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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jp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jp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jp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Relationship Id="rId7" Type="http://schemas.openxmlformats.org/officeDocument/2006/relationships/image" Target="../media/image34.jpg"/><Relationship Id="rId8" Type="http://schemas.openxmlformats.org/officeDocument/2006/relationships/image" Target="../media/image35.jpg"/><Relationship Id="rId9" Type="http://schemas.openxmlformats.org/officeDocument/2006/relationships/image" Target="../media/image36.jpg"/><Relationship Id="rId10" Type="http://schemas.openxmlformats.org/officeDocument/2006/relationships/image" Target="../media/image37.jpg"/><Relationship Id="rId11" Type="http://schemas.openxmlformats.org/officeDocument/2006/relationships/image" Target="../media/image38.png"/><Relationship Id="rId12" Type="http://schemas.openxmlformats.org/officeDocument/2006/relationships/image" Target="../media/image39.jpg"/><Relationship Id="rId13" Type="http://schemas.openxmlformats.org/officeDocument/2006/relationships/image" Target="../media/image40.jpg"/><Relationship Id="rId14" Type="http://schemas.openxmlformats.org/officeDocument/2006/relationships/image" Target="../media/image41.png"/><Relationship Id="rId15" Type="http://schemas.openxmlformats.org/officeDocument/2006/relationships/image" Target="../media/image42.jp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jp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g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image" Target="../media/image60.jpg"/><Relationship Id="rId6" Type="http://schemas.openxmlformats.org/officeDocument/2006/relationships/image" Target="../media/image61.png"/><Relationship Id="rId7" Type="http://schemas.openxmlformats.org/officeDocument/2006/relationships/image" Target="../media/image62.pn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png"/><Relationship Id="rId5" Type="http://schemas.openxmlformats.org/officeDocument/2006/relationships/image" Target="../media/image66.jpg"/><Relationship Id="rId6" Type="http://schemas.openxmlformats.org/officeDocument/2006/relationships/image" Target="../media/image67.jpg"/><Relationship Id="rId7" Type="http://schemas.openxmlformats.org/officeDocument/2006/relationships/image" Target="../media/image68.jpg"/><Relationship Id="rId8" Type="http://schemas.openxmlformats.org/officeDocument/2006/relationships/image" Target="../media/image69.png"/><Relationship Id="rId9" Type="http://schemas.openxmlformats.org/officeDocument/2006/relationships/image" Target="../media/image70.png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png"/><Relationship Id="rId3" Type="http://schemas.openxmlformats.org/officeDocument/2006/relationships/image" Target="../media/image72.jp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7.jpg"/><Relationship Id="rId5" Type="http://schemas.openxmlformats.org/officeDocument/2006/relationships/image" Target="../media/image78.png"/><Relationship Id="rId6" Type="http://schemas.openxmlformats.org/officeDocument/2006/relationships/image" Target="../media/image79.png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g"/><Relationship Id="rId3" Type="http://schemas.openxmlformats.org/officeDocument/2006/relationships/image" Target="../media/image81.png"/><Relationship Id="rId4" Type="http://schemas.openxmlformats.org/officeDocument/2006/relationships/image" Target="../media/image82.jpg"/><Relationship Id="rId5" Type="http://schemas.openxmlformats.org/officeDocument/2006/relationships/image" Target="../media/image83.jpg"/><Relationship Id="rId6" Type="http://schemas.openxmlformats.org/officeDocument/2006/relationships/image" Target="../media/image84.png"/><Relationship Id="rId7" Type="http://schemas.openxmlformats.org/officeDocument/2006/relationships/image" Target="../media/image85.pn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Relationship Id="rId4" Type="http://schemas.openxmlformats.org/officeDocument/2006/relationships/image" Target="../media/image88.png"/><Relationship Id="rId5" Type="http://schemas.openxmlformats.org/officeDocument/2006/relationships/image" Target="../media/image89.png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92.png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jpg"/><Relationship Id="rId3" Type="http://schemas.openxmlformats.org/officeDocument/2006/relationships/image" Target="../media/image94.jpg"/><Relationship Id="rId4" Type="http://schemas.openxmlformats.org/officeDocument/2006/relationships/image" Target="../media/image95.jpg"/><Relationship Id="rId5" Type="http://schemas.openxmlformats.org/officeDocument/2006/relationships/image" Target="../media/image96.png"/><Relationship Id="rId6" Type="http://schemas.openxmlformats.org/officeDocument/2006/relationships/image" Target="../media/image97.png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8.jpg"/><Relationship Id="rId3" Type="http://schemas.openxmlformats.org/officeDocument/2006/relationships/image" Target="../media/image99.png"/><Relationship Id="rId4" Type="http://schemas.openxmlformats.org/officeDocument/2006/relationships/image" Target="../media/image100.png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Relationship Id="rId4" Type="http://schemas.openxmlformats.org/officeDocument/2006/relationships/image" Target="../media/image103.jpg"/><Relationship Id="rId5" Type="http://schemas.openxmlformats.org/officeDocument/2006/relationships/image" Target="../media/image104.jpg"/><Relationship Id="rId6" Type="http://schemas.openxmlformats.org/officeDocument/2006/relationships/image" Target="../media/image105.jpg"/><Relationship Id="rId7" Type="http://schemas.openxmlformats.org/officeDocument/2006/relationships/image" Target="../media/image106.jpg"/><Relationship Id="rId8" Type="http://schemas.openxmlformats.org/officeDocument/2006/relationships/image" Target="../media/image107.jpg"/><Relationship Id="rId9" Type="http://schemas.openxmlformats.org/officeDocument/2006/relationships/image" Target="../media/image108.jpg"/><Relationship Id="rId10" Type="http://schemas.openxmlformats.org/officeDocument/2006/relationships/image" Target="../media/image109.png"/><Relationship Id="rId11" Type="http://schemas.openxmlformats.org/officeDocument/2006/relationships/image" Target="../media/image110.png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1.jpg"/><Relationship Id="rId3" Type="http://schemas.openxmlformats.org/officeDocument/2006/relationships/image" Target="../media/image112.jp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jpg"/><Relationship Id="rId7" Type="http://schemas.openxmlformats.org/officeDocument/2006/relationships/image" Target="../media/image116.jpg"/><Relationship Id="rId8" Type="http://schemas.openxmlformats.org/officeDocument/2006/relationships/image" Target="../media/image117.jpg"/><Relationship Id="rId9" Type="http://schemas.openxmlformats.org/officeDocument/2006/relationships/image" Target="../media/image118.jpg"/><Relationship Id="rId10" Type="http://schemas.openxmlformats.org/officeDocument/2006/relationships/image" Target="../media/image119.jpg"/><Relationship Id="rId11" Type="http://schemas.openxmlformats.org/officeDocument/2006/relationships/image" Target="../media/image120.jpg"/></Relationships>

</file>

<file path=ppt/slides/_rels/slide2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jpg"/><Relationship Id="rId5" Type="http://schemas.openxmlformats.org/officeDocument/2006/relationships/image" Target="../media/image124.png"/><Relationship Id="rId6" Type="http://schemas.openxmlformats.org/officeDocument/2006/relationships/image" Target="../media/image125.jpg"/><Relationship Id="rId7" Type="http://schemas.openxmlformats.org/officeDocument/2006/relationships/image" Target="../media/image126.jpg"/></Relationships>

</file>

<file path=ppt/slides/_rels/slide2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7.jp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jpg"/><Relationship Id="rId6" Type="http://schemas.openxmlformats.org/officeDocument/2006/relationships/image" Target="../media/image131.jpg"/></Relationships>

</file>

<file path=ppt/slides/_rels/slide2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2.jpg"/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5" Type="http://schemas.openxmlformats.org/officeDocument/2006/relationships/image" Target="../media/image135.png"/></Relationships>

</file>

<file path=ppt/slides/_rels/slide2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6.jpg"/><Relationship Id="rId3" Type="http://schemas.openxmlformats.org/officeDocument/2006/relationships/image" Target="../media/image137.jpg"/><Relationship Id="rId4" Type="http://schemas.openxmlformats.org/officeDocument/2006/relationships/image" Target="../media/image138.jpg"/><Relationship Id="rId5" Type="http://schemas.openxmlformats.org/officeDocument/2006/relationships/image" Target="../media/image139.jpg"/><Relationship Id="rId6" Type="http://schemas.openxmlformats.org/officeDocument/2006/relationships/image" Target="../media/image140.jpg"/><Relationship Id="rId7" Type="http://schemas.openxmlformats.org/officeDocument/2006/relationships/image" Target="../media/image141.png"/><Relationship Id="rId8" Type="http://schemas.openxmlformats.org/officeDocument/2006/relationships/image" Target="../media/image142.png"/></Relationships>

</file>

<file path=ppt/slides/_rels/slide2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3.jpg"/><Relationship Id="rId3" Type="http://schemas.openxmlformats.org/officeDocument/2006/relationships/image" Target="../media/image144.jpg"/><Relationship Id="rId4" Type="http://schemas.openxmlformats.org/officeDocument/2006/relationships/image" Target="../media/image145.jpg"/><Relationship Id="rId5" Type="http://schemas.openxmlformats.org/officeDocument/2006/relationships/image" Target="../media/image146.png"/><Relationship Id="rId6" Type="http://schemas.openxmlformats.org/officeDocument/2006/relationships/image" Target="../media/image147.png"/></Relationships>

</file>

<file path=ppt/slides/_rels/slide2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8.jpg"/><Relationship Id="rId3" Type="http://schemas.openxmlformats.org/officeDocument/2006/relationships/image" Target="../media/image149.jpg"/><Relationship Id="rId4" Type="http://schemas.openxmlformats.org/officeDocument/2006/relationships/image" Target="../media/image150.jpg"/><Relationship Id="rId5" Type="http://schemas.openxmlformats.org/officeDocument/2006/relationships/image" Target="../media/image151.png"/><Relationship Id="rId6" Type="http://schemas.openxmlformats.org/officeDocument/2006/relationships/image" Target="../media/image152.png"/></Relationships>

</file>

<file path=ppt/slides/_rels/slide3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3.png"/><Relationship Id="rId3" Type="http://schemas.openxmlformats.org/officeDocument/2006/relationships/image" Target="../media/image154.jpg"/><Relationship Id="rId4" Type="http://schemas.openxmlformats.org/officeDocument/2006/relationships/image" Target="../media/image155.jpg"/><Relationship Id="rId5" Type="http://schemas.openxmlformats.org/officeDocument/2006/relationships/image" Target="../media/image156.png"/><Relationship Id="rId6" Type="http://schemas.openxmlformats.org/officeDocument/2006/relationships/image" Target="../media/image157.png"/></Relationships>

</file>

<file path=ppt/slides/_rels/slide3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8.jpg"/><Relationship Id="rId3" Type="http://schemas.openxmlformats.org/officeDocument/2006/relationships/image" Target="../media/image159.jpg"/><Relationship Id="rId4" Type="http://schemas.openxmlformats.org/officeDocument/2006/relationships/image" Target="../media/image160.png"/><Relationship Id="rId5" Type="http://schemas.openxmlformats.org/officeDocument/2006/relationships/image" Target="../media/image161.png"/></Relationships>

</file>

<file path=ppt/slides/_rels/slide3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2.jp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jpg"/><Relationship Id="rId6" Type="http://schemas.openxmlformats.org/officeDocument/2006/relationships/image" Target="../media/image166.jpg"/><Relationship Id="rId7" Type="http://schemas.openxmlformats.org/officeDocument/2006/relationships/image" Target="../media/image167.jpg"/><Relationship Id="rId8" Type="http://schemas.openxmlformats.org/officeDocument/2006/relationships/image" Target="../media/image168.jpg"/><Relationship Id="rId9" Type="http://schemas.openxmlformats.org/officeDocument/2006/relationships/image" Target="../media/image169.jpg"/><Relationship Id="rId10" Type="http://schemas.openxmlformats.org/officeDocument/2006/relationships/image" Target="../media/image170.png"/></Relationships>

</file>

<file path=ppt/slides/_rels/slide3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1.jpg"/><Relationship Id="rId3" Type="http://schemas.openxmlformats.org/officeDocument/2006/relationships/image" Target="../media/image172.jpg"/><Relationship Id="rId4" Type="http://schemas.openxmlformats.org/officeDocument/2006/relationships/image" Target="../media/image173.png"/><Relationship Id="rId5" Type="http://schemas.openxmlformats.org/officeDocument/2006/relationships/image" Target="../media/image174.png"/></Relationships>

</file>

<file path=ppt/slides/_rels/slide3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5.jpg"/><Relationship Id="rId3" Type="http://schemas.openxmlformats.org/officeDocument/2006/relationships/image" Target="../media/image176.jpg"/><Relationship Id="rId4" Type="http://schemas.openxmlformats.org/officeDocument/2006/relationships/image" Target="../media/image177.jpg"/><Relationship Id="rId5" Type="http://schemas.openxmlformats.org/officeDocument/2006/relationships/image" Target="../media/image178.jpg"/><Relationship Id="rId6" Type="http://schemas.openxmlformats.org/officeDocument/2006/relationships/image" Target="../media/image179.jpg"/><Relationship Id="rId7" Type="http://schemas.openxmlformats.org/officeDocument/2006/relationships/image" Target="../media/image180.jpg"/><Relationship Id="rId8" Type="http://schemas.openxmlformats.org/officeDocument/2006/relationships/image" Target="../media/image181.jpg"/><Relationship Id="rId9" Type="http://schemas.openxmlformats.org/officeDocument/2006/relationships/image" Target="../media/image182.jpg"/><Relationship Id="rId10" Type="http://schemas.openxmlformats.org/officeDocument/2006/relationships/image" Target="../media/image183.png"/><Relationship Id="rId11" Type="http://schemas.openxmlformats.org/officeDocument/2006/relationships/image" Target="../media/image184.png"/></Relationships>

</file>

<file path=ppt/slides/_rels/slide3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5.jpg"/><Relationship Id="rId3" Type="http://schemas.openxmlformats.org/officeDocument/2006/relationships/image" Target="../media/image186.jpg"/><Relationship Id="rId4" Type="http://schemas.openxmlformats.org/officeDocument/2006/relationships/image" Target="../media/image187.jpg"/><Relationship Id="rId5" Type="http://schemas.openxmlformats.org/officeDocument/2006/relationships/image" Target="../media/image188.jp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jpg"/><Relationship Id="rId9" Type="http://schemas.openxmlformats.org/officeDocument/2006/relationships/image" Target="../media/image192.jpg"/><Relationship Id="rId10" Type="http://schemas.openxmlformats.org/officeDocument/2006/relationships/image" Target="../media/image193.jpg"/><Relationship Id="rId11" Type="http://schemas.openxmlformats.org/officeDocument/2006/relationships/image" Target="../media/image194.jpg"/></Relationships>

</file>

<file path=ppt/slides/_rels/slide3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5.jpg"/><Relationship Id="rId3" Type="http://schemas.openxmlformats.org/officeDocument/2006/relationships/image" Target="../media/image196.jpg"/><Relationship Id="rId4" Type="http://schemas.openxmlformats.org/officeDocument/2006/relationships/image" Target="../media/image197.png"/><Relationship Id="rId5" Type="http://schemas.openxmlformats.org/officeDocument/2006/relationships/image" Target="../media/image198.png"/><Relationship Id="rId6" Type="http://schemas.openxmlformats.org/officeDocument/2006/relationships/image" Target="../media/image199.jpg"/></Relationships>

</file>

<file path=ppt/slides/_rels/slide3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0.jpg"/><Relationship Id="rId3" Type="http://schemas.openxmlformats.org/officeDocument/2006/relationships/image" Target="../media/image201.png"/><Relationship Id="rId4" Type="http://schemas.openxmlformats.org/officeDocument/2006/relationships/image" Target="../media/image202.png"/><Relationship Id="rId5" Type="http://schemas.openxmlformats.org/officeDocument/2006/relationships/image" Target="../media/image203.jpg"/><Relationship Id="rId6" Type="http://schemas.openxmlformats.org/officeDocument/2006/relationships/image" Target="../media/image204.jpg"/><Relationship Id="rId7" Type="http://schemas.openxmlformats.org/officeDocument/2006/relationships/image" Target="../media/image205.jpg"/><Relationship Id="rId8" Type="http://schemas.openxmlformats.org/officeDocument/2006/relationships/image" Target="../media/image206.jpg"/><Relationship Id="rId9" Type="http://schemas.openxmlformats.org/officeDocument/2006/relationships/image" Target="../media/image207.png"/><Relationship Id="rId10" Type="http://schemas.openxmlformats.org/officeDocument/2006/relationships/image" Target="../media/image208.jpg"/><Relationship Id="rId11" Type="http://schemas.openxmlformats.org/officeDocument/2006/relationships/image" Target="../media/image209.jpg"/></Relationships>

</file>

<file path=ppt/slides/_rels/slide3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0.png"/><Relationship Id="rId3" Type="http://schemas.openxmlformats.org/officeDocument/2006/relationships/image" Target="../media/image211.png"/><Relationship Id="rId4" Type="http://schemas.openxmlformats.org/officeDocument/2006/relationships/image" Target="../media/image212.png"/></Relationships>

</file>

<file path=ppt/slides/_rels/slide3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3.jpg"/><Relationship Id="rId3" Type="http://schemas.openxmlformats.org/officeDocument/2006/relationships/image" Target="../media/image214.jpg"/><Relationship Id="rId4" Type="http://schemas.openxmlformats.org/officeDocument/2006/relationships/image" Target="../media/image215.jpg"/><Relationship Id="rId5" Type="http://schemas.openxmlformats.org/officeDocument/2006/relationships/image" Target="../media/image216.png"/><Relationship Id="rId6" Type="http://schemas.openxmlformats.org/officeDocument/2006/relationships/image" Target="../media/image217.png"/></Relationships>

</file>

<file path=ppt/slides/_rels/slide4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8.png"/><Relationship Id="rId3" Type="http://schemas.openxmlformats.org/officeDocument/2006/relationships/image" Target="../media/image219.png"/><Relationship Id="rId4" Type="http://schemas.openxmlformats.org/officeDocument/2006/relationships/image" Target="../media/image220.jpg"/><Relationship Id="rId5" Type="http://schemas.openxmlformats.org/officeDocument/2006/relationships/image" Target="../media/image221.jp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546725" y="1809686"/>
            <a:ext cx="3097276" cy="460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862326" y="2189226"/>
            <a:ext cx="2684399" cy="2687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95275" y="2374900"/>
            <a:ext cx="2573401" cy="2168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377174" y="4382770"/>
            <a:ext cx="418592" cy="240919"/>
          </a:xfrm>
          <a:custGeom>
            <a:avLst/>
            <a:gdLst/>
            <a:ahLst/>
            <a:cxnLst/>
            <a:rect l="l" t="t" r="r" b="b"/>
            <a:pathLst>
              <a:path w="418592" h="240919">
                <a:moveTo>
                  <a:pt x="34162" y="43433"/>
                </a:moveTo>
                <a:lnTo>
                  <a:pt x="86600" y="74177"/>
                </a:lnTo>
                <a:lnTo>
                  <a:pt x="400684" y="240918"/>
                </a:lnTo>
                <a:lnTo>
                  <a:pt x="418592" y="207390"/>
                </a:lnTo>
                <a:lnTo>
                  <a:pt x="104598" y="40592"/>
                </a:lnTo>
                <a:lnTo>
                  <a:pt x="42291" y="7492"/>
                </a:lnTo>
                <a:lnTo>
                  <a:pt x="24383" y="41147"/>
                </a:lnTo>
                <a:lnTo>
                  <a:pt x="86868" y="146938"/>
                </a:lnTo>
                <a:lnTo>
                  <a:pt x="90647" y="151325"/>
                </a:lnTo>
                <a:lnTo>
                  <a:pt x="101441" y="155851"/>
                </a:lnTo>
                <a:lnTo>
                  <a:pt x="113029" y="153034"/>
                </a:lnTo>
                <a:lnTo>
                  <a:pt x="117512" y="149214"/>
                </a:lnTo>
                <a:lnTo>
                  <a:pt x="122063" y="138435"/>
                </a:lnTo>
                <a:lnTo>
                  <a:pt x="119252" y="126872"/>
                </a:lnTo>
                <a:lnTo>
                  <a:pt x="86600" y="74177"/>
                </a:lnTo>
                <a:lnTo>
                  <a:pt x="34162" y="43433"/>
                </a:lnTo>
                <a:lnTo>
                  <a:pt x="49529" y="14350"/>
                </a:lnTo>
                <a:lnTo>
                  <a:pt x="66736" y="42119"/>
                </a:lnTo>
                <a:lnTo>
                  <a:pt x="34162" y="43433"/>
                </a:lnTo>
                <a:close/>
              </a:path>
              <a:path w="418592" h="240919">
                <a:moveTo>
                  <a:pt x="166370" y="38099"/>
                </a:moveTo>
                <a:lnTo>
                  <a:pt x="168724" y="37869"/>
                </a:lnTo>
                <a:lnTo>
                  <a:pt x="180337" y="31166"/>
                </a:lnTo>
                <a:lnTo>
                  <a:pt x="184657" y="18287"/>
                </a:lnTo>
                <a:lnTo>
                  <a:pt x="184402" y="15933"/>
                </a:lnTo>
                <a:lnTo>
                  <a:pt x="177680" y="4320"/>
                </a:lnTo>
                <a:lnTo>
                  <a:pt x="164846" y="0"/>
                </a:lnTo>
                <a:lnTo>
                  <a:pt x="0" y="6603"/>
                </a:lnTo>
                <a:lnTo>
                  <a:pt x="86868" y="146938"/>
                </a:lnTo>
                <a:lnTo>
                  <a:pt x="24383" y="41147"/>
                </a:lnTo>
                <a:lnTo>
                  <a:pt x="42291" y="7492"/>
                </a:lnTo>
                <a:lnTo>
                  <a:pt x="104598" y="40592"/>
                </a:lnTo>
                <a:lnTo>
                  <a:pt x="166370" y="38099"/>
                </a:lnTo>
                <a:close/>
              </a:path>
              <a:path w="418592" h="240919">
                <a:moveTo>
                  <a:pt x="66736" y="42119"/>
                </a:moveTo>
                <a:lnTo>
                  <a:pt x="49529" y="14350"/>
                </a:lnTo>
                <a:lnTo>
                  <a:pt x="34162" y="43433"/>
                </a:lnTo>
                <a:lnTo>
                  <a:pt x="66736" y="42119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123948" y="4258437"/>
            <a:ext cx="418591" cy="239902"/>
          </a:xfrm>
          <a:custGeom>
            <a:avLst/>
            <a:gdLst/>
            <a:ahLst/>
            <a:cxnLst/>
            <a:rect l="l" t="t" r="r" b="b"/>
            <a:pathLst>
              <a:path w="418591" h="239902">
                <a:moveTo>
                  <a:pt x="34289" y="43814"/>
                </a:moveTo>
                <a:lnTo>
                  <a:pt x="86886" y="74461"/>
                </a:lnTo>
                <a:lnTo>
                  <a:pt x="400812" y="239902"/>
                </a:lnTo>
                <a:lnTo>
                  <a:pt x="418591" y="206248"/>
                </a:lnTo>
                <a:lnTo>
                  <a:pt x="104793" y="40767"/>
                </a:lnTo>
                <a:lnTo>
                  <a:pt x="42418" y="7874"/>
                </a:lnTo>
                <a:lnTo>
                  <a:pt x="24637" y="41656"/>
                </a:lnTo>
                <a:lnTo>
                  <a:pt x="87375" y="147065"/>
                </a:lnTo>
                <a:lnTo>
                  <a:pt x="91155" y="151500"/>
                </a:lnTo>
                <a:lnTo>
                  <a:pt x="101949" y="156015"/>
                </a:lnTo>
                <a:lnTo>
                  <a:pt x="113537" y="153162"/>
                </a:lnTo>
                <a:lnTo>
                  <a:pt x="117972" y="149430"/>
                </a:lnTo>
                <a:lnTo>
                  <a:pt x="122487" y="138626"/>
                </a:lnTo>
                <a:lnTo>
                  <a:pt x="119633" y="127000"/>
                </a:lnTo>
                <a:lnTo>
                  <a:pt x="86886" y="74461"/>
                </a:lnTo>
                <a:lnTo>
                  <a:pt x="34289" y="43814"/>
                </a:lnTo>
                <a:lnTo>
                  <a:pt x="49656" y="14731"/>
                </a:lnTo>
                <a:lnTo>
                  <a:pt x="66905" y="42405"/>
                </a:lnTo>
                <a:lnTo>
                  <a:pt x="34289" y="43814"/>
                </a:lnTo>
                <a:close/>
              </a:path>
              <a:path w="418591" h="239902">
                <a:moveTo>
                  <a:pt x="166496" y="38100"/>
                </a:moveTo>
                <a:lnTo>
                  <a:pt x="168851" y="37869"/>
                </a:lnTo>
                <a:lnTo>
                  <a:pt x="180464" y="31166"/>
                </a:lnTo>
                <a:lnTo>
                  <a:pt x="184784" y="18287"/>
                </a:lnTo>
                <a:lnTo>
                  <a:pt x="184511" y="15840"/>
                </a:lnTo>
                <a:lnTo>
                  <a:pt x="177701" y="4292"/>
                </a:lnTo>
                <a:lnTo>
                  <a:pt x="164845" y="0"/>
                </a:lnTo>
                <a:lnTo>
                  <a:pt x="0" y="7112"/>
                </a:lnTo>
                <a:lnTo>
                  <a:pt x="87375" y="147065"/>
                </a:lnTo>
                <a:lnTo>
                  <a:pt x="24637" y="41656"/>
                </a:lnTo>
                <a:lnTo>
                  <a:pt x="42418" y="7874"/>
                </a:lnTo>
                <a:lnTo>
                  <a:pt x="104793" y="40767"/>
                </a:lnTo>
                <a:lnTo>
                  <a:pt x="166496" y="38100"/>
                </a:lnTo>
                <a:close/>
              </a:path>
              <a:path w="418591" h="239902">
                <a:moveTo>
                  <a:pt x="66905" y="42405"/>
                </a:moveTo>
                <a:lnTo>
                  <a:pt x="49656" y="14731"/>
                </a:lnTo>
                <a:lnTo>
                  <a:pt x="34289" y="43814"/>
                </a:lnTo>
                <a:lnTo>
                  <a:pt x="66905" y="42405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695698" y="3998087"/>
            <a:ext cx="418591" cy="239902"/>
          </a:xfrm>
          <a:custGeom>
            <a:avLst/>
            <a:gdLst/>
            <a:ahLst/>
            <a:cxnLst/>
            <a:rect l="l" t="t" r="r" b="b"/>
            <a:pathLst>
              <a:path w="418591" h="239902">
                <a:moveTo>
                  <a:pt x="34289" y="43814"/>
                </a:moveTo>
                <a:lnTo>
                  <a:pt x="86886" y="74461"/>
                </a:lnTo>
                <a:lnTo>
                  <a:pt x="400812" y="239902"/>
                </a:lnTo>
                <a:lnTo>
                  <a:pt x="418591" y="206248"/>
                </a:lnTo>
                <a:lnTo>
                  <a:pt x="104793" y="40767"/>
                </a:lnTo>
                <a:lnTo>
                  <a:pt x="42417" y="7874"/>
                </a:lnTo>
                <a:lnTo>
                  <a:pt x="24637" y="41656"/>
                </a:lnTo>
                <a:lnTo>
                  <a:pt x="87375" y="147065"/>
                </a:lnTo>
                <a:lnTo>
                  <a:pt x="91155" y="151500"/>
                </a:lnTo>
                <a:lnTo>
                  <a:pt x="101949" y="156015"/>
                </a:lnTo>
                <a:lnTo>
                  <a:pt x="113537" y="153162"/>
                </a:lnTo>
                <a:lnTo>
                  <a:pt x="117972" y="149430"/>
                </a:lnTo>
                <a:lnTo>
                  <a:pt x="122487" y="138626"/>
                </a:lnTo>
                <a:lnTo>
                  <a:pt x="119634" y="127000"/>
                </a:lnTo>
                <a:lnTo>
                  <a:pt x="86886" y="74461"/>
                </a:lnTo>
                <a:lnTo>
                  <a:pt x="34289" y="43814"/>
                </a:lnTo>
                <a:lnTo>
                  <a:pt x="49656" y="14731"/>
                </a:lnTo>
                <a:lnTo>
                  <a:pt x="66905" y="42405"/>
                </a:lnTo>
                <a:lnTo>
                  <a:pt x="34289" y="43814"/>
                </a:lnTo>
                <a:close/>
              </a:path>
              <a:path w="418591" h="239902">
                <a:moveTo>
                  <a:pt x="166497" y="38100"/>
                </a:moveTo>
                <a:lnTo>
                  <a:pt x="168851" y="37869"/>
                </a:lnTo>
                <a:lnTo>
                  <a:pt x="180464" y="31166"/>
                </a:lnTo>
                <a:lnTo>
                  <a:pt x="184785" y="18287"/>
                </a:lnTo>
                <a:lnTo>
                  <a:pt x="184511" y="15840"/>
                </a:lnTo>
                <a:lnTo>
                  <a:pt x="177701" y="4292"/>
                </a:lnTo>
                <a:lnTo>
                  <a:pt x="164846" y="0"/>
                </a:lnTo>
                <a:lnTo>
                  <a:pt x="0" y="7112"/>
                </a:lnTo>
                <a:lnTo>
                  <a:pt x="87375" y="147065"/>
                </a:lnTo>
                <a:lnTo>
                  <a:pt x="24637" y="41656"/>
                </a:lnTo>
                <a:lnTo>
                  <a:pt x="42417" y="7874"/>
                </a:lnTo>
                <a:lnTo>
                  <a:pt x="104793" y="40767"/>
                </a:lnTo>
                <a:lnTo>
                  <a:pt x="166497" y="38100"/>
                </a:lnTo>
                <a:close/>
              </a:path>
              <a:path w="418591" h="239902">
                <a:moveTo>
                  <a:pt x="66905" y="42405"/>
                </a:moveTo>
                <a:lnTo>
                  <a:pt x="49656" y="14731"/>
                </a:lnTo>
                <a:lnTo>
                  <a:pt x="34289" y="43814"/>
                </a:lnTo>
                <a:lnTo>
                  <a:pt x="66905" y="42405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91464" y="718915"/>
            <a:ext cx="845978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Pre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at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Di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osis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of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Cen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Nervous</a:t>
            </a:r>
            <a:r>
              <a:rPr dirty="0" smtClean="0" sz="3200" spc="-3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Sy</a:t>
            </a:r>
            <a:r>
              <a:rPr dirty="0" smtClean="0" sz="3200" spc="4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tem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1464" y="1206602"/>
            <a:ext cx="356367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(CNS)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Pa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es: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79416" y="1206602"/>
            <a:ext cx="96769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1794" y="1206602"/>
            <a:ext cx="98927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7790" y="1206602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43344" y="1206602"/>
            <a:ext cx="85448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lp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3331" y="1206602"/>
            <a:ext cx="40329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in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464" y="1694529"/>
            <a:ext cx="87624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th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4393" y="1694529"/>
            <a:ext cx="268128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t?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016" y="4680680"/>
            <a:ext cx="439884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Dan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i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ela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Praye</a:t>
            </a:r>
            <a:r>
              <a:rPr dirty="0" smtClean="0" sz="3200" spc="-184">
                <a:solidFill>
                  <a:srgbClr val="66FFFF"/>
                </a:solidFill>
                <a:latin typeface="Arial"/>
                <a:cs typeface="Arial"/>
              </a:rPr>
              <a:t>r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,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Division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5105" y="4680680"/>
            <a:ext cx="329083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of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Neur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ra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d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io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o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g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y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2016" y="5265954"/>
            <a:ext cx="5681993" cy="9469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a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d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M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u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sculoskel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l</a:t>
            </a:r>
            <a:r>
              <a:rPr dirty="0" smtClean="0" sz="3200" spc="-34">
                <a:solidFill>
                  <a:srgbClr val="66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Ra</a:t>
            </a:r>
            <a:r>
              <a:rPr dirty="0" smtClean="0" sz="3200" spc="-14">
                <a:solidFill>
                  <a:srgbClr val="66FFFF"/>
                </a:solidFill>
                <a:latin typeface="Arial"/>
                <a:cs typeface="Arial"/>
              </a:rPr>
              <a:t>d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i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l</a:t>
            </a:r>
            <a:r>
              <a:rPr dirty="0" smtClean="0" sz="3200" spc="-9">
                <a:solidFill>
                  <a:srgbClr val="66FFFF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66FFFF"/>
                </a:solidFill>
                <a:latin typeface="Arial"/>
                <a:cs typeface="Arial"/>
              </a:rPr>
              <a:t>gy</a:t>
            </a:r>
            <a:endParaRPr sz="3200">
              <a:latin typeface="Arial"/>
              <a:cs typeface="Arial"/>
            </a:endParaRPr>
          </a:p>
          <a:p>
            <a:pPr marL="12700" marR="61081">
              <a:lnSpc>
                <a:spcPct val="95825"/>
              </a:lnSpc>
              <a:spcBef>
                <a:spcPts val="654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800" spc="-7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Uni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ty</a:t>
            </a:r>
            <a:r>
              <a:rPr dirty="0" smtClean="0" sz="2800" spc="-12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-54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a/A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ria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8267" y="583929"/>
            <a:ext cx="7819909" cy="11688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625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Fetal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MRI: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Why?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74"/>
              </a:spcBef>
            </a:pPr>
            <a:r>
              <a:rPr dirty="0" smtClean="0" sz="3600" spc="0">
                <a:solidFill>
                  <a:srgbClr val="FFFFFF"/>
                </a:solidFill>
                <a:latin typeface="Arial"/>
                <a:cs typeface="Arial"/>
              </a:rPr>
              <a:t>Indications:</a:t>
            </a:r>
            <a:r>
              <a:rPr dirty="0" smtClean="0" sz="36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FF"/>
                </a:solidFill>
                <a:latin typeface="Arial"/>
                <a:cs typeface="Arial"/>
              </a:rPr>
              <a:t>ACOG</a:t>
            </a:r>
            <a:r>
              <a:rPr dirty="0" smtClean="0" sz="36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FF"/>
                </a:solidFill>
                <a:latin typeface="Arial"/>
                <a:cs typeface="Arial"/>
              </a:rPr>
              <a:t>Recomme</a:t>
            </a:r>
            <a:r>
              <a:rPr dirty="0" smtClean="0" sz="36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3600" spc="0">
                <a:solidFill>
                  <a:srgbClr val="FFFFFF"/>
                </a:solidFill>
                <a:latin typeface="Arial"/>
                <a:cs typeface="Arial"/>
              </a:rPr>
              <a:t>dations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42" y="2189194"/>
            <a:ext cx="7795877" cy="2568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Com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on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In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icati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ns:</a:t>
            </a:r>
            <a:endParaRPr sz="3200">
              <a:latin typeface="Arial"/>
              <a:cs typeface="Arial"/>
            </a:endParaRPr>
          </a:p>
          <a:p>
            <a:pPr marL="504951" marR="61335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ted</a:t>
            </a:r>
            <a:r>
              <a:rPr dirty="0" smtClean="0" sz="2800" spc="-5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BMI</a:t>
            </a:r>
            <a:endParaRPr sz="2800">
              <a:latin typeface="Arial"/>
              <a:cs typeface="Arial"/>
            </a:endParaRPr>
          </a:p>
          <a:p>
            <a:pPr marL="504951" marR="61335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Oli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o/</a:t>
            </a:r>
            <a:r>
              <a:rPr dirty="0" smtClean="0" sz="2800" spc="-21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Anh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  <a:p>
            <a:pPr marL="504951" marR="61335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Sca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-1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-3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  <a:p>
            <a:pPr marL="504951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Pos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-9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2800" spc="-3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mtClean="0" sz="28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-3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ws</a:t>
            </a:r>
            <a:r>
              <a:rPr dirty="0" smtClean="0" sz="2800" spc="-7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-5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ted</a:t>
            </a:r>
            <a:endParaRPr sz="2800">
              <a:latin typeface="Arial"/>
              <a:cs typeface="Arial"/>
            </a:endParaRPr>
          </a:p>
          <a:p>
            <a:pPr marL="504951" marR="61335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mtClean="0" sz="2800" spc="-3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2742" y="5185759"/>
            <a:ext cx="8131837" cy="13494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Sp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cial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icati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ns:</a:t>
            </a:r>
            <a:endParaRPr sz="3200">
              <a:latin typeface="Arial"/>
              <a:cs typeface="Arial"/>
            </a:endParaRPr>
          </a:p>
          <a:p>
            <a:pPr marL="463803">
              <a:lnSpc>
                <a:spcPct val="95825"/>
              </a:lnSpc>
              <a:spcBef>
                <a:spcPts val="366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Situ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800" spc="-12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-9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dirty="0" smtClean="0" sz="2800" spc="-5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MRI</a:t>
            </a:r>
            <a:r>
              <a:rPr dirty="0" smtClean="0" sz="2800" spc="-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ws</a:t>
            </a:r>
            <a:r>
              <a:rPr dirty="0" smtClean="0" sz="2800" spc="-7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ima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  <a:p>
            <a:pPr marL="405891" marR="61335">
              <a:lnSpc>
                <a:spcPct val="95825"/>
              </a:lnSpc>
              <a:spcBef>
                <a:spcPts val="235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mtClean="0" sz="2800" spc="-3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int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dirty="0" smtClean="0" sz="2800" spc="-4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ion</a:t>
            </a:r>
            <a:r>
              <a:rPr dirty="0" smtClean="0" sz="2800" spc="-3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3850" y="1196975"/>
            <a:ext cx="3024251" cy="3024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19087" y="1192149"/>
            <a:ext cx="3033776" cy="3033776"/>
          </a:xfrm>
          <a:custGeom>
            <a:avLst/>
            <a:gdLst/>
            <a:ahLst/>
            <a:cxnLst/>
            <a:rect l="l" t="t" r="r" b="b"/>
            <a:pathLst>
              <a:path w="3033776" h="3033776">
                <a:moveTo>
                  <a:pt x="0" y="3033776"/>
                </a:moveTo>
                <a:lnTo>
                  <a:pt x="3033776" y="3033776"/>
                </a:lnTo>
                <a:lnTo>
                  <a:pt x="3033776" y="0"/>
                </a:lnTo>
                <a:lnTo>
                  <a:pt x="0" y="0"/>
                </a:lnTo>
                <a:lnTo>
                  <a:pt x="0" y="3033776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508625" y="1196975"/>
            <a:ext cx="3343275" cy="4129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503799" y="1192149"/>
            <a:ext cx="3352800" cy="4138676"/>
          </a:xfrm>
          <a:custGeom>
            <a:avLst/>
            <a:gdLst/>
            <a:ahLst/>
            <a:cxnLst/>
            <a:rect l="l" t="t" r="r" b="b"/>
            <a:pathLst>
              <a:path w="3352800" h="4138676">
                <a:moveTo>
                  <a:pt x="0" y="4138676"/>
                </a:moveTo>
                <a:lnTo>
                  <a:pt x="3352800" y="4138676"/>
                </a:lnTo>
                <a:lnTo>
                  <a:pt x="3352800" y="0"/>
                </a:lnTo>
                <a:lnTo>
                  <a:pt x="0" y="0"/>
                </a:lnTo>
                <a:lnTo>
                  <a:pt x="0" y="4138676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843276" y="4419599"/>
            <a:ext cx="2438400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838450" y="4414836"/>
            <a:ext cx="2447925" cy="2447925"/>
          </a:xfrm>
          <a:custGeom>
            <a:avLst/>
            <a:gdLst/>
            <a:ahLst/>
            <a:cxnLst/>
            <a:rect l="l" t="t" r="r" b="b"/>
            <a:pathLst>
              <a:path w="2447925" h="2447925">
                <a:moveTo>
                  <a:pt x="2447925" y="0"/>
                </a:moveTo>
                <a:lnTo>
                  <a:pt x="0" y="0"/>
                </a:lnTo>
                <a:lnTo>
                  <a:pt x="0" y="2443160"/>
                </a:lnTo>
              </a:path>
              <a:path w="2447925" h="2447925">
                <a:moveTo>
                  <a:pt x="2447925" y="2443160"/>
                </a:moveTo>
                <a:lnTo>
                  <a:pt x="2447925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50825" y="4419599"/>
            <a:ext cx="2438400" cy="24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46062" y="4414836"/>
            <a:ext cx="2447925" cy="2447925"/>
          </a:xfrm>
          <a:custGeom>
            <a:avLst/>
            <a:gdLst/>
            <a:ahLst/>
            <a:cxnLst/>
            <a:rect l="l" t="t" r="r" b="b"/>
            <a:pathLst>
              <a:path w="2447925" h="2447925">
                <a:moveTo>
                  <a:pt x="2447925" y="0"/>
                </a:moveTo>
                <a:lnTo>
                  <a:pt x="0" y="0"/>
                </a:lnTo>
                <a:lnTo>
                  <a:pt x="0" y="2443160"/>
                </a:lnTo>
              </a:path>
              <a:path w="2447925" h="2447925">
                <a:moveTo>
                  <a:pt x="2447925" y="2443160"/>
                </a:moveTo>
                <a:lnTo>
                  <a:pt x="2447925" y="0"/>
                </a:lnTo>
              </a:path>
            </a:pathLst>
          </a:custGeom>
          <a:ln w="9525">
            <a:solidFill>
              <a:srgbClr val="66FF3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9590" y="358369"/>
            <a:ext cx="187211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creas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3944" y="358369"/>
            <a:ext cx="810506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BMI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9545" y="358369"/>
            <a:ext cx="32429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+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6944" y="358369"/>
            <a:ext cx="268368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An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ydra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os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0777" y="2232247"/>
            <a:ext cx="1001572" cy="9199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5"/>
              </a:lnSpc>
              <a:spcBef>
                <a:spcPts val="168"/>
              </a:spcBef>
            </a:pPr>
            <a:r>
              <a:rPr dirty="0" smtClean="0" sz="3200" spc="4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3200" spc="-9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+1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062" y="4414836"/>
            <a:ext cx="2447925" cy="2443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838450" y="4414836"/>
            <a:ext cx="2447925" cy="2443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503799" y="1192149"/>
            <a:ext cx="3352800" cy="4138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19087" y="1192149"/>
            <a:ext cx="3033776" cy="3033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167251" y="852424"/>
            <a:ext cx="3935349" cy="404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58267" y="583929"/>
            <a:ext cx="349859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Fetal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MRI: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Why?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2768" y="1537747"/>
            <a:ext cx="37924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4" u="heavy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fin</a:t>
            </a:r>
            <a:r>
              <a:rPr dirty="0" smtClean="0" sz="2400" spc="-4" u="heavy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tely</a:t>
            </a:r>
            <a:r>
              <a:rPr dirty="0" smtClean="0" sz="2400" spc="2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 u="heavy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dic</a:t>
            </a:r>
            <a:r>
              <a:rPr dirty="0" smtClean="0" sz="2400" spc="-9" u="heavy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ted</a:t>
            </a:r>
            <a:r>
              <a:rPr dirty="0" smtClean="0" sz="2400" spc="2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48%):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2768" y="1893974"/>
            <a:ext cx="2989945" cy="889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811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Callo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al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agene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is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Posterior</a:t>
            </a:r>
            <a:r>
              <a:rPr dirty="0" smtClean="0" sz="2000" spc="-29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fos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000" spc="-25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anomalies</a:t>
            </a:r>
            <a:endParaRPr sz="2000">
              <a:latin typeface="Arial"/>
              <a:cs typeface="Arial"/>
            </a:endParaRPr>
          </a:p>
          <a:p>
            <a:pPr marL="12700" marR="43811">
              <a:lnSpc>
                <a:spcPct val="95825"/>
              </a:lnSpc>
              <a:spcBef>
                <a:spcPts val="100"/>
              </a:spcBef>
            </a:pP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Mic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ephaly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6717" y="3131858"/>
            <a:ext cx="2732839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Ind</a:t>
            </a:r>
            <a:r>
              <a:rPr dirty="0" smtClean="0" sz="2400" spc="-9" u="heavy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cated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(30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mtClean="0" sz="2400" spc="-4" u="heavy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%):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6717" y="3488325"/>
            <a:ext cx="2521868" cy="889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dirty="0" smtClean="0" sz="2000" spc="-10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entri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ulomeg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ly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ct val="95825"/>
              </a:lnSpc>
            </a:pP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al</a:t>
            </a:r>
            <a:r>
              <a:rPr dirty="0" smtClean="0" sz="2000" spc="-24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tube</a:t>
            </a:r>
            <a:r>
              <a:rPr dirty="0" smtClean="0" sz="2000" spc="-14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defe</a:t>
            </a:r>
            <a:r>
              <a:rPr dirty="0" smtClean="0" sz="2000" spc="4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C000"/>
                </a:solidFill>
                <a:latin typeface="Arial"/>
                <a:cs typeface="Arial"/>
              </a:rPr>
              <a:t>ts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Dia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agmatic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768" y="4970684"/>
            <a:ext cx="30544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Low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priority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30%):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2976" y="4985035"/>
            <a:ext cx="35806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-134" u="heavy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ery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Low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priority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400" spc="9" u="heavy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2400" spc="4" u="heavy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400" spc="0" u="heavy">
                <a:solidFill>
                  <a:srgbClr val="FFFFFF"/>
                </a:solidFill>
                <a:latin typeface="Arial"/>
                <a:cs typeface="Arial"/>
              </a:rPr>
              <a:t>10%):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2768" y="5326911"/>
            <a:ext cx="2665156" cy="889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ulmonary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anomalies,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ct val="95825"/>
              </a:lnSpc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Mult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ple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mal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mations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Abdominal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ll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efects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52976" y="5341262"/>
            <a:ext cx="3215912" cy="584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Congenital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heart</a:t>
            </a:r>
            <a:r>
              <a:rPr dirty="0" smtClean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defects,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ina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tra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t,</a:t>
            </a:r>
            <a:r>
              <a:rPr dirty="0" smtClean="0" sz="2000" spc="-6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10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win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Cleft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lip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23482" y="6450702"/>
            <a:ext cx="230782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UOG</a:t>
            </a:r>
            <a:r>
              <a:rPr dirty="0" smtClean="0" sz="2000" spc="-25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201</a:t>
            </a:r>
            <a:r>
              <a:rPr dirty="0" smtClean="0" sz="2000" spc="4">
                <a:solidFill>
                  <a:srgbClr val="FFFFCC"/>
                </a:solidFill>
                <a:latin typeface="Arial"/>
                <a:cs typeface="Arial"/>
              </a:rPr>
              <a:t>7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,</a:t>
            </a:r>
            <a:r>
              <a:rPr dirty="0" smtClean="0" sz="2000" spc="-29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in</a:t>
            </a:r>
            <a:r>
              <a:rPr dirty="0" smtClean="0" sz="2000" spc="9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p</a:t>
            </a:r>
            <a:r>
              <a:rPr dirty="0" smtClean="0" sz="2000" spc="4">
                <a:solidFill>
                  <a:srgbClr val="FFFFCC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e</a:t>
            </a:r>
            <a:r>
              <a:rPr dirty="0" smtClean="0" sz="2000" spc="4">
                <a:solidFill>
                  <a:srgbClr val="FFFFCC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CC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66976" y="1657730"/>
            <a:ext cx="877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872435" y="1657730"/>
            <a:ext cx="8808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606312" y="3252089"/>
            <a:ext cx="857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874471" y="5090668"/>
            <a:ext cx="8534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874215" y="5090668"/>
            <a:ext cx="847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874971" y="5105019"/>
            <a:ext cx="853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519318" y="5105019"/>
            <a:ext cx="8534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519062" y="5105019"/>
            <a:ext cx="847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-31750" y="2636901"/>
            <a:ext cx="4965700" cy="3824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902200" y="2652712"/>
            <a:ext cx="4241800" cy="3743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6300851" y="4005199"/>
            <a:ext cx="1007999" cy="1008126"/>
          </a:xfrm>
          <a:custGeom>
            <a:avLst/>
            <a:gdLst/>
            <a:ahLst/>
            <a:cxnLst/>
            <a:rect l="l" t="t" r="r" b="b"/>
            <a:pathLst>
              <a:path w="1007999" h="1008126">
                <a:moveTo>
                  <a:pt x="0" y="504063"/>
                </a:moveTo>
                <a:lnTo>
                  <a:pt x="1670" y="462722"/>
                </a:lnTo>
                <a:lnTo>
                  <a:pt x="6593" y="422301"/>
                </a:lnTo>
                <a:lnTo>
                  <a:pt x="14641" y="382931"/>
                </a:lnTo>
                <a:lnTo>
                  <a:pt x="25684" y="344740"/>
                </a:lnTo>
                <a:lnTo>
                  <a:pt x="39592" y="307859"/>
                </a:lnTo>
                <a:lnTo>
                  <a:pt x="56235" y="272418"/>
                </a:lnTo>
                <a:lnTo>
                  <a:pt x="75484" y="238545"/>
                </a:lnTo>
                <a:lnTo>
                  <a:pt x="97210" y="206370"/>
                </a:lnTo>
                <a:lnTo>
                  <a:pt x="121283" y="176025"/>
                </a:lnTo>
                <a:lnTo>
                  <a:pt x="147573" y="147637"/>
                </a:lnTo>
                <a:lnTo>
                  <a:pt x="175952" y="121337"/>
                </a:lnTo>
                <a:lnTo>
                  <a:pt x="206288" y="97255"/>
                </a:lnTo>
                <a:lnTo>
                  <a:pt x="238453" y="75520"/>
                </a:lnTo>
                <a:lnTo>
                  <a:pt x="272318" y="56263"/>
                </a:lnTo>
                <a:lnTo>
                  <a:pt x="307752" y="39612"/>
                </a:lnTo>
                <a:lnTo>
                  <a:pt x="344627" y="25697"/>
                </a:lnTo>
                <a:lnTo>
                  <a:pt x="382812" y="14649"/>
                </a:lnTo>
                <a:lnTo>
                  <a:pt x="422178" y="6597"/>
                </a:lnTo>
                <a:lnTo>
                  <a:pt x="462596" y="1670"/>
                </a:lnTo>
                <a:lnTo>
                  <a:pt x="503935" y="0"/>
                </a:lnTo>
                <a:lnTo>
                  <a:pt x="545276" y="1670"/>
                </a:lnTo>
                <a:lnTo>
                  <a:pt x="585697" y="6597"/>
                </a:lnTo>
                <a:lnTo>
                  <a:pt x="625067" y="14649"/>
                </a:lnTo>
                <a:lnTo>
                  <a:pt x="663258" y="25697"/>
                </a:lnTo>
                <a:lnTo>
                  <a:pt x="700139" y="39612"/>
                </a:lnTo>
                <a:lnTo>
                  <a:pt x="735580" y="56263"/>
                </a:lnTo>
                <a:lnTo>
                  <a:pt x="769453" y="75520"/>
                </a:lnTo>
                <a:lnTo>
                  <a:pt x="801628" y="97255"/>
                </a:lnTo>
                <a:lnTo>
                  <a:pt x="831973" y="121337"/>
                </a:lnTo>
                <a:lnTo>
                  <a:pt x="860361" y="147637"/>
                </a:lnTo>
                <a:lnTo>
                  <a:pt x="886661" y="176025"/>
                </a:lnTo>
                <a:lnTo>
                  <a:pt x="910743" y="206370"/>
                </a:lnTo>
                <a:lnTo>
                  <a:pt x="932478" y="238545"/>
                </a:lnTo>
                <a:lnTo>
                  <a:pt x="951735" y="272418"/>
                </a:lnTo>
                <a:lnTo>
                  <a:pt x="968386" y="307859"/>
                </a:lnTo>
                <a:lnTo>
                  <a:pt x="982301" y="344740"/>
                </a:lnTo>
                <a:lnTo>
                  <a:pt x="993349" y="382931"/>
                </a:lnTo>
                <a:lnTo>
                  <a:pt x="1001401" y="422301"/>
                </a:lnTo>
                <a:lnTo>
                  <a:pt x="1006328" y="462722"/>
                </a:lnTo>
                <a:lnTo>
                  <a:pt x="1007999" y="504063"/>
                </a:lnTo>
                <a:lnTo>
                  <a:pt x="1006328" y="545403"/>
                </a:lnTo>
                <a:lnTo>
                  <a:pt x="1001401" y="585824"/>
                </a:lnTo>
                <a:lnTo>
                  <a:pt x="993349" y="625194"/>
                </a:lnTo>
                <a:lnTo>
                  <a:pt x="982301" y="663385"/>
                </a:lnTo>
                <a:lnTo>
                  <a:pt x="968386" y="700266"/>
                </a:lnTo>
                <a:lnTo>
                  <a:pt x="951735" y="735707"/>
                </a:lnTo>
                <a:lnTo>
                  <a:pt x="932478" y="769580"/>
                </a:lnTo>
                <a:lnTo>
                  <a:pt x="910743" y="801755"/>
                </a:lnTo>
                <a:lnTo>
                  <a:pt x="886661" y="832100"/>
                </a:lnTo>
                <a:lnTo>
                  <a:pt x="860361" y="860488"/>
                </a:lnTo>
                <a:lnTo>
                  <a:pt x="831973" y="886788"/>
                </a:lnTo>
                <a:lnTo>
                  <a:pt x="801628" y="910870"/>
                </a:lnTo>
                <a:lnTo>
                  <a:pt x="769453" y="932605"/>
                </a:lnTo>
                <a:lnTo>
                  <a:pt x="735580" y="951862"/>
                </a:lnTo>
                <a:lnTo>
                  <a:pt x="700139" y="968513"/>
                </a:lnTo>
                <a:lnTo>
                  <a:pt x="663258" y="982428"/>
                </a:lnTo>
                <a:lnTo>
                  <a:pt x="625067" y="993476"/>
                </a:lnTo>
                <a:lnTo>
                  <a:pt x="585697" y="1001528"/>
                </a:lnTo>
                <a:lnTo>
                  <a:pt x="545276" y="1006455"/>
                </a:lnTo>
                <a:lnTo>
                  <a:pt x="503935" y="1008126"/>
                </a:lnTo>
                <a:lnTo>
                  <a:pt x="462596" y="1006455"/>
                </a:lnTo>
                <a:lnTo>
                  <a:pt x="422178" y="1001528"/>
                </a:lnTo>
                <a:lnTo>
                  <a:pt x="382812" y="993476"/>
                </a:lnTo>
                <a:lnTo>
                  <a:pt x="344627" y="982428"/>
                </a:lnTo>
                <a:lnTo>
                  <a:pt x="307752" y="968513"/>
                </a:lnTo>
                <a:lnTo>
                  <a:pt x="272318" y="951862"/>
                </a:lnTo>
                <a:lnTo>
                  <a:pt x="238453" y="932605"/>
                </a:lnTo>
                <a:lnTo>
                  <a:pt x="206288" y="910870"/>
                </a:lnTo>
                <a:lnTo>
                  <a:pt x="175952" y="886788"/>
                </a:lnTo>
                <a:lnTo>
                  <a:pt x="147573" y="860488"/>
                </a:lnTo>
                <a:lnTo>
                  <a:pt x="121283" y="832100"/>
                </a:lnTo>
                <a:lnTo>
                  <a:pt x="97210" y="801755"/>
                </a:lnTo>
                <a:lnTo>
                  <a:pt x="75484" y="769580"/>
                </a:lnTo>
                <a:lnTo>
                  <a:pt x="56235" y="735707"/>
                </a:lnTo>
                <a:lnTo>
                  <a:pt x="39592" y="700266"/>
                </a:lnTo>
                <a:lnTo>
                  <a:pt x="25684" y="663385"/>
                </a:lnTo>
                <a:lnTo>
                  <a:pt x="14641" y="625194"/>
                </a:lnTo>
                <a:lnTo>
                  <a:pt x="6593" y="585824"/>
                </a:lnTo>
                <a:lnTo>
                  <a:pt x="1670" y="545403"/>
                </a:lnTo>
                <a:lnTo>
                  <a:pt x="0" y="50406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69265" y="583929"/>
            <a:ext cx="8975193" cy="1062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701" marR="61081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Fetal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MRI: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Ho</a:t>
            </a:r>
            <a:r>
              <a:rPr dirty="0" smtClean="0" sz="3600" spc="4">
                <a:solidFill>
                  <a:srgbClr val="0066FF"/>
                </a:solidFill>
                <a:latin typeface="Arial"/>
                <a:cs typeface="Arial"/>
              </a:rPr>
              <a:t>w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?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690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rn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1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.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5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or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3</a:t>
            </a:r>
            <a:r>
              <a:rPr dirty="0" smtClean="0" sz="3200" spc="-36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,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b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ig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b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or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–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ss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cl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ustr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b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ia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500626" y="292100"/>
            <a:ext cx="4727575" cy="6305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71475" y="350900"/>
            <a:ext cx="4036949" cy="6291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12191" y="615679"/>
            <a:ext cx="111033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latin typeface="Arial"/>
                <a:cs typeface="Arial"/>
              </a:rPr>
              <a:t>Fetal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5648" y="615679"/>
            <a:ext cx="105912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latin typeface="Arial"/>
                <a:cs typeface="Arial"/>
              </a:rPr>
              <a:t>MRI: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7899" y="615679"/>
            <a:ext cx="126349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latin typeface="Arial"/>
                <a:cs typeface="Arial"/>
              </a:rPr>
              <a:t>Ho</a:t>
            </a:r>
            <a:r>
              <a:rPr dirty="0" smtClean="0" sz="3600" spc="4">
                <a:latin typeface="Arial"/>
                <a:cs typeface="Arial"/>
              </a:rPr>
              <a:t>w</a:t>
            </a:r>
            <a:r>
              <a:rPr dirty="0" smtClean="0" sz="3600" spc="0">
                <a:latin typeface="Arial"/>
                <a:cs typeface="Arial"/>
              </a:rPr>
              <a:t>?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3567" y="5393227"/>
            <a:ext cx="190064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L</a:t>
            </a:r>
            <a:r>
              <a:rPr dirty="0" smtClean="0" sz="2800" spc="9">
                <a:latin typeface="Arial"/>
                <a:cs typeface="Arial"/>
              </a:rPr>
              <a:t>a</a:t>
            </a:r>
            <a:r>
              <a:rPr dirty="0" smtClean="0" sz="2800" spc="0">
                <a:latin typeface="Arial"/>
                <a:cs typeface="Arial"/>
              </a:rPr>
              <a:t>r</a:t>
            </a:r>
            <a:r>
              <a:rPr dirty="0" smtClean="0" sz="2800" spc="9">
                <a:latin typeface="Arial"/>
                <a:cs typeface="Arial"/>
              </a:rPr>
              <a:t>g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51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c</a:t>
            </a:r>
            <a:r>
              <a:rPr dirty="0" smtClean="0" sz="2800" spc="9">
                <a:latin typeface="Arial"/>
                <a:cs typeface="Arial"/>
              </a:rPr>
              <a:t>o</a:t>
            </a:r>
            <a:r>
              <a:rPr dirty="0" smtClean="0" sz="2800" spc="0">
                <a:latin typeface="Arial"/>
                <a:cs typeface="Arial"/>
              </a:rPr>
              <a:t>il</a:t>
            </a:r>
            <a:r>
              <a:rPr dirty="0" smtClean="0" sz="2800" spc="9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1774" y="5393227"/>
            <a:ext cx="229514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latin typeface="Arial"/>
                <a:cs typeface="Arial"/>
              </a:rPr>
              <a:t>mo</a:t>
            </a:r>
            <a:r>
              <a:rPr dirty="0" smtClean="0" sz="2800" spc="4">
                <a:latin typeface="Arial"/>
                <a:cs typeface="Arial"/>
              </a:rPr>
              <a:t>r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43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r</a:t>
            </a:r>
            <a:r>
              <a:rPr dirty="0" smtClean="0" sz="2800" spc="9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c</a:t>
            </a:r>
            <a:r>
              <a:rPr dirty="0" smtClean="0" sz="2800" spc="9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pt</a:t>
            </a:r>
            <a:r>
              <a:rPr dirty="0" smtClean="0" sz="2800" spc="9">
                <a:latin typeface="Arial"/>
                <a:cs typeface="Arial"/>
              </a:rPr>
              <a:t>o</a:t>
            </a:r>
            <a:r>
              <a:rPr dirty="0" smtClean="0" sz="2800" spc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986974" y="5393227"/>
            <a:ext cx="348186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l</a:t>
            </a:r>
            <a:r>
              <a:rPr dirty="0" smtClean="0" sz="2800" spc="4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me</a:t>
            </a:r>
            <a:r>
              <a:rPr dirty="0" smtClean="0" sz="2800" spc="4">
                <a:latin typeface="Arial"/>
                <a:cs typeface="Arial"/>
              </a:rPr>
              <a:t>n</a:t>
            </a:r>
            <a:r>
              <a:rPr dirty="0" smtClean="0" sz="2800" spc="0">
                <a:latin typeface="Arial"/>
                <a:cs typeface="Arial"/>
              </a:rPr>
              <a:t>t</a:t>
            </a:r>
            <a:r>
              <a:rPr dirty="0" smtClean="0" sz="2800" spc="4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,</a:t>
            </a:r>
            <a:r>
              <a:rPr dirty="0" smtClean="0" sz="2800" spc="-113">
                <a:latin typeface="Arial"/>
                <a:cs typeface="Arial"/>
              </a:rPr>
              <a:t> </a:t>
            </a:r>
            <a:r>
              <a:rPr dirty="0" smtClean="0" sz="2800" spc="9">
                <a:latin typeface="Arial"/>
                <a:cs typeface="Arial"/>
              </a:rPr>
              <a:t>b</a:t>
            </a:r>
            <a:r>
              <a:rPr dirty="0" smtClean="0" sz="2800" spc="0">
                <a:latin typeface="Arial"/>
                <a:cs typeface="Arial"/>
              </a:rPr>
              <a:t>ut</a:t>
            </a:r>
            <a:r>
              <a:rPr dirty="0" smtClean="0" sz="2800" spc="-28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h</a:t>
            </a:r>
            <a:r>
              <a:rPr dirty="0" smtClean="0" sz="2800" spc="9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a</a:t>
            </a:r>
            <a:r>
              <a:rPr dirty="0" smtClean="0" sz="2800" spc="9">
                <a:latin typeface="Arial"/>
                <a:cs typeface="Arial"/>
              </a:rPr>
              <a:t>v</a:t>
            </a:r>
            <a:r>
              <a:rPr dirty="0" smtClean="0" sz="2800" spc="0">
                <a:latin typeface="Arial"/>
                <a:cs typeface="Arial"/>
              </a:rPr>
              <a:t>i</a:t>
            </a:r>
            <a:r>
              <a:rPr dirty="0" smtClean="0" sz="2800" spc="4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23850" y="1125601"/>
            <a:ext cx="8820150" cy="3259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372225" y="4581525"/>
            <a:ext cx="2095500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58267" y="266302"/>
            <a:ext cx="3499510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Fetal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MRI: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Ho</a:t>
            </a:r>
            <a:r>
              <a:rPr dirty="0" smtClean="0" sz="3600" spc="4">
                <a:solidFill>
                  <a:srgbClr val="0066FF"/>
                </a:solidFill>
                <a:latin typeface="Arial"/>
                <a:cs typeface="Arial"/>
              </a:rPr>
              <a:t>w</a:t>
            </a:r>
            <a:r>
              <a:rPr dirty="0" smtClean="0" sz="3600" spc="0">
                <a:solidFill>
                  <a:srgbClr val="0066FF"/>
                </a:solidFill>
                <a:latin typeface="Arial"/>
                <a:cs typeface="Arial"/>
              </a:rPr>
              <a:t>?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590" y="775500"/>
            <a:ext cx="59655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7664" y="775500"/>
            <a:ext cx="75734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+4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10" y="4493370"/>
            <a:ext cx="3255029" cy="1236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929" marR="52573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Seque</a:t>
            </a:r>
            <a:r>
              <a:rPr dirty="0" smtClean="0" sz="3600" spc="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ce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6"/>
              </a:spcBef>
            </a:pP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=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-14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ice</a:t>
            </a:r>
            <a:r>
              <a:rPr dirty="0" smtClean="0" sz="2400" spc="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rameters</a:t>
            </a:r>
            <a:endParaRPr sz="2400">
              <a:latin typeface="Arial"/>
              <a:cs typeface="Arial"/>
            </a:endParaRPr>
          </a:p>
          <a:p>
            <a:pPr marL="231647" marR="210281" algn="ctr">
              <a:lnSpc>
                <a:spcPct val="95825"/>
              </a:lnSpc>
              <a:spcBef>
                <a:spcPts val="120"/>
              </a:spcBef>
            </a:pP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si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na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s,</a:t>
            </a:r>
            <a:r>
              <a:rPr dirty="0" smtClean="0" sz="2400" spc="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resolut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on…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75285" y="5033175"/>
            <a:ext cx="1526515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infl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ci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2742" y="5890265"/>
            <a:ext cx="391769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ntin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ous</a:t>
            </a:r>
            <a:r>
              <a:rPr dirty="0" smtClean="0" sz="2400" spc="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series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mages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sec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088251" y="980948"/>
            <a:ext cx="2055749" cy="20876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940425" y="3068701"/>
            <a:ext cx="1643126" cy="17731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627376" y="4724399"/>
            <a:ext cx="1763649" cy="2133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284726" y="2133473"/>
            <a:ext cx="1754124" cy="28083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771775" y="2060575"/>
            <a:ext cx="1579626" cy="2860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700401" y="96900"/>
            <a:ext cx="2314321" cy="20017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427601" y="4941949"/>
            <a:ext cx="1584325" cy="19160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651500" y="1628775"/>
            <a:ext cx="1512824" cy="13604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596124" y="3068574"/>
            <a:ext cx="1547749" cy="18732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549275"/>
            <a:ext cx="2700401" cy="135420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011926" y="4868924"/>
            <a:ext cx="3132074" cy="19890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132451" y="96774"/>
            <a:ext cx="1276350" cy="14478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908175" y="2421001"/>
            <a:ext cx="504825" cy="4103624"/>
          </a:xfrm>
          <a:custGeom>
            <a:avLst/>
            <a:gdLst/>
            <a:ahLst/>
            <a:cxnLst/>
            <a:rect l="l" t="t" r="r" b="b"/>
            <a:pathLst>
              <a:path w="504825" h="4103624">
                <a:moveTo>
                  <a:pt x="0" y="0"/>
                </a:moveTo>
                <a:lnTo>
                  <a:pt x="40954" y="4473"/>
                </a:lnTo>
                <a:lnTo>
                  <a:pt x="79804" y="17426"/>
                </a:lnTo>
                <a:lnTo>
                  <a:pt x="116030" y="38154"/>
                </a:lnTo>
                <a:lnTo>
                  <a:pt x="149112" y="65954"/>
                </a:lnTo>
                <a:lnTo>
                  <a:pt x="178530" y="100123"/>
                </a:lnTo>
                <a:lnTo>
                  <a:pt x="203764" y="139958"/>
                </a:lnTo>
                <a:lnTo>
                  <a:pt x="224296" y="184754"/>
                </a:lnTo>
                <a:lnTo>
                  <a:pt x="239605" y="233810"/>
                </a:lnTo>
                <a:lnTo>
                  <a:pt x="249171" y="286420"/>
                </a:lnTo>
                <a:lnTo>
                  <a:pt x="252475" y="341884"/>
                </a:lnTo>
                <a:lnTo>
                  <a:pt x="252475" y="1709801"/>
                </a:lnTo>
                <a:lnTo>
                  <a:pt x="253311" y="1737846"/>
                </a:lnTo>
                <a:lnTo>
                  <a:pt x="255776" y="1765267"/>
                </a:lnTo>
                <a:lnTo>
                  <a:pt x="259805" y="1791977"/>
                </a:lnTo>
                <a:lnTo>
                  <a:pt x="265333" y="1817888"/>
                </a:lnTo>
                <a:lnTo>
                  <a:pt x="272295" y="1842910"/>
                </a:lnTo>
                <a:lnTo>
                  <a:pt x="280628" y="1866957"/>
                </a:lnTo>
                <a:lnTo>
                  <a:pt x="290265" y="1889940"/>
                </a:lnTo>
                <a:lnTo>
                  <a:pt x="301142" y="1911771"/>
                </a:lnTo>
                <a:lnTo>
                  <a:pt x="313195" y="1932362"/>
                </a:lnTo>
                <a:lnTo>
                  <a:pt x="326358" y="1951624"/>
                </a:lnTo>
                <a:lnTo>
                  <a:pt x="340567" y="1969470"/>
                </a:lnTo>
                <a:lnTo>
                  <a:pt x="355757" y="1985812"/>
                </a:lnTo>
                <a:lnTo>
                  <a:pt x="371863" y="2000561"/>
                </a:lnTo>
                <a:lnTo>
                  <a:pt x="388821" y="2013630"/>
                </a:lnTo>
                <a:lnTo>
                  <a:pt x="406566" y="2024929"/>
                </a:lnTo>
                <a:lnTo>
                  <a:pt x="425033" y="2034372"/>
                </a:lnTo>
                <a:lnTo>
                  <a:pt x="444157" y="2041870"/>
                </a:lnTo>
                <a:lnTo>
                  <a:pt x="463873" y="2047334"/>
                </a:lnTo>
                <a:lnTo>
                  <a:pt x="484117" y="2050677"/>
                </a:lnTo>
                <a:lnTo>
                  <a:pt x="504825" y="2051812"/>
                </a:lnTo>
                <a:lnTo>
                  <a:pt x="484117" y="2052945"/>
                </a:lnTo>
                <a:lnTo>
                  <a:pt x="444157" y="2061746"/>
                </a:lnTo>
                <a:lnTo>
                  <a:pt x="406566" y="2078674"/>
                </a:lnTo>
                <a:lnTo>
                  <a:pt x="371863" y="2103026"/>
                </a:lnTo>
                <a:lnTo>
                  <a:pt x="340567" y="2134098"/>
                </a:lnTo>
                <a:lnTo>
                  <a:pt x="313195" y="2171188"/>
                </a:lnTo>
                <a:lnTo>
                  <a:pt x="290265" y="2213592"/>
                </a:lnTo>
                <a:lnTo>
                  <a:pt x="272295" y="2260605"/>
                </a:lnTo>
                <a:lnTo>
                  <a:pt x="259805" y="2311527"/>
                </a:lnTo>
                <a:lnTo>
                  <a:pt x="253311" y="2365651"/>
                </a:lnTo>
                <a:lnTo>
                  <a:pt x="252475" y="2393696"/>
                </a:lnTo>
                <a:lnTo>
                  <a:pt x="252475" y="3761651"/>
                </a:lnTo>
                <a:lnTo>
                  <a:pt x="251639" y="3789697"/>
                </a:lnTo>
                <a:lnTo>
                  <a:pt x="249171" y="3817119"/>
                </a:lnTo>
                <a:lnTo>
                  <a:pt x="245138" y="3843829"/>
                </a:lnTo>
                <a:lnTo>
                  <a:pt x="239605" y="3869739"/>
                </a:lnTo>
                <a:lnTo>
                  <a:pt x="232636" y="3894760"/>
                </a:lnTo>
                <a:lnTo>
                  <a:pt x="224296" y="3918805"/>
                </a:lnTo>
                <a:lnTo>
                  <a:pt x="214651" y="3941785"/>
                </a:lnTo>
                <a:lnTo>
                  <a:pt x="203764" y="3963613"/>
                </a:lnTo>
                <a:lnTo>
                  <a:pt x="191702" y="3984201"/>
                </a:lnTo>
                <a:lnTo>
                  <a:pt x="178530" y="4003460"/>
                </a:lnTo>
                <a:lnTo>
                  <a:pt x="164311" y="4021303"/>
                </a:lnTo>
                <a:lnTo>
                  <a:pt x="149112" y="4037641"/>
                </a:lnTo>
                <a:lnTo>
                  <a:pt x="132996" y="4052387"/>
                </a:lnTo>
                <a:lnTo>
                  <a:pt x="116030" y="4065452"/>
                </a:lnTo>
                <a:lnTo>
                  <a:pt x="98278" y="4076749"/>
                </a:lnTo>
                <a:lnTo>
                  <a:pt x="79804" y="4086189"/>
                </a:lnTo>
                <a:lnTo>
                  <a:pt x="60675" y="4093685"/>
                </a:lnTo>
                <a:lnTo>
                  <a:pt x="40954" y="4099148"/>
                </a:lnTo>
                <a:lnTo>
                  <a:pt x="20707" y="4102490"/>
                </a:lnTo>
                <a:lnTo>
                  <a:pt x="0" y="4103624"/>
                </a:lnTo>
              </a:path>
            </a:pathLst>
          </a:custGeom>
          <a:ln w="38100">
            <a:solidFill>
              <a:srgbClr val="FFFF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" y="2288698"/>
            <a:ext cx="4262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T2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3008026"/>
            <a:ext cx="1774287" cy="38077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T1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EPI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gi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graphy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FL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IR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-44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fusio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-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Th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ck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slab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Dy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amic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Me</a:t>
            </a:r>
            <a:r>
              <a:rPr dirty="0" smtClean="0" sz="2400" spc="4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ab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400" spc="4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us</a:t>
            </a:r>
            <a:r>
              <a:rPr dirty="0" smtClean="0" sz="2400" spc="-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12700" marR="39873">
              <a:lnSpc>
                <a:spcPct val="95825"/>
              </a:lnSpc>
              <a:spcBef>
                <a:spcPts val="1456"/>
              </a:spcBef>
            </a:pPr>
            <a:r>
              <a:rPr dirty="0" smtClean="0" sz="2400" spc="4">
                <a:solidFill>
                  <a:srgbClr val="00FF00"/>
                </a:solidFill>
                <a:latin typeface="Arial"/>
                <a:cs typeface="Arial"/>
              </a:rPr>
              <a:t>f</a:t>
            </a:r>
            <a:r>
              <a:rPr dirty="0" smtClean="0" sz="2400" spc="4">
                <a:solidFill>
                  <a:srgbClr val="00FF00"/>
                </a:solidFill>
                <a:latin typeface="Arial"/>
                <a:cs typeface="Arial"/>
              </a:rPr>
              <a:t>-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MRI,</a:t>
            </a:r>
            <a:r>
              <a:rPr dirty="0" smtClean="0" sz="2400" spc="-19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3D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 rot="5400000">
            <a:off x="1757645" y="4068710"/>
            <a:ext cx="1836829" cy="375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fo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mat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5226050" y="725424"/>
            <a:ext cx="3046476" cy="3600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250825" y="202412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438400" y="2036826"/>
            <a:ext cx="744537" cy="523875"/>
          </a:xfrm>
          <a:custGeom>
            <a:avLst/>
            <a:gdLst/>
            <a:ahLst/>
            <a:cxnLst/>
            <a:rect l="l" t="t" r="r" b="b"/>
            <a:pathLst>
              <a:path w="744537" h="523875">
                <a:moveTo>
                  <a:pt x="0" y="523875"/>
                </a:moveTo>
                <a:lnTo>
                  <a:pt x="744537" y="523875"/>
                </a:lnTo>
                <a:lnTo>
                  <a:pt x="74453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440051" y="2989199"/>
            <a:ext cx="1604899" cy="523875"/>
          </a:xfrm>
          <a:custGeom>
            <a:avLst/>
            <a:gdLst/>
            <a:ahLst/>
            <a:cxnLst/>
            <a:rect l="l" t="t" r="r" b="b"/>
            <a:pathLst>
              <a:path w="1604899" h="523875">
                <a:moveTo>
                  <a:pt x="0" y="523875"/>
                </a:moveTo>
                <a:lnTo>
                  <a:pt x="1604899" y="523875"/>
                </a:lnTo>
                <a:lnTo>
                  <a:pt x="1604899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4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2568575" y="2560701"/>
            <a:ext cx="484124" cy="428625"/>
          </a:xfrm>
          <a:custGeom>
            <a:avLst/>
            <a:gdLst/>
            <a:ahLst/>
            <a:cxnLst/>
            <a:rect l="l" t="t" r="r" b="b"/>
            <a:pathLst>
              <a:path w="484124" h="428625">
                <a:moveTo>
                  <a:pt x="242062" y="428625"/>
                </a:moveTo>
                <a:lnTo>
                  <a:pt x="484124" y="214249"/>
                </a:lnTo>
                <a:lnTo>
                  <a:pt x="363093" y="214249"/>
                </a:lnTo>
                <a:lnTo>
                  <a:pt x="363093" y="0"/>
                </a:lnTo>
                <a:lnTo>
                  <a:pt x="121031" y="0"/>
                </a:lnTo>
                <a:lnTo>
                  <a:pt x="121031" y="214249"/>
                </a:lnTo>
                <a:lnTo>
                  <a:pt x="0" y="214249"/>
                </a:lnTo>
                <a:lnTo>
                  <a:pt x="242062" y="42862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443226" y="3917950"/>
            <a:ext cx="844550" cy="523875"/>
          </a:xfrm>
          <a:custGeom>
            <a:avLst/>
            <a:gdLst/>
            <a:ahLst/>
            <a:cxnLst/>
            <a:rect l="l" t="t" r="r" b="b"/>
            <a:pathLst>
              <a:path w="844550" h="523875">
                <a:moveTo>
                  <a:pt x="0" y="523875"/>
                </a:moveTo>
                <a:lnTo>
                  <a:pt x="844550" y="523875"/>
                </a:lnTo>
                <a:lnTo>
                  <a:pt x="8445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622550" y="3532124"/>
            <a:ext cx="485775" cy="430275"/>
          </a:xfrm>
          <a:custGeom>
            <a:avLst/>
            <a:gdLst/>
            <a:ahLst/>
            <a:cxnLst/>
            <a:rect l="l" t="t" r="r" b="b"/>
            <a:pathLst>
              <a:path w="485775" h="430275">
                <a:moveTo>
                  <a:pt x="242950" y="430275"/>
                </a:moveTo>
                <a:lnTo>
                  <a:pt x="485775" y="215137"/>
                </a:lnTo>
                <a:lnTo>
                  <a:pt x="364363" y="215137"/>
                </a:lnTo>
                <a:lnTo>
                  <a:pt x="364363" y="0"/>
                </a:lnTo>
                <a:lnTo>
                  <a:pt x="121412" y="0"/>
                </a:lnTo>
                <a:lnTo>
                  <a:pt x="121412" y="215137"/>
                </a:lnTo>
                <a:lnTo>
                  <a:pt x="0" y="215137"/>
                </a:lnTo>
                <a:lnTo>
                  <a:pt x="242950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622550" y="3532124"/>
            <a:ext cx="485775" cy="430275"/>
          </a:xfrm>
          <a:custGeom>
            <a:avLst/>
            <a:gdLst/>
            <a:ahLst/>
            <a:cxnLst/>
            <a:rect l="l" t="t" r="r" b="b"/>
            <a:pathLst>
              <a:path w="485775" h="430275">
                <a:moveTo>
                  <a:pt x="121412" y="0"/>
                </a:moveTo>
                <a:lnTo>
                  <a:pt x="121412" y="215137"/>
                </a:lnTo>
                <a:lnTo>
                  <a:pt x="0" y="215137"/>
                </a:lnTo>
                <a:lnTo>
                  <a:pt x="242950" y="430275"/>
                </a:lnTo>
                <a:lnTo>
                  <a:pt x="485775" y="215137"/>
                </a:lnTo>
                <a:lnTo>
                  <a:pt x="364363" y="215137"/>
                </a:lnTo>
                <a:lnTo>
                  <a:pt x="364363" y="0"/>
                </a:lnTo>
                <a:lnTo>
                  <a:pt x="121412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2077466" y="3535553"/>
            <a:ext cx="417829" cy="411226"/>
          </a:xfrm>
          <a:custGeom>
            <a:avLst/>
            <a:gdLst/>
            <a:ahLst/>
            <a:cxnLst/>
            <a:rect l="l" t="t" r="r" b="b"/>
            <a:pathLst>
              <a:path w="417829" h="411225">
                <a:moveTo>
                  <a:pt x="377444" y="395097"/>
                </a:moveTo>
                <a:lnTo>
                  <a:pt x="283082" y="319278"/>
                </a:lnTo>
                <a:lnTo>
                  <a:pt x="417829" y="151638"/>
                </a:lnTo>
                <a:lnTo>
                  <a:pt x="229107" y="0"/>
                </a:lnTo>
                <a:lnTo>
                  <a:pt x="94360" y="167640"/>
                </a:lnTo>
                <a:lnTo>
                  <a:pt x="0" y="91821"/>
                </a:lnTo>
                <a:lnTo>
                  <a:pt x="53975" y="411226"/>
                </a:lnTo>
                <a:lnTo>
                  <a:pt x="377444" y="39509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077466" y="3535553"/>
            <a:ext cx="417829" cy="411226"/>
          </a:xfrm>
          <a:custGeom>
            <a:avLst/>
            <a:gdLst/>
            <a:ahLst/>
            <a:cxnLst/>
            <a:rect l="l" t="t" r="r" b="b"/>
            <a:pathLst>
              <a:path w="417829" h="411225">
                <a:moveTo>
                  <a:pt x="229107" y="0"/>
                </a:moveTo>
                <a:lnTo>
                  <a:pt x="94360" y="167640"/>
                </a:lnTo>
                <a:lnTo>
                  <a:pt x="0" y="91821"/>
                </a:lnTo>
                <a:lnTo>
                  <a:pt x="53975" y="411226"/>
                </a:lnTo>
                <a:lnTo>
                  <a:pt x="377444" y="395097"/>
                </a:lnTo>
              </a:path>
              <a:path w="417829" h="411225">
                <a:moveTo>
                  <a:pt x="327998" y="263398"/>
                </a:moveTo>
                <a:lnTo>
                  <a:pt x="283082" y="319278"/>
                </a:lnTo>
                <a:lnTo>
                  <a:pt x="377444" y="395097"/>
                </a:lnTo>
              </a:path>
              <a:path w="417829" h="411225">
                <a:moveTo>
                  <a:pt x="417829" y="151638"/>
                </a:moveTo>
                <a:lnTo>
                  <a:pt x="229107" y="0"/>
                </a:lnTo>
              </a:path>
              <a:path w="417829" h="411225">
                <a:moveTo>
                  <a:pt x="327998" y="263398"/>
                </a:moveTo>
                <a:lnTo>
                  <a:pt x="417829" y="15163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495802" y="3532759"/>
            <a:ext cx="422401" cy="425068"/>
          </a:xfrm>
          <a:custGeom>
            <a:avLst/>
            <a:gdLst/>
            <a:ahLst/>
            <a:cxnLst/>
            <a:rect l="l" t="t" r="r" b="b"/>
            <a:pathLst>
              <a:path w="422401" h="425068">
                <a:moveTo>
                  <a:pt x="422401" y="111251"/>
                </a:moveTo>
                <a:lnTo>
                  <a:pt x="321437" y="178815"/>
                </a:lnTo>
                <a:lnTo>
                  <a:pt x="201930" y="0"/>
                </a:lnTo>
                <a:lnTo>
                  <a:pt x="0" y="135000"/>
                </a:lnTo>
                <a:lnTo>
                  <a:pt x="119634" y="313816"/>
                </a:lnTo>
                <a:lnTo>
                  <a:pt x="18669" y="381253"/>
                </a:lnTo>
                <a:lnTo>
                  <a:pt x="340106" y="425068"/>
                </a:lnTo>
                <a:lnTo>
                  <a:pt x="422401" y="111251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438275" y="3887787"/>
            <a:ext cx="585787" cy="522287"/>
          </a:xfrm>
          <a:custGeom>
            <a:avLst/>
            <a:gdLst/>
            <a:ahLst/>
            <a:cxnLst/>
            <a:rect l="l" t="t" r="r" b="b"/>
            <a:pathLst>
              <a:path w="585787" h="522287">
                <a:moveTo>
                  <a:pt x="0" y="522287"/>
                </a:moveTo>
                <a:lnTo>
                  <a:pt x="585787" y="522287"/>
                </a:lnTo>
                <a:lnTo>
                  <a:pt x="585787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419225" y="5734050"/>
            <a:ext cx="1905000" cy="954087"/>
          </a:xfrm>
          <a:custGeom>
            <a:avLst/>
            <a:gdLst/>
            <a:ahLst/>
            <a:cxnLst/>
            <a:rect l="l" t="t" r="r" b="b"/>
            <a:pathLst>
              <a:path w="1905000" h="954087">
                <a:moveTo>
                  <a:pt x="0" y="954087"/>
                </a:moveTo>
                <a:lnTo>
                  <a:pt x="1905000" y="954087"/>
                </a:lnTo>
                <a:lnTo>
                  <a:pt x="1905000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03800" y="6165850"/>
            <a:ext cx="1746250" cy="522287"/>
          </a:xfrm>
          <a:custGeom>
            <a:avLst/>
            <a:gdLst/>
            <a:ahLst/>
            <a:cxnLst/>
            <a:rect l="l" t="t" r="r" b="b"/>
            <a:pathLst>
              <a:path w="1746250" h="522287">
                <a:moveTo>
                  <a:pt x="0" y="522287"/>
                </a:moveTo>
                <a:lnTo>
                  <a:pt x="1746250" y="522287"/>
                </a:lnTo>
                <a:lnTo>
                  <a:pt x="1746250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024280" y="1912239"/>
            <a:ext cx="481304" cy="470535"/>
          </a:xfrm>
          <a:custGeom>
            <a:avLst/>
            <a:gdLst/>
            <a:ahLst/>
            <a:cxnLst/>
            <a:rect l="l" t="t" r="r" b="b"/>
            <a:pathLst>
              <a:path w="481304" h="470535">
                <a:moveTo>
                  <a:pt x="260451" y="381508"/>
                </a:moveTo>
                <a:lnTo>
                  <a:pt x="481304" y="178053"/>
                </a:lnTo>
                <a:lnTo>
                  <a:pt x="317347" y="0"/>
                </a:lnTo>
                <a:lnTo>
                  <a:pt x="96507" y="203453"/>
                </a:lnTo>
                <a:lnTo>
                  <a:pt x="14516" y="114426"/>
                </a:lnTo>
                <a:lnTo>
                  <a:pt x="0" y="456819"/>
                </a:lnTo>
                <a:lnTo>
                  <a:pt x="342493" y="470535"/>
                </a:lnTo>
                <a:lnTo>
                  <a:pt x="260451" y="38150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758569" y="1921890"/>
            <a:ext cx="471169" cy="495554"/>
          </a:xfrm>
          <a:custGeom>
            <a:avLst/>
            <a:gdLst/>
            <a:ahLst/>
            <a:cxnLst/>
            <a:rect l="l" t="t" r="r" b="b"/>
            <a:pathLst>
              <a:path w="471169" h="495554">
                <a:moveTo>
                  <a:pt x="191388" y="385572"/>
                </a:moveTo>
                <a:lnTo>
                  <a:pt x="98043" y="462788"/>
                </a:lnTo>
                <a:lnTo>
                  <a:pt x="439293" y="495554"/>
                </a:lnTo>
                <a:lnTo>
                  <a:pt x="471169" y="154178"/>
                </a:lnTo>
                <a:lnTo>
                  <a:pt x="377951" y="231394"/>
                </a:lnTo>
                <a:lnTo>
                  <a:pt x="186562" y="0"/>
                </a:lnTo>
                <a:lnTo>
                  <a:pt x="0" y="154305"/>
                </a:lnTo>
                <a:lnTo>
                  <a:pt x="191388" y="385572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216400" y="5189474"/>
            <a:ext cx="485775" cy="430275"/>
          </a:xfrm>
          <a:custGeom>
            <a:avLst/>
            <a:gdLst/>
            <a:ahLst/>
            <a:cxnLst/>
            <a:rect l="l" t="t" r="r" b="b"/>
            <a:pathLst>
              <a:path w="485775" h="430275">
                <a:moveTo>
                  <a:pt x="485775" y="215137"/>
                </a:moveTo>
                <a:lnTo>
                  <a:pt x="364363" y="215137"/>
                </a:lnTo>
                <a:lnTo>
                  <a:pt x="364363" y="0"/>
                </a:lnTo>
                <a:lnTo>
                  <a:pt x="121412" y="0"/>
                </a:lnTo>
                <a:lnTo>
                  <a:pt x="121412" y="215137"/>
                </a:lnTo>
                <a:lnTo>
                  <a:pt x="0" y="215137"/>
                </a:lnTo>
                <a:lnTo>
                  <a:pt x="242950" y="430275"/>
                </a:lnTo>
                <a:lnTo>
                  <a:pt x="485775" y="21513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494526" y="5170424"/>
            <a:ext cx="484124" cy="430275"/>
          </a:xfrm>
          <a:custGeom>
            <a:avLst/>
            <a:gdLst/>
            <a:ahLst/>
            <a:cxnLst/>
            <a:rect l="l" t="t" r="r" b="b"/>
            <a:pathLst>
              <a:path w="484124" h="430275">
                <a:moveTo>
                  <a:pt x="484124" y="215137"/>
                </a:moveTo>
                <a:lnTo>
                  <a:pt x="363093" y="215137"/>
                </a:lnTo>
                <a:lnTo>
                  <a:pt x="363093" y="0"/>
                </a:lnTo>
                <a:lnTo>
                  <a:pt x="121030" y="0"/>
                </a:lnTo>
                <a:lnTo>
                  <a:pt x="121030" y="215137"/>
                </a:lnTo>
                <a:lnTo>
                  <a:pt x="0" y="215137"/>
                </a:lnTo>
                <a:lnTo>
                  <a:pt x="242062" y="430275"/>
                </a:lnTo>
                <a:lnTo>
                  <a:pt x="484124" y="21513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35111" y="555219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33927" y="4010077"/>
            <a:ext cx="2144493" cy="12341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-3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(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12700" marR="61335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90400" y="4437044"/>
            <a:ext cx="1266091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py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35954" y="5590128"/>
            <a:ext cx="152424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p</a:t>
            </a:r>
            <a:r>
              <a:rPr dirty="0" smtClean="0" sz="2800" spc="14">
                <a:solidFill>
                  <a:srgbClr val="00FFFF"/>
                </a:solidFill>
                <a:latin typeface="Arial"/>
                <a:cs typeface="Arial"/>
              </a:rPr>
              <a:t>o</a:t>
            </a:r>
            <a:r>
              <a:rPr dirty="0" smtClean="0" sz="2800" spc="4">
                <a:solidFill>
                  <a:srgbClr val="00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5776" y="5601159"/>
            <a:ext cx="136489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pr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na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03800" y="6165850"/>
            <a:ext cx="1746250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2455">
              <a:lnSpc>
                <a:spcPct val="95825"/>
              </a:lnSpc>
              <a:spcBef>
                <a:spcPts val="470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9225" y="5734050"/>
            <a:ext cx="1905000" cy="9540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65"/>
              </a:spcBef>
            </a:pP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ce</a:t>
            </a:r>
            <a:endParaRPr sz="2800">
              <a:latin typeface="Arial"/>
              <a:cs typeface="Arial"/>
            </a:endParaRPr>
          </a:p>
          <a:p>
            <a:pPr marL="91693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3226" y="3917950"/>
            <a:ext cx="8445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821">
              <a:lnSpc>
                <a:spcPct val="95825"/>
              </a:lnSpc>
              <a:spcBef>
                <a:spcPts val="465"/>
              </a:spcBef>
            </a:pP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8275" y="3887787"/>
            <a:ext cx="585787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821">
              <a:lnSpc>
                <a:spcPct val="95825"/>
              </a:lnSpc>
              <a:spcBef>
                <a:spcPts val="465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0051" y="2989199"/>
            <a:ext cx="1604899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948">
              <a:lnSpc>
                <a:spcPct val="95825"/>
              </a:lnSpc>
              <a:spcBef>
                <a:spcPts val="464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8400" y="2036826"/>
            <a:ext cx="74453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825" y="202412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058035" y="3324860"/>
            <a:ext cx="0" cy="1911603"/>
          </a:xfrm>
          <a:custGeom>
            <a:avLst/>
            <a:gdLst/>
            <a:ahLst/>
            <a:cxnLst/>
            <a:rect l="l" t="t" r="r" b="b"/>
            <a:pathLst>
              <a:path w="0" h="1911603">
                <a:moveTo>
                  <a:pt x="0" y="0"/>
                </a:moveTo>
                <a:lnTo>
                  <a:pt x="0" y="1911603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058035" y="5236464"/>
            <a:ext cx="0" cy="611886"/>
          </a:xfrm>
          <a:custGeom>
            <a:avLst/>
            <a:gdLst/>
            <a:ahLst/>
            <a:cxnLst/>
            <a:rect l="l" t="t" r="r" b="b"/>
            <a:pathLst>
              <a:path w="0" h="611886">
                <a:moveTo>
                  <a:pt x="0" y="0"/>
                </a:moveTo>
                <a:lnTo>
                  <a:pt x="0" y="61188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062220" y="2713101"/>
            <a:ext cx="0" cy="3135249"/>
          </a:xfrm>
          <a:custGeom>
            <a:avLst/>
            <a:gdLst/>
            <a:ahLst/>
            <a:cxnLst/>
            <a:rect l="l" t="t" r="r" b="b"/>
            <a:pathLst>
              <a:path w="0" h="3135249">
                <a:moveTo>
                  <a:pt x="0" y="0"/>
                </a:moveTo>
                <a:lnTo>
                  <a:pt x="0" y="31352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44475" y="3343910"/>
            <a:ext cx="7983601" cy="0"/>
          </a:xfrm>
          <a:custGeom>
            <a:avLst/>
            <a:gdLst/>
            <a:ahLst/>
            <a:cxnLst/>
            <a:rect l="l" t="t" r="r" b="b"/>
            <a:pathLst>
              <a:path w="7983601" h="0">
                <a:moveTo>
                  <a:pt x="0" y="0"/>
                </a:moveTo>
                <a:lnTo>
                  <a:pt x="798360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038985" y="3968369"/>
            <a:ext cx="6189091" cy="0"/>
          </a:xfrm>
          <a:custGeom>
            <a:avLst/>
            <a:gdLst/>
            <a:ahLst/>
            <a:cxnLst/>
            <a:rect l="l" t="t" r="r" b="b"/>
            <a:pathLst>
              <a:path w="6189091" h="0">
                <a:moveTo>
                  <a:pt x="0" y="0"/>
                </a:moveTo>
                <a:lnTo>
                  <a:pt x="618909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038985" y="4592955"/>
            <a:ext cx="6189091" cy="0"/>
          </a:xfrm>
          <a:custGeom>
            <a:avLst/>
            <a:gdLst/>
            <a:ahLst/>
            <a:cxnLst/>
            <a:rect l="l" t="t" r="r" b="b"/>
            <a:pathLst>
              <a:path w="6189091" h="0">
                <a:moveTo>
                  <a:pt x="0" y="0"/>
                </a:moveTo>
                <a:lnTo>
                  <a:pt x="618909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2038985" y="5217414"/>
            <a:ext cx="6189091" cy="0"/>
          </a:xfrm>
          <a:custGeom>
            <a:avLst/>
            <a:gdLst/>
            <a:ahLst/>
            <a:cxnLst/>
            <a:rect l="l" t="t" r="r" b="b"/>
            <a:pathLst>
              <a:path w="6189091" h="0">
                <a:moveTo>
                  <a:pt x="0" y="0"/>
                </a:moveTo>
                <a:lnTo>
                  <a:pt x="618909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50825" y="2713101"/>
            <a:ext cx="0" cy="3135249"/>
          </a:xfrm>
          <a:custGeom>
            <a:avLst/>
            <a:gdLst/>
            <a:ahLst/>
            <a:cxnLst/>
            <a:rect l="l" t="t" r="r" b="b"/>
            <a:pathLst>
              <a:path w="0" h="3135249">
                <a:moveTo>
                  <a:pt x="0" y="0"/>
                </a:moveTo>
                <a:lnTo>
                  <a:pt x="0" y="31352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8221726" y="2713101"/>
            <a:ext cx="0" cy="3135249"/>
          </a:xfrm>
          <a:custGeom>
            <a:avLst/>
            <a:gdLst/>
            <a:ahLst/>
            <a:cxnLst/>
            <a:rect l="l" t="t" r="r" b="b"/>
            <a:pathLst>
              <a:path w="0" h="3135249">
                <a:moveTo>
                  <a:pt x="0" y="0"/>
                </a:moveTo>
                <a:lnTo>
                  <a:pt x="0" y="313524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244475" y="2719451"/>
            <a:ext cx="7983601" cy="0"/>
          </a:xfrm>
          <a:custGeom>
            <a:avLst/>
            <a:gdLst/>
            <a:ahLst/>
            <a:cxnLst/>
            <a:rect l="l" t="t" r="r" b="b"/>
            <a:pathLst>
              <a:path w="7983601" h="0">
                <a:moveTo>
                  <a:pt x="0" y="0"/>
                </a:moveTo>
                <a:lnTo>
                  <a:pt x="798360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244475" y="5842000"/>
            <a:ext cx="7983601" cy="0"/>
          </a:xfrm>
          <a:custGeom>
            <a:avLst/>
            <a:gdLst/>
            <a:ahLst/>
            <a:cxnLst/>
            <a:rect l="l" t="t" r="r" b="b"/>
            <a:pathLst>
              <a:path w="7983601" h="0">
                <a:moveTo>
                  <a:pt x="0" y="0"/>
                </a:moveTo>
                <a:lnTo>
                  <a:pt x="798360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35111" y="555219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30777" y="1414063"/>
            <a:ext cx="4074514" cy="807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Fre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q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nt</a:t>
            </a:r>
            <a:r>
              <a:rPr dirty="0" smtClean="0" sz="2800" spc="-91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ti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n: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at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2800" spc="-96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tr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me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30777" y="2267510"/>
            <a:ext cx="47391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25844" y="2267510"/>
            <a:ext cx="1798474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Ultr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und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066" y="5917055"/>
            <a:ext cx="6892350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agani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000" spc="-6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Thilagana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han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refumo</a:t>
            </a:r>
            <a:r>
              <a:rPr dirty="0" smtClean="0" sz="20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219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Neu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odeve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opmen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22281" y="5917055"/>
            <a:ext cx="1040829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outcome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66249" y="5917055"/>
            <a:ext cx="261866" cy="280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8066" y="6222102"/>
            <a:ext cx="835126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lated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mild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ven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ulomeg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mtClean="0" sz="20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systematic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ew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met</a:t>
            </a:r>
            <a:r>
              <a:rPr dirty="0" smtClean="0" sz="2000" spc="1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analysi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ct val="95825"/>
              </a:lnSpc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UO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mtClean="0" sz="20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201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;44(3)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60.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825" y="2719451"/>
            <a:ext cx="4811395" cy="6244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062220" y="2719451"/>
            <a:ext cx="3159505" cy="6244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29"/>
              </a:spcBef>
            </a:pPr>
            <a:endParaRPr sz="700"/>
          </a:p>
          <a:p>
            <a:pPr marL="69341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-109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ent</a:t>
            </a:r>
            <a:r>
              <a:rPr dirty="0" smtClean="0" sz="2000" spc="4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dirty="0" smtClean="0" sz="2000" spc="-9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-1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-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mm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825" y="3343910"/>
            <a:ext cx="1807210" cy="2498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32"/>
              </a:spcBef>
            </a:pPr>
            <a:endParaRPr sz="500"/>
          </a:p>
          <a:p>
            <a:pPr marL="68605">
              <a:lnSpc>
                <a:spcPct val="95825"/>
              </a:lnSpc>
              <a:spcBef>
                <a:spcPts val="6000"/>
              </a:spcBef>
            </a:pP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Classificat</a:t>
            </a:r>
            <a:r>
              <a:rPr dirty="0" smtClean="0" sz="2000" spc="-9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8035" y="3343910"/>
            <a:ext cx="3004185" cy="624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68833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rmal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2220" y="3343910"/>
            <a:ext cx="3159505" cy="624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69341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4" b="1">
                <a:solidFill>
                  <a:srgbClr val="FFFFFF"/>
                </a:solidFill>
                <a:latin typeface="Arial"/>
                <a:cs typeface="Arial"/>
              </a:rPr>
              <a:t>&lt;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mm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8035" y="3968369"/>
            <a:ext cx="3004185" cy="624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68833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Borde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line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2220" y="3968369"/>
            <a:ext cx="3159505" cy="624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69341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-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mtClean="0" sz="2000" spc="-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mtClean="0" sz="2000" spc="-4" b="1">
                <a:solidFill>
                  <a:srgbClr val="FFFFFF"/>
                </a:solidFill>
                <a:latin typeface="Arial"/>
                <a:cs typeface="Arial"/>
              </a:rPr>
              <a:t>mm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8035" y="4592955"/>
            <a:ext cx="3004185" cy="624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68833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Mi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VM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62220" y="4592955"/>
            <a:ext cx="3159505" cy="624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69341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mtClean="0" sz="2000" spc="-9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-1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FFFFFF"/>
                </a:solidFill>
                <a:latin typeface="Arial"/>
                <a:cs typeface="Arial"/>
              </a:rPr>
              <a:t>15</a:t>
            </a:r>
            <a:r>
              <a:rPr dirty="0" smtClean="0" sz="2000" spc="-9" b="1">
                <a:solidFill>
                  <a:srgbClr val="FFFFFF"/>
                </a:solidFill>
                <a:latin typeface="Arial"/>
                <a:cs typeface="Arial"/>
              </a:rPr>
              <a:t>mm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8035" y="5217414"/>
            <a:ext cx="3004185" cy="624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68833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VM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62220" y="5217414"/>
            <a:ext cx="3159505" cy="624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69341">
              <a:lnSpc>
                <a:spcPct val="95825"/>
              </a:lnSpc>
              <a:spcBef>
                <a:spcPts val="1000"/>
              </a:spcBef>
            </a:pP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&gt;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15mm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148199" y="1884426"/>
            <a:ext cx="2251202" cy="4492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557526" y="4108386"/>
            <a:ext cx="2305050" cy="24146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63537" y="4178236"/>
            <a:ext cx="1917700" cy="2274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27012" y="1944624"/>
            <a:ext cx="4659312" cy="22161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438400" y="2036826"/>
            <a:ext cx="744537" cy="523875"/>
          </a:xfrm>
          <a:custGeom>
            <a:avLst/>
            <a:gdLst/>
            <a:ahLst/>
            <a:cxnLst/>
            <a:rect l="l" t="t" r="r" b="b"/>
            <a:pathLst>
              <a:path w="744537" h="523875">
                <a:moveTo>
                  <a:pt x="0" y="523875"/>
                </a:moveTo>
                <a:lnTo>
                  <a:pt x="744537" y="523875"/>
                </a:lnTo>
                <a:lnTo>
                  <a:pt x="74453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438400" y="2036826"/>
            <a:ext cx="744537" cy="523875"/>
          </a:xfrm>
          <a:custGeom>
            <a:avLst/>
            <a:gdLst/>
            <a:ahLst/>
            <a:cxnLst/>
            <a:rect l="l" t="t" r="r" b="b"/>
            <a:pathLst>
              <a:path w="744537" h="523875">
                <a:moveTo>
                  <a:pt x="0" y="523875"/>
                </a:moveTo>
                <a:lnTo>
                  <a:pt x="744537" y="523875"/>
                </a:lnTo>
                <a:lnTo>
                  <a:pt x="74453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291330" y="1877314"/>
            <a:ext cx="481330" cy="470535"/>
          </a:xfrm>
          <a:custGeom>
            <a:avLst/>
            <a:gdLst/>
            <a:ahLst/>
            <a:cxnLst/>
            <a:rect l="l" t="t" r="r" b="b"/>
            <a:pathLst>
              <a:path w="481330" h="470535">
                <a:moveTo>
                  <a:pt x="260477" y="381508"/>
                </a:moveTo>
                <a:lnTo>
                  <a:pt x="481330" y="178053"/>
                </a:lnTo>
                <a:lnTo>
                  <a:pt x="317373" y="0"/>
                </a:lnTo>
                <a:lnTo>
                  <a:pt x="96520" y="203453"/>
                </a:lnTo>
                <a:lnTo>
                  <a:pt x="14478" y="114426"/>
                </a:lnTo>
                <a:lnTo>
                  <a:pt x="0" y="456819"/>
                </a:lnTo>
                <a:lnTo>
                  <a:pt x="342519" y="470535"/>
                </a:lnTo>
                <a:lnTo>
                  <a:pt x="260477" y="38150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291330" y="1877314"/>
            <a:ext cx="481330" cy="470535"/>
          </a:xfrm>
          <a:custGeom>
            <a:avLst/>
            <a:gdLst/>
            <a:ahLst/>
            <a:cxnLst/>
            <a:rect l="l" t="t" r="r" b="b"/>
            <a:pathLst>
              <a:path w="481330" h="470535">
                <a:moveTo>
                  <a:pt x="317373" y="0"/>
                </a:moveTo>
                <a:lnTo>
                  <a:pt x="96520" y="203453"/>
                </a:lnTo>
                <a:lnTo>
                  <a:pt x="14478" y="114426"/>
                </a:lnTo>
                <a:lnTo>
                  <a:pt x="0" y="456819"/>
                </a:lnTo>
                <a:lnTo>
                  <a:pt x="342519" y="470535"/>
                </a:lnTo>
                <a:lnTo>
                  <a:pt x="260477" y="381508"/>
                </a:lnTo>
                <a:lnTo>
                  <a:pt x="481330" y="178053"/>
                </a:lnTo>
                <a:lnTo>
                  <a:pt x="317373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5111" y="555219"/>
            <a:ext cx="2210254" cy="1182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  <a:p>
            <a:pPr marL="484590">
              <a:lnSpc>
                <a:spcPct val="95825"/>
              </a:lnSpc>
              <a:spcBef>
                <a:spcPts val="2505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Prem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tu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67548" y="1356786"/>
            <a:ext cx="65178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90586" y="2206296"/>
            <a:ext cx="1698609" cy="16612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Cobb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-76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encephaly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58281" y="6477615"/>
            <a:ext cx="59598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66052" y="6477615"/>
            <a:ext cx="757529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29+3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615" y="6534917"/>
            <a:ext cx="208371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hea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28646" y="6534917"/>
            <a:ext cx="13653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23+5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8400" y="2036826"/>
            <a:ext cx="74453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50825" y="202412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606550" y="3114738"/>
            <a:ext cx="2908300" cy="3462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29590" y="555219"/>
            <a:ext cx="423679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0393" y="2225466"/>
            <a:ext cx="219536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r>
              <a:rPr dirty="0" smtClean="0" sz="2800" spc="-36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es</a:t>
            </a:r>
            <a:r>
              <a:rPr dirty="0" smtClean="0" sz="2800" spc="-5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35811" y="2225466"/>
            <a:ext cx="450843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only</a:t>
            </a:r>
            <a:r>
              <a:rPr dirty="0" smtClean="0" sz="2800" spc="-36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w</a:t>
            </a:r>
            <a:r>
              <a:rPr dirty="0" smtClean="0" sz="2800" spc="-65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the</a:t>
            </a:r>
            <a:r>
              <a:rPr dirty="0" smtClean="0" sz="2800" spc="-23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fa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-91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of</a:t>
            </a:r>
            <a:r>
              <a:rPr dirty="0" smtClean="0" sz="2800" spc="-23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he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0393" y="2652186"/>
            <a:ext cx="86980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10253" y="2652186"/>
            <a:ext cx="57366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b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ut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05032" y="2652186"/>
            <a:ext cx="73061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so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56762" y="2652186"/>
            <a:ext cx="57330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0121" y="2652186"/>
            <a:ext cx="385861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de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g</a:t>
            </a:r>
            <a:r>
              <a:rPr dirty="0" smtClean="0" sz="2800" spc="-115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99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FF99"/>
                </a:solidFill>
                <a:latin typeface="Arial"/>
                <a:cs typeface="Arial"/>
              </a:rPr>
              <a:t>ma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4352" y="3768650"/>
            <a:ext cx="4030470" cy="16612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386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mtClean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impo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-6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re: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dirty="0" smtClean="0" sz="28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28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mtClean="0" sz="28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93417" y="4241972"/>
            <a:ext cx="228261" cy="815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467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  <a:p>
            <a:pPr marL="24002">
              <a:lnSpc>
                <a:spcPct val="95825"/>
              </a:lnSpc>
              <a:spcBef>
                <a:spcPts val="56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2320" y="5105826"/>
            <a:ext cx="286644" cy="902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  <a:p>
            <a:pPr marL="82550">
              <a:lnSpc>
                <a:spcPct val="95825"/>
              </a:lnSpc>
              <a:spcBef>
                <a:spcPts val="745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590" y="5898281"/>
            <a:ext cx="158958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800" spc="-4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+4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1629" y="6018800"/>
            <a:ext cx="4010600" cy="584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804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Kosto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I:</a:t>
            </a:r>
            <a:r>
              <a:rPr dirty="0" smtClean="0" sz="2000" spc="-5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2000" spc="-1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Ana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omic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rd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ct val="95825"/>
              </a:lnSpc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267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;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mtClean="0" sz="20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002)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825" y="202412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36950" y="1844548"/>
            <a:ext cx="2463800" cy="2471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042987" y="1882775"/>
            <a:ext cx="2493899" cy="24464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127125" y="4221224"/>
            <a:ext cx="2494026" cy="26367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656076" y="4230242"/>
            <a:ext cx="2344674" cy="26277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621151" y="6321425"/>
            <a:ext cx="604837" cy="522287"/>
          </a:xfrm>
          <a:custGeom>
            <a:avLst/>
            <a:gdLst/>
            <a:ahLst/>
            <a:cxnLst/>
            <a:rect l="l" t="t" r="r" b="b"/>
            <a:pathLst>
              <a:path w="604837" h="522287">
                <a:moveTo>
                  <a:pt x="0" y="522287"/>
                </a:moveTo>
                <a:lnTo>
                  <a:pt x="604837" y="522287"/>
                </a:lnTo>
                <a:lnTo>
                  <a:pt x="604837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341501" y="6334124"/>
            <a:ext cx="1201737" cy="523875"/>
          </a:xfrm>
          <a:custGeom>
            <a:avLst/>
            <a:gdLst/>
            <a:ahLst/>
            <a:cxnLst/>
            <a:rect l="l" t="t" r="r" b="b"/>
            <a:pathLst>
              <a:path w="1201737" h="523875">
                <a:moveTo>
                  <a:pt x="1201737" y="0"/>
                </a:moveTo>
                <a:lnTo>
                  <a:pt x="0" y="0"/>
                </a:lnTo>
                <a:lnTo>
                  <a:pt x="0" y="523872"/>
                </a:lnTo>
                <a:lnTo>
                  <a:pt x="1201737" y="523872"/>
                </a:lnTo>
                <a:lnTo>
                  <a:pt x="120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50825" y="202412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5111" y="555219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5959" y="1950751"/>
            <a:ext cx="595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3730" y="1950751"/>
            <a:ext cx="410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0820" y="2697017"/>
            <a:ext cx="254640" cy="6995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0546">
              <a:lnSpc>
                <a:spcPts val="2785"/>
              </a:lnSpc>
              <a:spcBef>
                <a:spcPts val="139"/>
              </a:spcBef>
            </a:pPr>
            <a:r>
              <a:rPr dirty="0" smtClean="0" baseline="-3105" sz="42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  <a:p>
            <a:pPr marL="12700" marR="37845">
              <a:lnSpc>
                <a:spcPts val="2685"/>
              </a:lnSpc>
            </a:pPr>
            <a:r>
              <a:rPr dirty="0" smtClean="0" baseline="1035" sz="42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88456" y="4305338"/>
            <a:ext cx="101851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29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9471" y="5089951"/>
            <a:ext cx="21679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7082" y="5097811"/>
            <a:ext cx="13918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20686" y="5097811"/>
            <a:ext cx="16454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ards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7082" y="5463545"/>
            <a:ext cx="2963921" cy="1062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bp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ate</a:t>
            </a:r>
            <a:r>
              <a:rPr dirty="0" smtClean="0" sz="2400" spc="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vis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ble</a:t>
            </a:r>
            <a:r>
              <a:rPr dirty="0" smtClean="0" sz="2400" spc="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han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mtClean="0" sz="2400" spc="-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T2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22170" y="5628228"/>
            <a:ext cx="21679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0399" y="6414307"/>
            <a:ext cx="49194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-4">
                <a:solidFill>
                  <a:srgbClr val="FFFFFF"/>
                </a:solidFill>
                <a:latin typeface="Arial"/>
                <a:cs typeface="Arial"/>
              </a:rPr>
              <a:t>T2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0495" y="6426862"/>
            <a:ext cx="1085904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FLAIR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825" y="202412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-136525" y="4792661"/>
            <a:ext cx="1901825" cy="2051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-136525" y="6321425"/>
            <a:ext cx="604837" cy="522287"/>
          </a:xfrm>
          <a:custGeom>
            <a:avLst/>
            <a:gdLst/>
            <a:ahLst/>
            <a:cxnLst/>
            <a:rect l="l" t="t" r="r" b="b"/>
            <a:pathLst>
              <a:path w="604837" h="522287">
                <a:moveTo>
                  <a:pt x="604837" y="0"/>
                </a:moveTo>
                <a:lnTo>
                  <a:pt x="136525" y="0"/>
                </a:lnTo>
                <a:lnTo>
                  <a:pt x="136525" y="522287"/>
                </a:lnTo>
                <a:lnTo>
                  <a:pt x="604837" y="522287"/>
                </a:lnTo>
                <a:lnTo>
                  <a:pt x="6048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722501" y="4540248"/>
            <a:ext cx="1898650" cy="2289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722501" y="2655951"/>
            <a:ext cx="1847850" cy="21986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-11113" y="2655951"/>
            <a:ext cx="1798701" cy="2198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50825" y="202412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427601" y="2655951"/>
            <a:ext cx="1630299" cy="2027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454525" y="4692586"/>
            <a:ext cx="1893951" cy="1986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29590" y="555219"/>
            <a:ext cx="250043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5111" y="555219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1318" y="2165000"/>
            <a:ext cx="595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09089" y="2165000"/>
            <a:ext cx="410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05604" y="2193702"/>
            <a:ext cx="595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3375" y="2193702"/>
            <a:ext cx="410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31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64883" y="2860579"/>
            <a:ext cx="2389124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rderline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400" spc="-134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entricul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mega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4883" y="3592099"/>
            <a:ext cx="1542084" cy="1061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eati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12700" marR="326496">
              <a:lnSpc>
                <a:spcPct val="100041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sub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normal!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26679" y="3592099"/>
            <a:ext cx="3253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6414307"/>
            <a:ext cx="49194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9">
              <a:lnSpc>
                <a:spcPts val="2960"/>
              </a:lnSpc>
              <a:spcBef>
                <a:spcPts val="148"/>
              </a:spcBef>
            </a:pPr>
            <a:r>
              <a:rPr dirty="0" smtClean="0" sz="2800" spc="-4">
                <a:solidFill>
                  <a:srgbClr val="FFFFFF"/>
                </a:solidFill>
                <a:latin typeface="Arial"/>
                <a:cs typeface="Arial"/>
              </a:rPr>
              <a:t>T2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0825" y="202412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50825" y="1322387"/>
            <a:ext cx="3286125" cy="522287"/>
          </a:xfrm>
          <a:custGeom>
            <a:avLst/>
            <a:gdLst/>
            <a:ahLst/>
            <a:cxnLst/>
            <a:rect l="l" t="t" r="r" b="b"/>
            <a:pathLst>
              <a:path w="3286125" h="522287">
                <a:moveTo>
                  <a:pt x="0" y="522287"/>
                </a:moveTo>
                <a:lnTo>
                  <a:pt x="3286125" y="522287"/>
                </a:lnTo>
                <a:lnTo>
                  <a:pt x="3286125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384800" y="2111375"/>
            <a:ext cx="3527425" cy="3527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95287" y="2117661"/>
            <a:ext cx="3362325" cy="3529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38400" y="2036826"/>
            <a:ext cx="744537" cy="523875"/>
          </a:xfrm>
          <a:custGeom>
            <a:avLst/>
            <a:gdLst/>
            <a:ahLst/>
            <a:cxnLst/>
            <a:rect l="l" t="t" r="r" b="b"/>
            <a:pathLst>
              <a:path w="744537" h="523875">
                <a:moveTo>
                  <a:pt x="0" y="523875"/>
                </a:moveTo>
                <a:lnTo>
                  <a:pt x="744537" y="523875"/>
                </a:lnTo>
                <a:lnTo>
                  <a:pt x="74453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38400" y="2036826"/>
            <a:ext cx="744537" cy="523875"/>
          </a:xfrm>
          <a:custGeom>
            <a:avLst/>
            <a:gdLst/>
            <a:ahLst/>
            <a:cxnLst/>
            <a:rect l="l" t="t" r="r" b="b"/>
            <a:pathLst>
              <a:path w="744537" h="523875">
                <a:moveTo>
                  <a:pt x="0" y="523875"/>
                </a:moveTo>
                <a:lnTo>
                  <a:pt x="744537" y="523875"/>
                </a:lnTo>
                <a:lnTo>
                  <a:pt x="74453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95287" y="4451350"/>
            <a:ext cx="1349375" cy="1200150"/>
          </a:xfrm>
          <a:custGeom>
            <a:avLst/>
            <a:gdLst/>
            <a:ahLst/>
            <a:cxnLst/>
            <a:rect l="l" t="t" r="r" b="b"/>
            <a:pathLst>
              <a:path w="1349375" h="1200150">
                <a:moveTo>
                  <a:pt x="0" y="1200150"/>
                </a:moveTo>
                <a:lnTo>
                  <a:pt x="1349375" y="1200150"/>
                </a:lnTo>
                <a:lnTo>
                  <a:pt x="1349375" y="0"/>
                </a:lnTo>
                <a:lnTo>
                  <a:pt x="0" y="0"/>
                </a:lnTo>
                <a:lnTo>
                  <a:pt x="0" y="1200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95287" y="2036762"/>
            <a:ext cx="1349375" cy="830262"/>
          </a:xfrm>
          <a:custGeom>
            <a:avLst/>
            <a:gdLst/>
            <a:ahLst/>
            <a:cxnLst/>
            <a:rect l="l" t="t" r="r" b="b"/>
            <a:pathLst>
              <a:path w="1349375" h="830262">
                <a:moveTo>
                  <a:pt x="0" y="830262"/>
                </a:moveTo>
                <a:lnTo>
                  <a:pt x="1349375" y="830262"/>
                </a:lnTo>
                <a:lnTo>
                  <a:pt x="1349375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25169" y="2874391"/>
            <a:ext cx="470865" cy="485775"/>
          </a:xfrm>
          <a:custGeom>
            <a:avLst/>
            <a:gdLst/>
            <a:ahLst/>
            <a:cxnLst/>
            <a:rect l="l" t="t" r="r" b="b"/>
            <a:pathLst>
              <a:path w="470865" h="485775">
                <a:moveTo>
                  <a:pt x="199783" y="385191"/>
                </a:moveTo>
                <a:lnTo>
                  <a:pt x="109435" y="465709"/>
                </a:lnTo>
                <a:lnTo>
                  <a:pt x="451688" y="485775"/>
                </a:lnTo>
                <a:lnTo>
                  <a:pt x="470865" y="143510"/>
                </a:lnTo>
                <a:lnTo>
                  <a:pt x="380504" y="224028"/>
                </a:lnTo>
                <a:lnTo>
                  <a:pt x="180720" y="0"/>
                </a:lnTo>
                <a:lnTo>
                  <a:pt x="0" y="161036"/>
                </a:lnTo>
                <a:lnTo>
                  <a:pt x="199783" y="385191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7359" y="3757549"/>
            <a:ext cx="470763" cy="484377"/>
          </a:xfrm>
          <a:custGeom>
            <a:avLst/>
            <a:gdLst/>
            <a:ahLst/>
            <a:cxnLst/>
            <a:rect l="l" t="t" r="r" b="b"/>
            <a:pathLst>
              <a:path w="470763" h="484377">
                <a:moveTo>
                  <a:pt x="0" y="322325"/>
                </a:moveTo>
                <a:lnTo>
                  <a:pt x="179870" y="484377"/>
                </a:lnTo>
                <a:lnTo>
                  <a:pt x="380834" y="261365"/>
                </a:lnTo>
                <a:lnTo>
                  <a:pt x="470763" y="342392"/>
                </a:lnTo>
                <a:lnTo>
                  <a:pt x="453326" y="0"/>
                </a:lnTo>
                <a:lnTo>
                  <a:pt x="111023" y="18287"/>
                </a:lnTo>
                <a:lnTo>
                  <a:pt x="200964" y="99313"/>
                </a:lnTo>
                <a:lnTo>
                  <a:pt x="0" y="32232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54716" y="555219"/>
            <a:ext cx="1711668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065" y="2120550"/>
            <a:ext cx="1221435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sub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0450" y="2128565"/>
            <a:ext cx="1703368" cy="1234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60"/>
              </a:lnSpc>
              <a:spcBef>
                <a:spcPts val="148"/>
              </a:spcBef>
            </a:pPr>
            <a:r>
              <a:rPr dirty="0" smtClean="0" sz="2800" spc="-159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-45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Li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40"/>
              </a:spcBef>
            </a:pP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encephaly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065" y="4535709"/>
            <a:ext cx="1135786" cy="10621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ow</a:t>
            </a:r>
            <a:endParaRPr sz="2400">
              <a:latin typeface="Arial"/>
              <a:cs typeface="Arial"/>
            </a:endParaRPr>
          </a:p>
          <a:p>
            <a:pPr marL="12700" marR="45719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ar</a:t>
            </a:r>
            <a:endParaRPr sz="2400">
              <a:latin typeface="Arial"/>
              <a:cs typeface="Arial"/>
            </a:endParaRPr>
          </a:p>
          <a:p>
            <a:pPr marL="12700" marR="45719">
              <a:lnSpc>
                <a:spcPct val="95825"/>
              </a:lnSpc>
              <a:spcBef>
                <a:spcPts val="1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tern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5905" y="5731555"/>
            <a:ext cx="1183710" cy="8072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800" spc="-4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2800">
              <a:latin typeface="Arial"/>
              <a:cs typeface="Arial"/>
            </a:endParaRPr>
          </a:p>
          <a:p>
            <a:pPr marL="12700" marR="18109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65" y="5868106"/>
            <a:ext cx="118371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800" spc="-4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8400" y="2036826"/>
            <a:ext cx="74453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0825" y="1322387"/>
            <a:ext cx="3286125" cy="522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65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gy</a:t>
            </a:r>
            <a:r>
              <a:rPr dirty="0" smtClean="0" sz="2800" spc="-11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141601" y="121767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79437" y="1989137"/>
            <a:ext cx="4298950" cy="3600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039812" y="4799012"/>
            <a:ext cx="1743075" cy="461962"/>
          </a:xfrm>
          <a:custGeom>
            <a:avLst/>
            <a:gdLst/>
            <a:ahLst/>
            <a:cxnLst/>
            <a:rect l="l" t="t" r="r" b="b"/>
            <a:pathLst>
              <a:path w="1743075" h="461962">
                <a:moveTo>
                  <a:pt x="0" y="461962"/>
                </a:moveTo>
                <a:lnTo>
                  <a:pt x="1743075" y="461962"/>
                </a:lnTo>
                <a:lnTo>
                  <a:pt x="1743075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132201" y="3637026"/>
            <a:ext cx="576199" cy="568325"/>
          </a:xfrm>
          <a:custGeom>
            <a:avLst/>
            <a:gdLst/>
            <a:ahLst/>
            <a:cxnLst/>
            <a:rect l="l" t="t" r="r" b="b"/>
            <a:pathLst>
              <a:path w="576199" h="568325">
                <a:moveTo>
                  <a:pt x="0" y="284099"/>
                </a:moveTo>
                <a:lnTo>
                  <a:pt x="954" y="260789"/>
                </a:lnTo>
                <a:lnTo>
                  <a:pt x="3768" y="238000"/>
                </a:lnTo>
                <a:lnTo>
                  <a:pt x="8368" y="215804"/>
                </a:lnTo>
                <a:lnTo>
                  <a:pt x="14679" y="194275"/>
                </a:lnTo>
                <a:lnTo>
                  <a:pt x="22627" y="173485"/>
                </a:lnTo>
                <a:lnTo>
                  <a:pt x="32140" y="153508"/>
                </a:lnTo>
                <a:lnTo>
                  <a:pt x="43141" y="134417"/>
                </a:lnTo>
                <a:lnTo>
                  <a:pt x="55558" y="116284"/>
                </a:lnTo>
                <a:lnTo>
                  <a:pt x="69317" y="99182"/>
                </a:lnTo>
                <a:lnTo>
                  <a:pt x="84343" y="83185"/>
                </a:lnTo>
                <a:lnTo>
                  <a:pt x="100563" y="68364"/>
                </a:lnTo>
                <a:lnTo>
                  <a:pt x="117902" y="54794"/>
                </a:lnTo>
                <a:lnTo>
                  <a:pt x="136287" y="42548"/>
                </a:lnTo>
                <a:lnTo>
                  <a:pt x="155643" y="31697"/>
                </a:lnTo>
                <a:lnTo>
                  <a:pt x="175896" y="22316"/>
                </a:lnTo>
                <a:lnTo>
                  <a:pt x="196973" y="14476"/>
                </a:lnTo>
                <a:lnTo>
                  <a:pt x="218800" y="8252"/>
                </a:lnTo>
                <a:lnTo>
                  <a:pt x="241302" y="3716"/>
                </a:lnTo>
                <a:lnTo>
                  <a:pt x="264405" y="941"/>
                </a:lnTo>
                <a:lnTo>
                  <a:pt x="288036" y="0"/>
                </a:lnTo>
                <a:lnTo>
                  <a:pt x="311667" y="941"/>
                </a:lnTo>
                <a:lnTo>
                  <a:pt x="334773" y="3716"/>
                </a:lnTo>
                <a:lnTo>
                  <a:pt x="357279" y="8252"/>
                </a:lnTo>
                <a:lnTo>
                  <a:pt x="379111" y="14476"/>
                </a:lnTo>
                <a:lnTo>
                  <a:pt x="400194" y="22316"/>
                </a:lnTo>
                <a:lnTo>
                  <a:pt x="420455" y="31697"/>
                </a:lnTo>
                <a:lnTo>
                  <a:pt x="439820" y="42548"/>
                </a:lnTo>
                <a:lnTo>
                  <a:pt x="458213" y="54794"/>
                </a:lnTo>
                <a:lnTo>
                  <a:pt x="475562" y="68364"/>
                </a:lnTo>
                <a:lnTo>
                  <a:pt x="491791" y="83185"/>
                </a:lnTo>
                <a:lnTo>
                  <a:pt x="506827" y="99182"/>
                </a:lnTo>
                <a:lnTo>
                  <a:pt x="520595" y="116284"/>
                </a:lnTo>
                <a:lnTo>
                  <a:pt x="533021" y="134417"/>
                </a:lnTo>
                <a:lnTo>
                  <a:pt x="544031" y="153508"/>
                </a:lnTo>
                <a:lnTo>
                  <a:pt x="553551" y="173485"/>
                </a:lnTo>
                <a:lnTo>
                  <a:pt x="561506" y="194275"/>
                </a:lnTo>
                <a:lnTo>
                  <a:pt x="567823" y="215804"/>
                </a:lnTo>
                <a:lnTo>
                  <a:pt x="572426" y="238000"/>
                </a:lnTo>
                <a:lnTo>
                  <a:pt x="575243" y="260789"/>
                </a:lnTo>
                <a:lnTo>
                  <a:pt x="576199" y="284099"/>
                </a:lnTo>
                <a:lnTo>
                  <a:pt x="575243" y="307409"/>
                </a:lnTo>
                <a:lnTo>
                  <a:pt x="572426" y="330201"/>
                </a:lnTo>
                <a:lnTo>
                  <a:pt x="567823" y="352401"/>
                </a:lnTo>
                <a:lnTo>
                  <a:pt x="561506" y="373935"/>
                </a:lnTo>
                <a:lnTo>
                  <a:pt x="553551" y="394731"/>
                </a:lnTo>
                <a:lnTo>
                  <a:pt x="544031" y="414716"/>
                </a:lnTo>
                <a:lnTo>
                  <a:pt x="533021" y="433816"/>
                </a:lnTo>
                <a:lnTo>
                  <a:pt x="520595" y="451958"/>
                </a:lnTo>
                <a:lnTo>
                  <a:pt x="506827" y="469069"/>
                </a:lnTo>
                <a:lnTo>
                  <a:pt x="491791" y="485076"/>
                </a:lnTo>
                <a:lnTo>
                  <a:pt x="475562" y="499906"/>
                </a:lnTo>
                <a:lnTo>
                  <a:pt x="458213" y="513485"/>
                </a:lnTo>
                <a:lnTo>
                  <a:pt x="439820" y="525741"/>
                </a:lnTo>
                <a:lnTo>
                  <a:pt x="420455" y="536599"/>
                </a:lnTo>
                <a:lnTo>
                  <a:pt x="400194" y="545988"/>
                </a:lnTo>
                <a:lnTo>
                  <a:pt x="379111" y="553834"/>
                </a:lnTo>
                <a:lnTo>
                  <a:pt x="357279" y="560064"/>
                </a:lnTo>
                <a:lnTo>
                  <a:pt x="334773" y="564604"/>
                </a:lnTo>
                <a:lnTo>
                  <a:pt x="311667" y="567382"/>
                </a:lnTo>
                <a:lnTo>
                  <a:pt x="288036" y="568325"/>
                </a:lnTo>
                <a:lnTo>
                  <a:pt x="264405" y="567382"/>
                </a:lnTo>
                <a:lnTo>
                  <a:pt x="241302" y="564604"/>
                </a:lnTo>
                <a:lnTo>
                  <a:pt x="218800" y="560064"/>
                </a:lnTo>
                <a:lnTo>
                  <a:pt x="196973" y="553834"/>
                </a:lnTo>
                <a:lnTo>
                  <a:pt x="175896" y="545988"/>
                </a:lnTo>
                <a:lnTo>
                  <a:pt x="155643" y="536599"/>
                </a:lnTo>
                <a:lnTo>
                  <a:pt x="136287" y="525741"/>
                </a:lnTo>
                <a:lnTo>
                  <a:pt x="117902" y="513485"/>
                </a:lnTo>
                <a:lnTo>
                  <a:pt x="100563" y="499906"/>
                </a:lnTo>
                <a:lnTo>
                  <a:pt x="84343" y="485076"/>
                </a:lnTo>
                <a:lnTo>
                  <a:pt x="69317" y="469069"/>
                </a:lnTo>
                <a:lnTo>
                  <a:pt x="55558" y="451958"/>
                </a:lnTo>
                <a:lnTo>
                  <a:pt x="43141" y="433816"/>
                </a:lnTo>
                <a:lnTo>
                  <a:pt x="32140" y="414716"/>
                </a:lnTo>
                <a:lnTo>
                  <a:pt x="22627" y="394731"/>
                </a:lnTo>
                <a:lnTo>
                  <a:pt x="14679" y="373935"/>
                </a:lnTo>
                <a:lnTo>
                  <a:pt x="8368" y="352401"/>
                </a:lnTo>
                <a:lnTo>
                  <a:pt x="3768" y="330201"/>
                </a:lnTo>
                <a:lnTo>
                  <a:pt x="954" y="307409"/>
                </a:lnTo>
                <a:lnTo>
                  <a:pt x="0" y="284099"/>
                </a:lnTo>
                <a:close/>
              </a:path>
            </a:pathLst>
          </a:custGeom>
          <a:ln w="63500">
            <a:solidFill>
              <a:srgbClr val="FFFF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504313" y="3740785"/>
            <a:ext cx="464057" cy="554863"/>
          </a:xfrm>
          <a:custGeom>
            <a:avLst/>
            <a:gdLst/>
            <a:ahLst/>
            <a:cxnLst/>
            <a:rect l="l" t="t" r="r" b="b"/>
            <a:pathLst>
              <a:path w="464057" h="554863">
                <a:moveTo>
                  <a:pt x="464057" y="253237"/>
                </a:moveTo>
                <a:lnTo>
                  <a:pt x="347980" y="287781"/>
                </a:lnTo>
                <a:lnTo>
                  <a:pt x="262509" y="0"/>
                </a:lnTo>
                <a:lnTo>
                  <a:pt x="30480" y="68960"/>
                </a:lnTo>
                <a:lnTo>
                  <a:pt x="115950" y="356742"/>
                </a:lnTo>
                <a:lnTo>
                  <a:pt x="0" y="391159"/>
                </a:lnTo>
                <a:lnTo>
                  <a:pt x="301117" y="554863"/>
                </a:lnTo>
                <a:lnTo>
                  <a:pt x="464057" y="25323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867400" y="1412875"/>
            <a:ext cx="2304923" cy="23390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867400" y="3921252"/>
            <a:ext cx="2455799" cy="26795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148326" y="3500437"/>
            <a:ext cx="3744849" cy="830262"/>
          </a:xfrm>
          <a:custGeom>
            <a:avLst/>
            <a:gdLst/>
            <a:ahLst/>
            <a:cxnLst/>
            <a:rect l="l" t="t" r="r" b="b"/>
            <a:pathLst>
              <a:path w="3744849" h="830262">
                <a:moveTo>
                  <a:pt x="0" y="830262"/>
                </a:moveTo>
                <a:lnTo>
                  <a:pt x="3744849" y="830262"/>
                </a:lnTo>
                <a:lnTo>
                  <a:pt x="3744849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300851" y="5924550"/>
            <a:ext cx="2403475" cy="708025"/>
          </a:xfrm>
          <a:custGeom>
            <a:avLst/>
            <a:gdLst/>
            <a:ahLst/>
            <a:cxnLst/>
            <a:rect l="l" t="t" r="r" b="b"/>
            <a:pathLst>
              <a:path w="2403475" h="708025">
                <a:moveTo>
                  <a:pt x="0" y="708025"/>
                </a:moveTo>
                <a:lnTo>
                  <a:pt x="2403475" y="708025"/>
                </a:lnTo>
                <a:lnTo>
                  <a:pt x="2403475" y="0"/>
                </a:lnTo>
                <a:lnTo>
                  <a:pt x="0" y="0"/>
                </a:lnTo>
                <a:lnTo>
                  <a:pt x="0" y="708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28066" y="598138"/>
            <a:ext cx="42368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8688" y="1833163"/>
            <a:ext cx="168119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Br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81710" y="1833163"/>
            <a:ext cx="221667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14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m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19499" y="1833163"/>
            <a:ext cx="136622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dirty="0" smtClean="0" sz="2800" spc="14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28082" y="3584479"/>
            <a:ext cx="183073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sp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77608" y="3584479"/>
            <a:ext cx="66487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2435" y="3584479"/>
            <a:ext cx="98521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abs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8082" y="3950493"/>
            <a:ext cx="210322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ratento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y*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8717" y="4883562"/>
            <a:ext cx="161127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eft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pal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8545" y="5674162"/>
            <a:ext cx="29850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Bra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nstem</a:t>
            </a:r>
            <a:r>
              <a:rPr dirty="0" smtClean="0" sz="2400" spc="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ter</a:t>
            </a:r>
            <a:r>
              <a:rPr dirty="0" smtClean="0" sz="2400" spc="9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FFF99"/>
                </a:solidFill>
                <a:latin typeface="Arial"/>
                <a:cs typeface="Arial"/>
              </a:rPr>
              <a:t>upted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40" y="5745543"/>
            <a:ext cx="101851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80480" y="5999598"/>
            <a:ext cx="138829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3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76710" y="5999598"/>
            <a:ext cx="86909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0480" y="6304702"/>
            <a:ext cx="156398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tra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togr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1601" y="121767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141601" y="1217676"/>
            <a:ext cx="585787" cy="523875"/>
          </a:xfrm>
          <a:custGeom>
            <a:avLst/>
            <a:gdLst/>
            <a:ahLst/>
            <a:cxnLst/>
            <a:rect l="l" t="t" r="r" b="b"/>
            <a:pathLst>
              <a:path w="585787" h="523875">
                <a:moveTo>
                  <a:pt x="0" y="523875"/>
                </a:moveTo>
                <a:lnTo>
                  <a:pt x="585787" y="523875"/>
                </a:lnTo>
                <a:lnTo>
                  <a:pt x="585787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18198" y="1981202"/>
            <a:ext cx="3339338" cy="48505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057400" y="3680460"/>
            <a:ext cx="471043" cy="502031"/>
          </a:xfrm>
          <a:custGeom>
            <a:avLst/>
            <a:gdLst/>
            <a:ahLst/>
            <a:cxnLst/>
            <a:rect l="l" t="t" r="r" b="b"/>
            <a:pathLst>
              <a:path w="471043" h="502031">
                <a:moveTo>
                  <a:pt x="471043" y="161670"/>
                </a:moveTo>
                <a:lnTo>
                  <a:pt x="375793" y="236346"/>
                </a:lnTo>
                <a:lnTo>
                  <a:pt x="190626" y="0"/>
                </a:lnTo>
                <a:lnTo>
                  <a:pt x="0" y="149225"/>
                </a:lnTo>
                <a:lnTo>
                  <a:pt x="185166" y="385571"/>
                </a:lnTo>
                <a:lnTo>
                  <a:pt x="89916" y="460247"/>
                </a:lnTo>
                <a:lnTo>
                  <a:pt x="430149" y="502031"/>
                </a:lnTo>
                <a:lnTo>
                  <a:pt x="471043" y="1616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69138" y="6010744"/>
            <a:ext cx="555586" cy="477151"/>
          </a:xfrm>
          <a:custGeom>
            <a:avLst/>
            <a:gdLst/>
            <a:ahLst/>
            <a:cxnLst/>
            <a:rect l="l" t="t" r="r" b="b"/>
            <a:pathLst>
              <a:path w="555586" h="477151">
                <a:moveTo>
                  <a:pt x="295871" y="357860"/>
                </a:moveTo>
                <a:lnTo>
                  <a:pt x="275310" y="477151"/>
                </a:lnTo>
                <a:lnTo>
                  <a:pt x="555586" y="279793"/>
                </a:lnTo>
                <a:lnTo>
                  <a:pt x="357555" y="0"/>
                </a:lnTo>
                <a:lnTo>
                  <a:pt x="336994" y="119291"/>
                </a:lnTo>
                <a:lnTo>
                  <a:pt x="41122" y="68287"/>
                </a:lnTo>
                <a:lnTo>
                  <a:pt x="0" y="306870"/>
                </a:lnTo>
                <a:lnTo>
                  <a:pt x="295871" y="35786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69138" y="6010744"/>
            <a:ext cx="555586" cy="477151"/>
          </a:xfrm>
          <a:custGeom>
            <a:avLst/>
            <a:gdLst/>
            <a:ahLst/>
            <a:cxnLst/>
            <a:rect l="l" t="t" r="r" b="b"/>
            <a:pathLst>
              <a:path w="555586" h="477151">
                <a:moveTo>
                  <a:pt x="0" y="306870"/>
                </a:moveTo>
                <a:lnTo>
                  <a:pt x="295871" y="357860"/>
                </a:lnTo>
                <a:lnTo>
                  <a:pt x="275310" y="477151"/>
                </a:lnTo>
                <a:lnTo>
                  <a:pt x="555586" y="279793"/>
                </a:lnTo>
                <a:lnTo>
                  <a:pt x="357555" y="0"/>
                </a:lnTo>
                <a:lnTo>
                  <a:pt x="336994" y="119291"/>
                </a:lnTo>
                <a:lnTo>
                  <a:pt x="41122" y="68287"/>
                </a:lnTo>
                <a:lnTo>
                  <a:pt x="0" y="3068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502535" y="3178937"/>
            <a:ext cx="463169" cy="533400"/>
          </a:xfrm>
          <a:custGeom>
            <a:avLst/>
            <a:gdLst/>
            <a:ahLst/>
            <a:cxnLst/>
            <a:rect l="l" t="t" r="r" b="b"/>
            <a:pathLst>
              <a:path w="463169" h="533400">
                <a:moveTo>
                  <a:pt x="317372" y="379984"/>
                </a:moveTo>
                <a:lnTo>
                  <a:pt x="463169" y="117601"/>
                </a:lnTo>
                <a:lnTo>
                  <a:pt x="251587" y="0"/>
                </a:lnTo>
                <a:lnTo>
                  <a:pt x="105790" y="262509"/>
                </a:lnTo>
                <a:lnTo>
                  <a:pt x="0" y="203708"/>
                </a:lnTo>
                <a:lnTo>
                  <a:pt x="93725" y="533400"/>
                </a:lnTo>
                <a:lnTo>
                  <a:pt x="423290" y="438785"/>
                </a:lnTo>
                <a:lnTo>
                  <a:pt x="317372" y="37998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502535" y="3178937"/>
            <a:ext cx="463169" cy="533400"/>
          </a:xfrm>
          <a:custGeom>
            <a:avLst/>
            <a:gdLst/>
            <a:ahLst/>
            <a:cxnLst/>
            <a:rect l="l" t="t" r="r" b="b"/>
            <a:pathLst>
              <a:path w="463169" h="533400">
                <a:moveTo>
                  <a:pt x="251587" y="0"/>
                </a:moveTo>
                <a:lnTo>
                  <a:pt x="105790" y="262509"/>
                </a:lnTo>
                <a:lnTo>
                  <a:pt x="0" y="203708"/>
                </a:lnTo>
                <a:lnTo>
                  <a:pt x="93725" y="533400"/>
                </a:lnTo>
                <a:lnTo>
                  <a:pt x="423290" y="438785"/>
                </a:lnTo>
                <a:lnTo>
                  <a:pt x="317372" y="379984"/>
                </a:lnTo>
                <a:lnTo>
                  <a:pt x="463169" y="117601"/>
                </a:lnTo>
                <a:lnTo>
                  <a:pt x="251587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500626" y="2290699"/>
            <a:ext cx="2449449" cy="1924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911975" y="4281487"/>
            <a:ext cx="2108200" cy="2774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950075" y="1944624"/>
            <a:ext cx="2093976" cy="233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362063" y="4615433"/>
            <a:ext cx="464057" cy="554863"/>
          </a:xfrm>
          <a:custGeom>
            <a:avLst/>
            <a:gdLst/>
            <a:ahLst/>
            <a:cxnLst/>
            <a:rect l="l" t="t" r="r" b="b"/>
            <a:pathLst>
              <a:path w="464057" h="554863">
                <a:moveTo>
                  <a:pt x="464057" y="253365"/>
                </a:moveTo>
                <a:lnTo>
                  <a:pt x="347979" y="287782"/>
                </a:lnTo>
                <a:lnTo>
                  <a:pt x="262508" y="0"/>
                </a:lnTo>
                <a:lnTo>
                  <a:pt x="30479" y="68961"/>
                </a:lnTo>
                <a:lnTo>
                  <a:pt x="115950" y="356743"/>
                </a:lnTo>
                <a:lnTo>
                  <a:pt x="0" y="391287"/>
                </a:lnTo>
                <a:lnTo>
                  <a:pt x="301116" y="554863"/>
                </a:lnTo>
                <a:lnTo>
                  <a:pt x="464057" y="25336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431913" y="2177034"/>
            <a:ext cx="464057" cy="554863"/>
          </a:xfrm>
          <a:custGeom>
            <a:avLst/>
            <a:gdLst/>
            <a:ahLst/>
            <a:cxnLst/>
            <a:rect l="l" t="t" r="r" b="b"/>
            <a:pathLst>
              <a:path w="464057" h="554863">
                <a:moveTo>
                  <a:pt x="464057" y="253364"/>
                </a:moveTo>
                <a:lnTo>
                  <a:pt x="347979" y="287781"/>
                </a:lnTo>
                <a:lnTo>
                  <a:pt x="262508" y="0"/>
                </a:lnTo>
                <a:lnTo>
                  <a:pt x="30479" y="68961"/>
                </a:lnTo>
                <a:lnTo>
                  <a:pt x="115950" y="356742"/>
                </a:lnTo>
                <a:lnTo>
                  <a:pt x="0" y="391287"/>
                </a:lnTo>
                <a:lnTo>
                  <a:pt x="301116" y="554863"/>
                </a:lnTo>
                <a:lnTo>
                  <a:pt x="464057" y="25336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679438" y="6044082"/>
            <a:ext cx="555625" cy="477151"/>
          </a:xfrm>
          <a:custGeom>
            <a:avLst/>
            <a:gdLst/>
            <a:ahLst/>
            <a:cxnLst/>
            <a:rect l="l" t="t" r="r" b="b"/>
            <a:pathLst>
              <a:path w="555625" h="477151">
                <a:moveTo>
                  <a:pt x="295909" y="357860"/>
                </a:moveTo>
                <a:lnTo>
                  <a:pt x="275335" y="477151"/>
                </a:lnTo>
                <a:lnTo>
                  <a:pt x="555625" y="279793"/>
                </a:lnTo>
                <a:lnTo>
                  <a:pt x="357631" y="0"/>
                </a:lnTo>
                <a:lnTo>
                  <a:pt x="337057" y="119291"/>
                </a:lnTo>
                <a:lnTo>
                  <a:pt x="41147" y="68287"/>
                </a:lnTo>
                <a:lnTo>
                  <a:pt x="0" y="306870"/>
                </a:lnTo>
                <a:lnTo>
                  <a:pt x="295909" y="35786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679438" y="6044082"/>
            <a:ext cx="555625" cy="477151"/>
          </a:xfrm>
          <a:custGeom>
            <a:avLst/>
            <a:gdLst/>
            <a:ahLst/>
            <a:cxnLst/>
            <a:rect l="l" t="t" r="r" b="b"/>
            <a:pathLst>
              <a:path w="555625" h="477151">
                <a:moveTo>
                  <a:pt x="0" y="306870"/>
                </a:moveTo>
                <a:lnTo>
                  <a:pt x="295909" y="357860"/>
                </a:lnTo>
                <a:lnTo>
                  <a:pt x="275335" y="477151"/>
                </a:lnTo>
                <a:lnTo>
                  <a:pt x="555625" y="279793"/>
                </a:lnTo>
                <a:lnTo>
                  <a:pt x="357631" y="0"/>
                </a:lnTo>
                <a:lnTo>
                  <a:pt x="337057" y="119291"/>
                </a:lnTo>
                <a:lnTo>
                  <a:pt x="41147" y="68287"/>
                </a:lnTo>
                <a:lnTo>
                  <a:pt x="0" y="3068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510151" y="3759263"/>
            <a:ext cx="4229100" cy="522287"/>
          </a:xfrm>
          <a:custGeom>
            <a:avLst/>
            <a:gdLst/>
            <a:ahLst/>
            <a:cxnLst/>
            <a:rect l="l" t="t" r="r" b="b"/>
            <a:pathLst>
              <a:path w="4229100" h="522287">
                <a:moveTo>
                  <a:pt x="0" y="522287"/>
                </a:moveTo>
                <a:lnTo>
                  <a:pt x="4229100" y="522287"/>
                </a:lnTo>
                <a:lnTo>
                  <a:pt x="4229100" y="0"/>
                </a:lnTo>
                <a:lnTo>
                  <a:pt x="0" y="0"/>
                </a:lnTo>
                <a:lnTo>
                  <a:pt x="0" y="522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53337" y="598138"/>
            <a:ext cx="1711626" cy="10708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  <a:p>
            <a:pPr marL="321408" marR="61036">
              <a:lnSpc>
                <a:spcPct val="95825"/>
              </a:lnSpc>
              <a:spcBef>
                <a:spcPts val="1631"/>
              </a:spcBef>
            </a:pPr>
            <a:r>
              <a:rPr dirty="0" smtClean="0" sz="2800" spc="-109">
                <a:solidFill>
                  <a:srgbClr val="FFC00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omy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3171" y="1288460"/>
            <a:ext cx="732665" cy="974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13</a:t>
            </a:r>
            <a:endParaRPr sz="2800">
              <a:latin typeface="Arial"/>
              <a:cs typeface="Arial"/>
            </a:endParaRPr>
          </a:p>
          <a:p>
            <a:pPr marL="149379">
              <a:lnSpc>
                <a:spcPct val="95825"/>
              </a:lnSpc>
              <a:spcBef>
                <a:spcPts val="1762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8231" y="1933098"/>
            <a:ext cx="75752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33+5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89526" y="3851327"/>
            <a:ext cx="408403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-5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0823" y="4275253"/>
            <a:ext cx="3303935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Mis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ing</a:t>
            </a:r>
            <a:r>
              <a:rPr dirty="0" smtClean="0" sz="2800" spc="-8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8273" y="5112162"/>
            <a:ext cx="2945157" cy="1427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5808" algn="just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feral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bec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mtClean="0" sz="2400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12700" algn="just">
              <a:lnSpc>
                <a:spcPct val="100041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cardiac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malfor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ation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faci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rocker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bottom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1601" y="1217676"/>
            <a:ext cx="585787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195576" y="1214501"/>
            <a:ext cx="4427474" cy="523875"/>
          </a:xfrm>
          <a:custGeom>
            <a:avLst/>
            <a:gdLst/>
            <a:ahLst/>
            <a:cxnLst/>
            <a:rect l="l" t="t" r="r" b="b"/>
            <a:pathLst>
              <a:path w="4427474" h="523875">
                <a:moveTo>
                  <a:pt x="0" y="523875"/>
                </a:moveTo>
                <a:lnTo>
                  <a:pt x="4427474" y="523875"/>
                </a:lnTo>
                <a:lnTo>
                  <a:pt x="4427474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813300" y="6340473"/>
            <a:ext cx="4254500" cy="400050"/>
          </a:xfrm>
          <a:custGeom>
            <a:avLst/>
            <a:gdLst/>
            <a:ahLst/>
            <a:cxnLst/>
            <a:rect l="l" t="t" r="r" b="b"/>
            <a:pathLst>
              <a:path w="4254500" h="400050">
                <a:moveTo>
                  <a:pt x="0" y="400049"/>
                </a:moveTo>
                <a:lnTo>
                  <a:pt x="4254500" y="400049"/>
                </a:lnTo>
                <a:lnTo>
                  <a:pt x="4254500" y="0"/>
                </a:lnTo>
                <a:lnTo>
                  <a:pt x="0" y="0"/>
                </a:lnTo>
                <a:lnTo>
                  <a:pt x="0" y="400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5594350" y="2060575"/>
            <a:ext cx="2940050" cy="294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00025" y="2077199"/>
            <a:ext cx="5400040" cy="3601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46062" y="3408426"/>
            <a:ext cx="2512949" cy="460375"/>
          </a:xfrm>
          <a:custGeom>
            <a:avLst/>
            <a:gdLst/>
            <a:ahLst/>
            <a:cxnLst/>
            <a:rect l="l" t="t" r="r" b="b"/>
            <a:pathLst>
              <a:path w="2512949" h="460375">
                <a:moveTo>
                  <a:pt x="0" y="460375"/>
                </a:moveTo>
                <a:lnTo>
                  <a:pt x="2512949" y="460375"/>
                </a:lnTo>
                <a:lnTo>
                  <a:pt x="2512949" y="0"/>
                </a:lnTo>
                <a:lnTo>
                  <a:pt x="0" y="0"/>
                </a:lnTo>
                <a:lnTo>
                  <a:pt x="0" y="460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1145" y="2140966"/>
            <a:ext cx="470852" cy="485775"/>
          </a:xfrm>
          <a:custGeom>
            <a:avLst/>
            <a:gdLst/>
            <a:ahLst/>
            <a:cxnLst/>
            <a:rect l="l" t="t" r="r" b="b"/>
            <a:pathLst>
              <a:path w="470852" h="485775">
                <a:moveTo>
                  <a:pt x="199783" y="385191"/>
                </a:moveTo>
                <a:lnTo>
                  <a:pt x="109423" y="465709"/>
                </a:lnTo>
                <a:lnTo>
                  <a:pt x="451624" y="485775"/>
                </a:lnTo>
                <a:lnTo>
                  <a:pt x="470852" y="143510"/>
                </a:lnTo>
                <a:lnTo>
                  <a:pt x="380492" y="224028"/>
                </a:lnTo>
                <a:lnTo>
                  <a:pt x="180708" y="0"/>
                </a:lnTo>
                <a:lnTo>
                  <a:pt x="0" y="161036"/>
                </a:lnTo>
                <a:lnTo>
                  <a:pt x="199783" y="385191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93395" y="3710940"/>
            <a:ext cx="470852" cy="485902"/>
          </a:xfrm>
          <a:custGeom>
            <a:avLst/>
            <a:gdLst/>
            <a:ahLst/>
            <a:cxnLst/>
            <a:rect l="l" t="t" r="r" b="b"/>
            <a:pathLst>
              <a:path w="470852" h="485902">
                <a:moveTo>
                  <a:pt x="199783" y="385191"/>
                </a:moveTo>
                <a:lnTo>
                  <a:pt x="109423" y="465836"/>
                </a:lnTo>
                <a:lnTo>
                  <a:pt x="451624" y="485902"/>
                </a:lnTo>
                <a:lnTo>
                  <a:pt x="470852" y="143637"/>
                </a:lnTo>
                <a:lnTo>
                  <a:pt x="380492" y="224155"/>
                </a:lnTo>
                <a:lnTo>
                  <a:pt x="180708" y="0"/>
                </a:lnTo>
                <a:lnTo>
                  <a:pt x="0" y="161162"/>
                </a:lnTo>
                <a:lnTo>
                  <a:pt x="199783" y="385191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93395" y="3710940"/>
            <a:ext cx="470852" cy="485902"/>
          </a:xfrm>
          <a:custGeom>
            <a:avLst/>
            <a:gdLst/>
            <a:ahLst/>
            <a:cxnLst/>
            <a:rect l="l" t="t" r="r" b="b"/>
            <a:pathLst>
              <a:path w="470852" h="485902">
                <a:moveTo>
                  <a:pt x="0" y="161162"/>
                </a:moveTo>
                <a:lnTo>
                  <a:pt x="199783" y="385191"/>
                </a:lnTo>
                <a:lnTo>
                  <a:pt x="109423" y="465836"/>
                </a:lnTo>
                <a:lnTo>
                  <a:pt x="451624" y="485902"/>
                </a:lnTo>
                <a:lnTo>
                  <a:pt x="470852" y="143637"/>
                </a:lnTo>
                <a:lnTo>
                  <a:pt x="380492" y="224155"/>
                </a:lnTo>
                <a:lnTo>
                  <a:pt x="180708" y="0"/>
                </a:lnTo>
                <a:lnTo>
                  <a:pt x="0" y="161162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992245" y="3644265"/>
            <a:ext cx="470915" cy="485902"/>
          </a:xfrm>
          <a:custGeom>
            <a:avLst/>
            <a:gdLst/>
            <a:ahLst/>
            <a:cxnLst/>
            <a:rect l="l" t="t" r="r" b="b"/>
            <a:pathLst>
              <a:path w="470915" h="485902">
                <a:moveTo>
                  <a:pt x="470915" y="143637"/>
                </a:moveTo>
                <a:lnTo>
                  <a:pt x="380491" y="224155"/>
                </a:lnTo>
                <a:lnTo>
                  <a:pt x="180720" y="0"/>
                </a:lnTo>
                <a:lnTo>
                  <a:pt x="0" y="161162"/>
                </a:lnTo>
                <a:lnTo>
                  <a:pt x="199770" y="385191"/>
                </a:lnTo>
                <a:lnTo>
                  <a:pt x="109474" y="465836"/>
                </a:lnTo>
                <a:lnTo>
                  <a:pt x="451612" y="485902"/>
                </a:lnTo>
                <a:lnTo>
                  <a:pt x="470915" y="14363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5018" y="3492404"/>
            <a:ext cx="1458264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Dysp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astic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9945" y="3492404"/>
            <a:ext cx="90170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cor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ex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4355" y="5162962"/>
            <a:ext cx="2881706" cy="1061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rpus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ca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sum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ag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nes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0066FF"/>
                </a:solidFill>
                <a:latin typeface="Arial"/>
                <a:cs typeface="Arial"/>
              </a:rPr>
              <a:t>Probst</a:t>
            </a:r>
            <a:r>
              <a:rPr dirty="0" smtClean="0" sz="2400" spc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0066FF"/>
                </a:solidFill>
                <a:latin typeface="Arial"/>
                <a:cs typeface="Arial"/>
              </a:rPr>
              <a:t>Bund</a:t>
            </a:r>
            <a:r>
              <a:rPr dirty="0" smtClean="0" sz="2400" spc="-9">
                <a:solidFill>
                  <a:srgbClr val="0066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0066FF"/>
                </a:solidFill>
                <a:latin typeface="Arial"/>
                <a:cs typeface="Arial"/>
              </a:rPr>
              <a:t>e</a:t>
            </a:r>
            <a:r>
              <a:rPr dirty="0" smtClean="0" sz="2400" spc="4">
                <a:solidFill>
                  <a:srgbClr val="0066FF"/>
                </a:solidFill>
                <a:latin typeface="Arial"/>
                <a:cs typeface="Arial"/>
              </a:rPr>
              <a:t>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342" y="5961588"/>
            <a:ext cx="20178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2802" y="6415650"/>
            <a:ext cx="376209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3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ed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tracto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raphy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5576" y="1214501"/>
            <a:ext cx="4427474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>
              <a:lnSpc>
                <a:spcPct val="95825"/>
              </a:lnSpc>
              <a:spcBef>
                <a:spcPts val="459"/>
              </a:spcBef>
            </a:pPr>
            <a:r>
              <a:rPr dirty="0" smtClean="0" sz="2800" spc="-254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.</a:t>
            </a:r>
            <a:r>
              <a:rPr dirty="0" smtClean="0" sz="2800" spc="-29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-9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em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-7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…b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t….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90500" y="2077199"/>
            <a:ext cx="5400040" cy="3601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7751" y="5137150"/>
            <a:ext cx="3406775" cy="1384300"/>
          </a:xfrm>
          <a:custGeom>
            <a:avLst/>
            <a:gdLst/>
            <a:ahLst/>
            <a:cxnLst/>
            <a:rect l="l" t="t" r="r" b="b"/>
            <a:pathLst>
              <a:path w="3406775" h="1384300">
                <a:moveTo>
                  <a:pt x="0" y="1384300"/>
                </a:moveTo>
                <a:lnTo>
                  <a:pt x="3406775" y="1384300"/>
                </a:lnTo>
                <a:lnTo>
                  <a:pt x="3406775" y="0"/>
                </a:lnTo>
                <a:lnTo>
                  <a:pt x="0" y="0"/>
                </a:lnTo>
                <a:lnTo>
                  <a:pt x="0" y="1384300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347976" y="1366901"/>
            <a:ext cx="4427474" cy="523875"/>
          </a:xfrm>
          <a:custGeom>
            <a:avLst/>
            <a:gdLst/>
            <a:ahLst/>
            <a:cxnLst/>
            <a:rect l="l" t="t" r="r" b="b"/>
            <a:pathLst>
              <a:path w="4427474" h="523875">
                <a:moveTo>
                  <a:pt x="0" y="523875"/>
                </a:moveTo>
                <a:lnTo>
                  <a:pt x="4427474" y="523875"/>
                </a:lnTo>
                <a:lnTo>
                  <a:pt x="4427474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96255" y="2152314"/>
            <a:ext cx="2840204" cy="1114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3838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Aic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-85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ome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pres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mab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400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nk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12700" marR="52573">
              <a:lnSpc>
                <a:spcPct val="95825"/>
              </a:lnSpc>
              <a:spcBef>
                <a:spcPts val="1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domin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nt,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96255" y="3302793"/>
            <a:ext cx="17780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3455" y="3302793"/>
            <a:ext cx="3138932" cy="1793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ag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nes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corpus</a:t>
            </a:r>
            <a:endParaRPr sz="2400">
              <a:latin typeface="Arial"/>
              <a:cs typeface="Arial"/>
            </a:endParaRPr>
          </a:p>
          <a:p>
            <a:pPr marL="12700" marR="177144">
              <a:lnSpc>
                <a:spcPct val="100041"/>
              </a:lnSpc>
            </a:pPr>
            <a:r>
              <a:rPr dirty="0" smtClean="0" sz="2400">
                <a:solidFill>
                  <a:srgbClr val="FFFFFF"/>
                </a:solidFill>
                <a:latin typeface="Arial"/>
                <a:cs typeface="Arial"/>
              </a:rPr>
              <a:t>ca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sum,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chorioreti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400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cun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fantile</a:t>
            </a:r>
            <a:r>
              <a:rPr dirty="0" smtClean="0" sz="2400" spc="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spasms,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thal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ty</a:t>
            </a:r>
            <a:r>
              <a:rPr dirty="0" smtClean="0" sz="2400" spc="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males.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96255" y="4034694"/>
            <a:ext cx="17780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188" y="6533302"/>
            <a:ext cx="217168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Fer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ánd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1192" y="6533302"/>
            <a:ext cx="2943843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JA</a:t>
            </a:r>
            <a:r>
              <a:rPr dirty="0" smtClean="0" sz="2000" spc="-1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al.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ol.2013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08904" y="6533302"/>
            <a:ext cx="2095563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1;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000" spc="-13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:4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mtClean="0" sz="2000" spc="2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8.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27751" y="5137150"/>
            <a:ext cx="3406775" cy="1384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2456">
              <a:lnSpc>
                <a:spcPct val="95825"/>
              </a:lnSpc>
              <a:spcBef>
                <a:spcPts val="470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Seiz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res</a:t>
            </a:r>
            <a:endParaRPr sz="2800">
              <a:latin typeface="Arial"/>
              <a:cs typeface="Arial"/>
            </a:endParaRPr>
          </a:p>
          <a:p>
            <a:pPr marL="92456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re</a:t>
            </a:r>
            <a:r>
              <a:rPr dirty="0" smtClean="0" sz="2800" spc="-74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  <a:p>
            <a:pPr marL="92456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imp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irm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nt….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47976" y="1366901"/>
            <a:ext cx="4427474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948">
              <a:lnSpc>
                <a:spcPct val="95825"/>
              </a:lnSpc>
              <a:spcBef>
                <a:spcPts val="459"/>
              </a:spcBef>
            </a:pPr>
            <a:r>
              <a:rPr dirty="0" smtClean="0" sz="2800" spc="-254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.</a:t>
            </a:r>
            <a:r>
              <a:rPr dirty="0" smtClean="0" sz="2800" spc="-29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-9">
                <a:solidFill>
                  <a:srgbClr val="FFC000"/>
                </a:solidFill>
                <a:latin typeface="Arial"/>
                <a:cs typeface="Arial"/>
              </a:rPr>
              <a:t>F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em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-7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y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…b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t….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14464" y="1781683"/>
            <a:ext cx="422427" cy="425195"/>
          </a:xfrm>
          <a:custGeom>
            <a:avLst/>
            <a:gdLst/>
            <a:ahLst/>
            <a:cxnLst/>
            <a:rect l="l" t="t" r="r" b="b"/>
            <a:pathLst>
              <a:path w="422427" h="425195">
                <a:moveTo>
                  <a:pt x="422427" y="111378"/>
                </a:moveTo>
                <a:lnTo>
                  <a:pt x="321475" y="178815"/>
                </a:lnTo>
                <a:lnTo>
                  <a:pt x="201904" y="0"/>
                </a:lnTo>
                <a:lnTo>
                  <a:pt x="0" y="135000"/>
                </a:lnTo>
                <a:lnTo>
                  <a:pt x="119570" y="313816"/>
                </a:lnTo>
                <a:lnTo>
                  <a:pt x="18618" y="381380"/>
                </a:lnTo>
                <a:lnTo>
                  <a:pt x="340093" y="425195"/>
                </a:lnTo>
                <a:lnTo>
                  <a:pt x="422427" y="11137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035050" y="4030599"/>
            <a:ext cx="485775" cy="430275"/>
          </a:xfrm>
          <a:custGeom>
            <a:avLst/>
            <a:gdLst/>
            <a:ahLst/>
            <a:cxnLst/>
            <a:rect l="l" t="t" r="r" b="b"/>
            <a:pathLst>
              <a:path w="485775" h="430275">
                <a:moveTo>
                  <a:pt x="242950" y="430275"/>
                </a:moveTo>
                <a:lnTo>
                  <a:pt x="485775" y="215137"/>
                </a:lnTo>
                <a:lnTo>
                  <a:pt x="364363" y="215137"/>
                </a:lnTo>
                <a:lnTo>
                  <a:pt x="364363" y="0"/>
                </a:lnTo>
                <a:lnTo>
                  <a:pt x="121450" y="0"/>
                </a:lnTo>
                <a:lnTo>
                  <a:pt x="121450" y="215137"/>
                </a:lnTo>
                <a:lnTo>
                  <a:pt x="0" y="215137"/>
                </a:lnTo>
                <a:lnTo>
                  <a:pt x="242950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806825" y="1722437"/>
            <a:ext cx="2409825" cy="4095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809238" y="4198239"/>
            <a:ext cx="443102" cy="480822"/>
          </a:xfrm>
          <a:custGeom>
            <a:avLst/>
            <a:gdLst/>
            <a:ahLst/>
            <a:cxnLst/>
            <a:rect l="l" t="t" r="r" b="b"/>
            <a:pathLst>
              <a:path w="443102" h="480822">
                <a:moveTo>
                  <a:pt x="443102" y="209804"/>
                </a:moveTo>
                <a:lnTo>
                  <a:pt x="195579" y="0"/>
                </a:lnTo>
                <a:lnTo>
                  <a:pt x="212851" y="120142"/>
                </a:lnTo>
                <a:lnTo>
                  <a:pt x="0" y="150875"/>
                </a:lnTo>
                <a:lnTo>
                  <a:pt x="34544" y="391287"/>
                </a:lnTo>
                <a:lnTo>
                  <a:pt x="247396" y="360680"/>
                </a:lnTo>
                <a:lnTo>
                  <a:pt x="264667" y="480822"/>
                </a:lnTo>
                <a:lnTo>
                  <a:pt x="443102" y="20980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274312" y="2211070"/>
            <a:ext cx="415036" cy="419862"/>
          </a:xfrm>
          <a:custGeom>
            <a:avLst/>
            <a:gdLst/>
            <a:ahLst/>
            <a:cxnLst/>
            <a:rect l="l" t="t" r="r" b="b"/>
            <a:pathLst>
              <a:path w="415036" h="419862">
                <a:moveTo>
                  <a:pt x="170434" y="323595"/>
                </a:moveTo>
                <a:lnTo>
                  <a:pt x="96520" y="419862"/>
                </a:lnTo>
                <a:lnTo>
                  <a:pt x="415036" y="358393"/>
                </a:lnTo>
                <a:lnTo>
                  <a:pt x="392557" y="34797"/>
                </a:lnTo>
                <a:lnTo>
                  <a:pt x="318515" y="131063"/>
                </a:lnTo>
                <a:lnTo>
                  <a:pt x="147954" y="0"/>
                </a:lnTo>
                <a:lnTo>
                  <a:pt x="0" y="192531"/>
                </a:lnTo>
                <a:lnTo>
                  <a:pt x="170434" y="32359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216650" y="1724025"/>
            <a:ext cx="2003425" cy="2263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205474" y="3732276"/>
            <a:ext cx="2014474" cy="1755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8066" y="598138"/>
            <a:ext cx="25014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789" y="2258613"/>
            <a:ext cx="2131793" cy="16610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-3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(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)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py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989" y="4442004"/>
            <a:ext cx="3029758" cy="2042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9679" marR="3987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pr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na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  <a:spcBef>
                <a:spcPts val="1524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Fetuses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dystaph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af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mtClean="0" sz="24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prenatal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sure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6327" y="5910778"/>
            <a:ext cx="69013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6510" y="5910778"/>
            <a:ext cx="405143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800" spc="-3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-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-5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malf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14464" y="1781683"/>
            <a:ext cx="422427" cy="425195"/>
          </a:xfrm>
          <a:custGeom>
            <a:avLst/>
            <a:gdLst/>
            <a:ahLst/>
            <a:cxnLst/>
            <a:rect l="l" t="t" r="r" b="b"/>
            <a:pathLst>
              <a:path w="422427" h="425195">
                <a:moveTo>
                  <a:pt x="422427" y="111378"/>
                </a:moveTo>
                <a:lnTo>
                  <a:pt x="321475" y="178815"/>
                </a:lnTo>
                <a:lnTo>
                  <a:pt x="201904" y="0"/>
                </a:lnTo>
                <a:lnTo>
                  <a:pt x="0" y="135000"/>
                </a:lnTo>
                <a:lnTo>
                  <a:pt x="119570" y="313816"/>
                </a:lnTo>
                <a:lnTo>
                  <a:pt x="18618" y="381380"/>
                </a:lnTo>
                <a:lnTo>
                  <a:pt x="340093" y="425195"/>
                </a:lnTo>
                <a:lnTo>
                  <a:pt x="422427" y="11137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035050" y="4030599"/>
            <a:ext cx="485775" cy="430275"/>
          </a:xfrm>
          <a:custGeom>
            <a:avLst/>
            <a:gdLst/>
            <a:ahLst/>
            <a:cxnLst/>
            <a:rect l="l" t="t" r="r" b="b"/>
            <a:pathLst>
              <a:path w="485775" h="430275">
                <a:moveTo>
                  <a:pt x="242950" y="430275"/>
                </a:moveTo>
                <a:lnTo>
                  <a:pt x="485775" y="215137"/>
                </a:lnTo>
                <a:lnTo>
                  <a:pt x="364363" y="215137"/>
                </a:lnTo>
                <a:lnTo>
                  <a:pt x="364363" y="0"/>
                </a:lnTo>
                <a:lnTo>
                  <a:pt x="121450" y="0"/>
                </a:lnTo>
                <a:lnTo>
                  <a:pt x="121450" y="215137"/>
                </a:lnTo>
                <a:lnTo>
                  <a:pt x="0" y="215137"/>
                </a:lnTo>
                <a:lnTo>
                  <a:pt x="242950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17926" y="1892300"/>
            <a:ext cx="5610225" cy="3743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28066" y="598138"/>
            <a:ext cx="25014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84414" y="1480724"/>
            <a:ext cx="9352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07582" y="1501171"/>
            <a:ext cx="595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353" y="1501171"/>
            <a:ext cx="410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789" y="2258613"/>
            <a:ext cx="2131793" cy="16610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-3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(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)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py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989" y="4442004"/>
            <a:ext cx="3029758" cy="2042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9679" marR="3987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pr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na</a:t>
            </a:r>
            <a:r>
              <a:rPr dirty="0" smtClean="0" sz="2800" spc="9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92D050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  <a:spcBef>
                <a:spcPts val="1524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Fetuses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dysraph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af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mtClean="0" sz="24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prenatal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sure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46236" y="5728202"/>
            <a:ext cx="1080845" cy="9673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3277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af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  <a:spcBef>
                <a:spcPts val="2153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6032" y="5755239"/>
            <a:ext cx="10178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2126" y="6415650"/>
            <a:ext cx="108288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tesy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86584" y="6415650"/>
            <a:ext cx="285374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Gr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gor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Kasp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ian</a:t>
            </a:r>
            <a:r>
              <a:rPr dirty="0" smtClean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3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ienn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6948424" y="2339975"/>
            <a:ext cx="2016125" cy="28892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926326" y="2233676"/>
            <a:ext cx="2065274" cy="30241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643501" y="2349500"/>
            <a:ext cx="2016125" cy="28797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595876" y="2286000"/>
            <a:ext cx="2068449" cy="2971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787900" y="3311525"/>
            <a:ext cx="3525901" cy="955675"/>
          </a:xfrm>
          <a:custGeom>
            <a:avLst/>
            <a:gdLst/>
            <a:ahLst/>
            <a:cxnLst/>
            <a:rect l="l" t="t" r="r" b="b"/>
            <a:pathLst>
              <a:path w="3525901" h="955675">
                <a:moveTo>
                  <a:pt x="0" y="955675"/>
                </a:moveTo>
                <a:lnTo>
                  <a:pt x="3525901" y="955675"/>
                </a:lnTo>
                <a:lnTo>
                  <a:pt x="3525901" y="0"/>
                </a:lnTo>
                <a:lnTo>
                  <a:pt x="0" y="0"/>
                </a:lnTo>
                <a:lnTo>
                  <a:pt x="0" y="955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590800" y="3733800"/>
            <a:ext cx="1828800" cy="144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555875" y="2349500"/>
            <a:ext cx="1871726" cy="1366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609600" y="3733800"/>
            <a:ext cx="1828800" cy="1435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11187" y="2349500"/>
            <a:ext cx="1873250" cy="13667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06450" y="3500374"/>
            <a:ext cx="3405251" cy="523875"/>
          </a:xfrm>
          <a:custGeom>
            <a:avLst/>
            <a:gdLst/>
            <a:ahLst/>
            <a:cxnLst/>
            <a:rect l="l" t="t" r="r" b="b"/>
            <a:pathLst>
              <a:path w="3405251" h="523875">
                <a:moveTo>
                  <a:pt x="0" y="523875"/>
                </a:moveTo>
                <a:lnTo>
                  <a:pt x="3405251" y="523875"/>
                </a:lnTo>
                <a:lnTo>
                  <a:pt x="3405251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132201" y="1741042"/>
            <a:ext cx="1100836" cy="213868"/>
          </a:xfrm>
          <a:custGeom>
            <a:avLst/>
            <a:gdLst/>
            <a:ahLst/>
            <a:cxnLst/>
            <a:rect l="l" t="t" r="r" b="b"/>
            <a:pathLst>
              <a:path w="1100836" h="213868">
                <a:moveTo>
                  <a:pt x="161036" y="153670"/>
                </a:moveTo>
                <a:lnTo>
                  <a:pt x="154939" y="90424"/>
                </a:lnTo>
                <a:lnTo>
                  <a:pt x="0" y="137287"/>
                </a:lnTo>
                <a:lnTo>
                  <a:pt x="198627" y="213868"/>
                </a:lnTo>
                <a:lnTo>
                  <a:pt x="161036" y="153670"/>
                </a:lnTo>
                <a:close/>
              </a:path>
              <a:path w="1100836" h="213868">
                <a:moveTo>
                  <a:pt x="198627" y="213868"/>
                </a:moveTo>
                <a:lnTo>
                  <a:pt x="192571" y="150635"/>
                </a:lnTo>
                <a:lnTo>
                  <a:pt x="1100836" y="63246"/>
                </a:lnTo>
                <a:lnTo>
                  <a:pt x="1094739" y="0"/>
                </a:lnTo>
                <a:lnTo>
                  <a:pt x="186513" y="87386"/>
                </a:lnTo>
                <a:lnTo>
                  <a:pt x="180466" y="24257"/>
                </a:lnTo>
                <a:lnTo>
                  <a:pt x="0" y="137287"/>
                </a:lnTo>
                <a:lnTo>
                  <a:pt x="154939" y="90424"/>
                </a:lnTo>
                <a:lnTo>
                  <a:pt x="161036" y="153670"/>
                </a:lnTo>
                <a:lnTo>
                  <a:pt x="198627" y="2138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03546" y="1721992"/>
            <a:ext cx="1140078" cy="152273"/>
          </a:xfrm>
          <a:custGeom>
            <a:avLst/>
            <a:gdLst/>
            <a:ahLst/>
            <a:cxnLst/>
            <a:rect l="l" t="t" r="r" b="b"/>
            <a:pathLst>
              <a:path w="1140078" h="152273">
                <a:moveTo>
                  <a:pt x="1012443" y="102235"/>
                </a:moveTo>
                <a:lnTo>
                  <a:pt x="987084" y="101579"/>
                </a:lnTo>
                <a:lnTo>
                  <a:pt x="985774" y="152273"/>
                </a:lnTo>
                <a:lnTo>
                  <a:pt x="1140078" y="80137"/>
                </a:lnTo>
                <a:lnTo>
                  <a:pt x="1012443" y="102235"/>
                </a:lnTo>
                <a:close/>
              </a:path>
              <a:path w="1140078" h="152273">
                <a:moveTo>
                  <a:pt x="1013713" y="51435"/>
                </a:moveTo>
                <a:lnTo>
                  <a:pt x="989711" y="0"/>
                </a:lnTo>
                <a:lnTo>
                  <a:pt x="988398" y="50780"/>
                </a:lnTo>
                <a:lnTo>
                  <a:pt x="1013713" y="51435"/>
                </a:lnTo>
                <a:close/>
              </a:path>
              <a:path w="1140078" h="152273">
                <a:moveTo>
                  <a:pt x="1269" y="25273"/>
                </a:moveTo>
                <a:lnTo>
                  <a:pt x="0" y="76073"/>
                </a:lnTo>
                <a:lnTo>
                  <a:pt x="987084" y="101579"/>
                </a:lnTo>
                <a:lnTo>
                  <a:pt x="1012443" y="102235"/>
                </a:lnTo>
                <a:lnTo>
                  <a:pt x="1140078" y="80137"/>
                </a:lnTo>
                <a:lnTo>
                  <a:pt x="989711" y="0"/>
                </a:lnTo>
                <a:lnTo>
                  <a:pt x="1013713" y="51435"/>
                </a:lnTo>
                <a:lnTo>
                  <a:pt x="988398" y="50780"/>
                </a:lnTo>
                <a:lnTo>
                  <a:pt x="1269" y="2527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679573" y="323564"/>
            <a:ext cx="1936169" cy="913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461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  <a:p>
            <a:pPr marL="843279">
              <a:lnSpc>
                <a:spcPct val="95825"/>
              </a:lnSpc>
              <a:spcBef>
                <a:spcPts val="392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“Sp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19710" y="323564"/>
            <a:ext cx="1439405" cy="913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  <a:p>
            <a:pPr marL="31269" marR="61036">
              <a:lnSpc>
                <a:spcPct val="95825"/>
              </a:lnSpc>
              <a:spcBef>
                <a:spcPts val="392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a“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84172" y="323564"/>
            <a:ext cx="83229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1937" y="1378870"/>
            <a:ext cx="2664556" cy="769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79779" marR="45765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71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ural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tube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fects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1026" y="1378870"/>
            <a:ext cx="1732156" cy="769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515" marR="45765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71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tube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fects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3593" y="1425081"/>
            <a:ext cx="563372" cy="787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200"/>
              </a:lnSpc>
              <a:spcBef>
                <a:spcPts val="310"/>
              </a:spcBef>
            </a:pPr>
            <a:r>
              <a:rPr dirty="0" smtClean="0" sz="6000" spc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sz="6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90266" y="1765572"/>
            <a:ext cx="193462" cy="263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10"/>
              </a:lnSpc>
              <a:spcBef>
                <a:spcPts val="100"/>
              </a:spcBef>
            </a:pPr>
            <a:r>
              <a:rPr dirty="0" smtClean="0" sz="1850" spc="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56675" y="1765572"/>
            <a:ext cx="193462" cy="263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10"/>
              </a:lnSpc>
              <a:spcBef>
                <a:spcPts val="100"/>
              </a:spcBef>
            </a:pPr>
            <a:r>
              <a:rPr dirty="0" smtClean="0" sz="1850" spc="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8626" y="1817916"/>
            <a:ext cx="91813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ural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7402" y="3403525"/>
            <a:ext cx="3383505" cy="807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Pren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-9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5240" y="3592494"/>
            <a:ext cx="168083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lly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7196" y="3592494"/>
            <a:ext cx="156330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10" y="5261171"/>
            <a:ext cx="1671040" cy="1185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3987" marR="413262" algn="ctr">
              <a:lnSpc>
                <a:spcPts val="2345"/>
              </a:lnSpc>
              <a:spcBef>
                <a:spcPts val="117"/>
              </a:spcBef>
            </a:pP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200" spc="-9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  <a:p>
            <a:pPr marR="41375" algn="ctr">
              <a:lnSpc>
                <a:spcPct val="95825"/>
              </a:lnSpc>
              <a:spcBef>
                <a:spcPts val="522"/>
              </a:spcBef>
            </a:pPr>
            <a:r>
              <a:rPr dirty="0" smtClean="0" sz="2200" spc="-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ngo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ele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1692"/>
              </a:spcBef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1:</a:t>
            </a:r>
            <a:r>
              <a:rPr dirty="0" smtClean="0" sz="18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-18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ort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ri-D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2458" y="5337371"/>
            <a:ext cx="1325315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Myel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200" spc="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7920" y="5337371"/>
            <a:ext cx="1650782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Meni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go</a:t>
            </a:r>
            <a:r>
              <a:rPr dirty="0" smtClean="0" sz="22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92085" y="5343721"/>
            <a:ext cx="1210869" cy="7069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3675" marR="162996" algn="ctr">
              <a:lnSpc>
                <a:spcPts val="2345"/>
              </a:lnSpc>
              <a:spcBef>
                <a:spcPts val="117"/>
              </a:spcBef>
            </a:pP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200" spc="-9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2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523"/>
              </a:spcBef>
            </a:pP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cysto</a:t>
            </a:r>
            <a:r>
              <a:rPr dirty="0" smtClean="0" sz="22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200" spc="0">
                <a:solidFill>
                  <a:srgbClr val="FFFFFF"/>
                </a:solidFill>
                <a:latin typeface="Arial"/>
                <a:cs typeface="Arial"/>
              </a:rPr>
              <a:t>ele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7785" y="6193108"/>
            <a:ext cx="2466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22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8331" y="6193108"/>
            <a:ext cx="226613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ossi</a:t>
            </a:r>
            <a:r>
              <a:rPr dirty="0" smtClean="0" sz="1800" spc="-9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AMD,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Bia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ch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19700" y="6193108"/>
            <a:ext cx="28550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R.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Pe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tric</a:t>
            </a:r>
            <a:r>
              <a:rPr dirty="0" smtClean="0" sz="18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ur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1800" spc="-154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2140" y="6467486"/>
            <a:ext cx="3867338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rl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;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[Gre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Br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]: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Sp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18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843276" y="2997073"/>
            <a:ext cx="2068449" cy="20685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716526" y="3068637"/>
            <a:ext cx="2043049" cy="3524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719701" y="980948"/>
            <a:ext cx="2189099" cy="23035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732651" y="3141726"/>
            <a:ext cx="2411349" cy="24113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00" y="1230249"/>
            <a:ext cx="1399286" cy="14351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258811" y="1230249"/>
            <a:ext cx="1391411" cy="14351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95287" y="1341501"/>
            <a:ext cx="2303399" cy="26494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11187" y="4052887"/>
            <a:ext cx="2066925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679573" y="323564"/>
            <a:ext cx="191670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9710" y="323564"/>
            <a:ext cx="56129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04844" y="323564"/>
            <a:ext cx="85427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84172" y="323564"/>
            <a:ext cx="83229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217" y="6296564"/>
            <a:ext cx="136530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29+4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939030" y="6322167"/>
            <a:ext cx="13653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31+5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361301" y="1238123"/>
            <a:ext cx="1638300" cy="34465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700401" y="1289050"/>
            <a:ext cx="4645025" cy="23194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038475" y="4256087"/>
            <a:ext cx="2181225" cy="21812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189601" y="4321175"/>
            <a:ext cx="2155825" cy="21558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345426" y="1228725"/>
            <a:ext cx="1492250" cy="460375"/>
          </a:xfrm>
          <a:custGeom>
            <a:avLst/>
            <a:gdLst/>
            <a:ahLst/>
            <a:cxnLst/>
            <a:rect l="l" t="t" r="r" b="b"/>
            <a:pathLst>
              <a:path w="1492250" h="460375">
                <a:moveTo>
                  <a:pt x="0" y="460375"/>
                </a:moveTo>
                <a:lnTo>
                  <a:pt x="1492250" y="460375"/>
                </a:lnTo>
                <a:lnTo>
                  <a:pt x="1492250" y="0"/>
                </a:lnTo>
                <a:lnTo>
                  <a:pt x="0" y="0"/>
                </a:lnTo>
                <a:lnTo>
                  <a:pt x="0" y="460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4464" y="1781683"/>
            <a:ext cx="422427" cy="425195"/>
          </a:xfrm>
          <a:custGeom>
            <a:avLst/>
            <a:gdLst/>
            <a:ahLst/>
            <a:cxnLst/>
            <a:rect l="l" t="t" r="r" b="b"/>
            <a:pathLst>
              <a:path w="422427" h="425195">
                <a:moveTo>
                  <a:pt x="422427" y="111378"/>
                </a:moveTo>
                <a:lnTo>
                  <a:pt x="321475" y="178815"/>
                </a:lnTo>
                <a:lnTo>
                  <a:pt x="201904" y="0"/>
                </a:lnTo>
                <a:lnTo>
                  <a:pt x="0" y="135000"/>
                </a:lnTo>
                <a:lnTo>
                  <a:pt x="119570" y="313816"/>
                </a:lnTo>
                <a:lnTo>
                  <a:pt x="18618" y="381380"/>
                </a:lnTo>
                <a:lnTo>
                  <a:pt x="340093" y="425195"/>
                </a:lnTo>
                <a:lnTo>
                  <a:pt x="422427" y="11137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811212" y="4006850"/>
            <a:ext cx="484187" cy="430275"/>
          </a:xfrm>
          <a:custGeom>
            <a:avLst/>
            <a:gdLst/>
            <a:ahLst/>
            <a:cxnLst/>
            <a:rect l="l" t="t" r="r" b="b"/>
            <a:pathLst>
              <a:path w="484187" h="430275">
                <a:moveTo>
                  <a:pt x="242100" y="430275"/>
                </a:moveTo>
                <a:lnTo>
                  <a:pt x="484187" y="215137"/>
                </a:lnTo>
                <a:lnTo>
                  <a:pt x="363143" y="215137"/>
                </a:lnTo>
                <a:lnTo>
                  <a:pt x="363143" y="0"/>
                </a:lnTo>
                <a:lnTo>
                  <a:pt x="121043" y="0"/>
                </a:lnTo>
                <a:lnTo>
                  <a:pt x="121043" y="215137"/>
                </a:lnTo>
                <a:lnTo>
                  <a:pt x="0" y="215137"/>
                </a:lnTo>
                <a:lnTo>
                  <a:pt x="242100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28066" y="598138"/>
            <a:ext cx="25014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5308" y="1312195"/>
            <a:ext cx="5959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33080" y="1312195"/>
            <a:ext cx="75752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28+5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789" y="2258613"/>
            <a:ext cx="2131793" cy="16610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-3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(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)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py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141" y="4426129"/>
            <a:ext cx="2222398" cy="1378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4348" marR="45719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po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tn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tal</a:t>
            </a:r>
            <a:endParaRPr sz="2800">
              <a:latin typeface="Arial"/>
              <a:cs typeface="Arial"/>
            </a:endParaRPr>
          </a:p>
          <a:p>
            <a:pPr marL="12700" marR="45719">
              <a:lnSpc>
                <a:spcPct val="95825"/>
              </a:lnSpc>
              <a:spcBef>
                <a:spcPts val="2062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stnatal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sh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56154" y="5474823"/>
            <a:ext cx="4100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141" y="5840583"/>
            <a:ext cx="3306332" cy="802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ver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hern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ation</a:t>
            </a:r>
            <a:endParaRPr sz="2400">
              <a:latin typeface="Arial"/>
              <a:cs typeface="Arial"/>
            </a:endParaRPr>
          </a:p>
          <a:p>
            <a:pPr marR="12700" algn="r">
              <a:lnSpc>
                <a:spcPct val="95825"/>
              </a:lnSpc>
              <a:spcBef>
                <a:spcPts val="1282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66991" y="5882340"/>
            <a:ext cx="5430544" cy="7607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52734" marR="38176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2Mo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53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al.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Med</a:t>
            </a:r>
            <a:r>
              <a:rPr dirty="0" smtClean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ild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Neu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ol.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201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;54(1)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mtClean="0" sz="2000" spc="29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4.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73050" y="1196975"/>
            <a:ext cx="1605026" cy="523875"/>
          </a:xfrm>
          <a:custGeom>
            <a:avLst/>
            <a:gdLst/>
            <a:ahLst/>
            <a:cxnLst/>
            <a:rect l="l" t="t" r="r" b="b"/>
            <a:pathLst>
              <a:path w="1605026" h="523875">
                <a:moveTo>
                  <a:pt x="0" y="523875"/>
                </a:moveTo>
                <a:lnTo>
                  <a:pt x="1605026" y="523875"/>
                </a:lnTo>
                <a:lnTo>
                  <a:pt x="1605026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C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513326" y="1219200"/>
            <a:ext cx="1414399" cy="4210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927725" y="1239901"/>
            <a:ext cx="1473200" cy="4170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825750" y="1963801"/>
            <a:ext cx="1638300" cy="3446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825750" y="1963737"/>
            <a:ext cx="1493901" cy="461962"/>
          </a:xfrm>
          <a:custGeom>
            <a:avLst/>
            <a:gdLst/>
            <a:ahLst/>
            <a:cxnLst/>
            <a:rect l="l" t="t" r="r" b="b"/>
            <a:pathLst>
              <a:path w="1493901" h="461962">
                <a:moveTo>
                  <a:pt x="0" y="461962"/>
                </a:moveTo>
                <a:lnTo>
                  <a:pt x="1493901" y="461962"/>
                </a:lnTo>
                <a:lnTo>
                  <a:pt x="1493901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4464" y="1781683"/>
            <a:ext cx="422427" cy="425195"/>
          </a:xfrm>
          <a:custGeom>
            <a:avLst/>
            <a:gdLst/>
            <a:ahLst/>
            <a:cxnLst/>
            <a:rect l="l" t="t" r="r" b="b"/>
            <a:pathLst>
              <a:path w="422427" h="425195">
                <a:moveTo>
                  <a:pt x="422427" y="111378"/>
                </a:moveTo>
                <a:lnTo>
                  <a:pt x="321475" y="178815"/>
                </a:lnTo>
                <a:lnTo>
                  <a:pt x="201904" y="0"/>
                </a:lnTo>
                <a:lnTo>
                  <a:pt x="0" y="135000"/>
                </a:lnTo>
                <a:lnTo>
                  <a:pt x="119570" y="313816"/>
                </a:lnTo>
                <a:lnTo>
                  <a:pt x="18618" y="381380"/>
                </a:lnTo>
                <a:lnTo>
                  <a:pt x="340093" y="425195"/>
                </a:lnTo>
                <a:lnTo>
                  <a:pt x="422427" y="11137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11212" y="4006850"/>
            <a:ext cx="484187" cy="430275"/>
          </a:xfrm>
          <a:custGeom>
            <a:avLst/>
            <a:gdLst/>
            <a:ahLst/>
            <a:cxnLst/>
            <a:rect l="l" t="t" r="r" b="b"/>
            <a:pathLst>
              <a:path w="484187" h="430275">
                <a:moveTo>
                  <a:pt x="242100" y="430275"/>
                </a:moveTo>
                <a:lnTo>
                  <a:pt x="484187" y="215137"/>
                </a:lnTo>
                <a:lnTo>
                  <a:pt x="363143" y="215137"/>
                </a:lnTo>
                <a:lnTo>
                  <a:pt x="363143" y="0"/>
                </a:lnTo>
                <a:lnTo>
                  <a:pt x="121043" y="0"/>
                </a:lnTo>
                <a:lnTo>
                  <a:pt x="121043" y="215137"/>
                </a:lnTo>
                <a:lnTo>
                  <a:pt x="0" y="215137"/>
                </a:lnTo>
                <a:lnTo>
                  <a:pt x="242100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28066" y="598138"/>
            <a:ext cx="250143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3337" y="598138"/>
            <a:ext cx="171162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4871" y="2047405"/>
            <a:ext cx="596556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3249" y="2047405"/>
            <a:ext cx="758261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28+5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789" y="2258613"/>
            <a:ext cx="2131793" cy="16610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yes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b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</a:t>
            </a:r>
            <a:r>
              <a:rPr dirty="0" smtClean="0" sz="2800" spc="-31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(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00AFE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)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th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py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q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ir</a:t>
            </a:r>
            <a:r>
              <a:rPr dirty="0" smtClean="0" sz="2800" spc="9">
                <a:solidFill>
                  <a:srgbClr val="00AFE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00AFE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789" y="4426129"/>
            <a:ext cx="152339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po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tn</a:t>
            </a:r>
            <a:r>
              <a:rPr dirty="0" smtClean="0" sz="2800" spc="9">
                <a:solidFill>
                  <a:srgbClr val="00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00FFFF"/>
                </a:solidFill>
                <a:latin typeface="Arial"/>
                <a:cs typeface="Arial"/>
              </a:rPr>
              <a:t>tal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35677" y="5618688"/>
            <a:ext cx="4094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35954" y="5620212"/>
            <a:ext cx="579526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12a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8066" y="5710738"/>
            <a:ext cx="1915160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Late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spin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compl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catio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3050" y="1196975"/>
            <a:ext cx="1605026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90">
              <a:lnSpc>
                <a:spcPct val="95825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C000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C000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322699" y="1317625"/>
            <a:ext cx="4776724" cy="5165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211701" y="1520825"/>
            <a:ext cx="5506974" cy="4905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79400" y="4356100"/>
            <a:ext cx="4443476" cy="2032000"/>
          </a:xfrm>
          <a:custGeom>
            <a:avLst/>
            <a:gdLst/>
            <a:ahLst/>
            <a:cxnLst/>
            <a:rect l="l" t="t" r="r" b="b"/>
            <a:pathLst>
              <a:path w="4443476" h="2032000">
                <a:moveTo>
                  <a:pt x="0" y="2032000"/>
                </a:moveTo>
                <a:lnTo>
                  <a:pt x="4443476" y="2032000"/>
                </a:lnTo>
                <a:lnTo>
                  <a:pt x="4443476" y="0"/>
                </a:lnTo>
                <a:lnTo>
                  <a:pt x="0" y="0"/>
                </a:lnTo>
                <a:lnTo>
                  <a:pt x="0" y="2032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79400" y="1268412"/>
            <a:ext cx="1905000" cy="954087"/>
          </a:xfrm>
          <a:custGeom>
            <a:avLst/>
            <a:gdLst/>
            <a:ahLst/>
            <a:cxnLst/>
            <a:rect l="l" t="t" r="r" b="b"/>
            <a:pathLst>
              <a:path w="1905000" h="954087">
                <a:moveTo>
                  <a:pt x="0" y="954087"/>
                </a:moveTo>
                <a:lnTo>
                  <a:pt x="1905000" y="954087"/>
                </a:lnTo>
                <a:lnTo>
                  <a:pt x="1905000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69552" y="555219"/>
            <a:ext cx="560477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4716" y="555219"/>
            <a:ext cx="853670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5111" y="555219"/>
            <a:ext cx="83127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6613" y="2970513"/>
            <a:ext cx="2484221" cy="10316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2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mo</a:t>
            </a:r>
            <a:r>
              <a:rPr dirty="0" smtClean="0" sz="3600" spc="9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th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old</a:t>
            </a:r>
            <a:endParaRPr sz="3600">
              <a:latin typeface="Arial"/>
              <a:cs typeface="Arial"/>
            </a:endParaRPr>
          </a:p>
          <a:p>
            <a:pPr marL="12700" marR="68580">
              <a:lnSpc>
                <a:spcPct val="95825"/>
              </a:lnSpc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seiz</a:t>
            </a:r>
            <a:r>
              <a:rPr dirty="0" smtClean="0" sz="3600" spc="9">
                <a:solidFill>
                  <a:srgbClr val="FFFF99"/>
                </a:solidFill>
                <a:latin typeface="Arial"/>
                <a:cs typeface="Arial"/>
              </a:rPr>
              <a:t>u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res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03499" y="2970513"/>
            <a:ext cx="90779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w</a:t>
            </a:r>
            <a:r>
              <a:rPr dirty="0" smtClean="0" sz="3600" spc="4">
                <a:solidFill>
                  <a:srgbClr val="FFFF99"/>
                </a:solidFill>
                <a:latin typeface="Arial"/>
                <a:cs typeface="Arial"/>
              </a:rPr>
              <a:t>i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th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8241" y="4582713"/>
            <a:ext cx="4192759" cy="1661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Part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800" spc="-7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-2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Age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  <a:p>
            <a:pPr marL="12700" marR="419730">
              <a:lnSpc>
                <a:spcPts val="5040"/>
              </a:lnSpc>
              <a:spcBef>
                <a:spcPts val="519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Cal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800" spc="-7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Dy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s?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Sch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lic</a:t>
            </a:r>
            <a:r>
              <a:rPr dirty="0" smtClean="0" sz="2800" spc="-19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9400" y="1268412"/>
            <a:ext cx="1905000" cy="9540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41" marR="50876">
              <a:lnSpc>
                <a:spcPct val="100041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156325" y="4076636"/>
            <a:ext cx="2271649" cy="2341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11926" y="1844675"/>
            <a:ext cx="2385949" cy="2085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5510276" y="1782762"/>
            <a:ext cx="3309874" cy="4606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3850" y="2421001"/>
            <a:ext cx="4937125" cy="33003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39750" y="4071874"/>
            <a:ext cx="1944751" cy="1228852"/>
          </a:xfrm>
          <a:custGeom>
            <a:avLst/>
            <a:gdLst/>
            <a:ahLst/>
            <a:cxnLst/>
            <a:rect l="l" t="t" r="r" b="b"/>
            <a:pathLst>
              <a:path w="1944751" h="1228852">
                <a:moveTo>
                  <a:pt x="0" y="614426"/>
                </a:moveTo>
                <a:lnTo>
                  <a:pt x="3223" y="564032"/>
                </a:lnTo>
                <a:lnTo>
                  <a:pt x="12726" y="514761"/>
                </a:lnTo>
                <a:lnTo>
                  <a:pt x="28258" y="466770"/>
                </a:lnTo>
                <a:lnTo>
                  <a:pt x="49570" y="420217"/>
                </a:lnTo>
                <a:lnTo>
                  <a:pt x="76410" y="375261"/>
                </a:lnTo>
                <a:lnTo>
                  <a:pt x="108529" y="332059"/>
                </a:lnTo>
                <a:lnTo>
                  <a:pt x="145677" y="290769"/>
                </a:lnTo>
                <a:lnTo>
                  <a:pt x="187603" y="251551"/>
                </a:lnTo>
                <a:lnTo>
                  <a:pt x="234056" y="214561"/>
                </a:lnTo>
                <a:lnTo>
                  <a:pt x="284787" y="179959"/>
                </a:lnTo>
                <a:lnTo>
                  <a:pt x="339546" y="147901"/>
                </a:lnTo>
                <a:lnTo>
                  <a:pt x="398082" y="118546"/>
                </a:lnTo>
                <a:lnTo>
                  <a:pt x="460144" y="92053"/>
                </a:lnTo>
                <a:lnTo>
                  <a:pt x="525483" y="68580"/>
                </a:lnTo>
                <a:lnTo>
                  <a:pt x="593849" y="48283"/>
                </a:lnTo>
                <a:lnTo>
                  <a:pt x="664990" y="31323"/>
                </a:lnTo>
                <a:lnTo>
                  <a:pt x="738657" y="17856"/>
                </a:lnTo>
                <a:lnTo>
                  <a:pt x="814600" y="8041"/>
                </a:lnTo>
                <a:lnTo>
                  <a:pt x="892568" y="2036"/>
                </a:lnTo>
                <a:lnTo>
                  <a:pt x="972312" y="0"/>
                </a:lnTo>
                <a:lnTo>
                  <a:pt x="1052069" y="2036"/>
                </a:lnTo>
                <a:lnTo>
                  <a:pt x="1130051" y="8041"/>
                </a:lnTo>
                <a:lnTo>
                  <a:pt x="1206006" y="17856"/>
                </a:lnTo>
                <a:lnTo>
                  <a:pt x="1279685" y="31323"/>
                </a:lnTo>
                <a:lnTo>
                  <a:pt x="1350837" y="48283"/>
                </a:lnTo>
                <a:lnTo>
                  <a:pt x="1419212" y="68580"/>
                </a:lnTo>
                <a:lnTo>
                  <a:pt x="1484560" y="92053"/>
                </a:lnTo>
                <a:lnTo>
                  <a:pt x="1546630" y="118546"/>
                </a:lnTo>
                <a:lnTo>
                  <a:pt x="1605172" y="147901"/>
                </a:lnTo>
                <a:lnTo>
                  <a:pt x="1659937" y="179959"/>
                </a:lnTo>
                <a:lnTo>
                  <a:pt x="1710674" y="214561"/>
                </a:lnTo>
                <a:lnTo>
                  <a:pt x="1757132" y="251551"/>
                </a:lnTo>
                <a:lnTo>
                  <a:pt x="1799062" y="290769"/>
                </a:lnTo>
                <a:lnTo>
                  <a:pt x="1836212" y="332059"/>
                </a:lnTo>
                <a:lnTo>
                  <a:pt x="1868334" y="375261"/>
                </a:lnTo>
                <a:lnTo>
                  <a:pt x="1895177" y="420217"/>
                </a:lnTo>
                <a:lnTo>
                  <a:pt x="1916490" y="466770"/>
                </a:lnTo>
                <a:lnTo>
                  <a:pt x="1932023" y="514761"/>
                </a:lnTo>
                <a:lnTo>
                  <a:pt x="1941527" y="564032"/>
                </a:lnTo>
                <a:lnTo>
                  <a:pt x="1944751" y="614426"/>
                </a:lnTo>
                <a:lnTo>
                  <a:pt x="1941527" y="664819"/>
                </a:lnTo>
                <a:lnTo>
                  <a:pt x="1932023" y="714090"/>
                </a:lnTo>
                <a:lnTo>
                  <a:pt x="1916490" y="762081"/>
                </a:lnTo>
                <a:lnTo>
                  <a:pt x="1895177" y="808634"/>
                </a:lnTo>
                <a:lnTo>
                  <a:pt x="1868334" y="853590"/>
                </a:lnTo>
                <a:lnTo>
                  <a:pt x="1836212" y="896792"/>
                </a:lnTo>
                <a:lnTo>
                  <a:pt x="1799062" y="938082"/>
                </a:lnTo>
                <a:lnTo>
                  <a:pt x="1757132" y="977300"/>
                </a:lnTo>
                <a:lnTo>
                  <a:pt x="1710674" y="1014290"/>
                </a:lnTo>
                <a:lnTo>
                  <a:pt x="1659937" y="1048893"/>
                </a:lnTo>
                <a:lnTo>
                  <a:pt x="1605172" y="1080950"/>
                </a:lnTo>
                <a:lnTo>
                  <a:pt x="1546630" y="1110305"/>
                </a:lnTo>
                <a:lnTo>
                  <a:pt x="1484560" y="1136798"/>
                </a:lnTo>
                <a:lnTo>
                  <a:pt x="1419212" y="1160272"/>
                </a:lnTo>
                <a:lnTo>
                  <a:pt x="1350837" y="1180568"/>
                </a:lnTo>
                <a:lnTo>
                  <a:pt x="1279685" y="1197528"/>
                </a:lnTo>
                <a:lnTo>
                  <a:pt x="1206006" y="1210995"/>
                </a:lnTo>
                <a:lnTo>
                  <a:pt x="1130051" y="1220810"/>
                </a:lnTo>
                <a:lnTo>
                  <a:pt x="1052069" y="1226815"/>
                </a:lnTo>
                <a:lnTo>
                  <a:pt x="972312" y="1228852"/>
                </a:lnTo>
                <a:lnTo>
                  <a:pt x="892568" y="1226815"/>
                </a:lnTo>
                <a:lnTo>
                  <a:pt x="814600" y="1220810"/>
                </a:lnTo>
                <a:lnTo>
                  <a:pt x="738657" y="1210995"/>
                </a:lnTo>
                <a:lnTo>
                  <a:pt x="664990" y="1197528"/>
                </a:lnTo>
                <a:lnTo>
                  <a:pt x="593849" y="1180568"/>
                </a:lnTo>
                <a:lnTo>
                  <a:pt x="525483" y="1160272"/>
                </a:lnTo>
                <a:lnTo>
                  <a:pt x="460144" y="1136798"/>
                </a:lnTo>
                <a:lnTo>
                  <a:pt x="398082" y="1110305"/>
                </a:lnTo>
                <a:lnTo>
                  <a:pt x="339546" y="1080950"/>
                </a:lnTo>
                <a:lnTo>
                  <a:pt x="284787" y="1048893"/>
                </a:lnTo>
                <a:lnTo>
                  <a:pt x="234056" y="1014290"/>
                </a:lnTo>
                <a:lnTo>
                  <a:pt x="187603" y="977300"/>
                </a:lnTo>
                <a:lnTo>
                  <a:pt x="145677" y="938082"/>
                </a:lnTo>
                <a:lnTo>
                  <a:pt x="108529" y="896792"/>
                </a:lnTo>
                <a:lnTo>
                  <a:pt x="76410" y="853590"/>
                </a:lnTo>
                <a:lnTo>
                  <a:pt x="49570" y="808634"/>
                </a:lnTo>
                <a:lnTo>
                  <a:pt x="28258" y="762081"/>
                </a:lnTo>
                <a:lnTo>
                  <a:pt x="12726" y="714090"/>
                </a:lnTo>
                <a:lnTo>
                  <a:pt x="3223" y="664819"/>
                </a:lnTo>
                <a:lnTo>
                  <a:pt x="0" y="614426"/>
                </a:lnTo>
                <a:close/>
              </a:path>
            </a:pathLst>
          </a:custGeom>
          <a:ln w="66675">
            <a:solidFill>
              <a:srgbClr val="FFFF9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86575" y="2730500"/>
            <a:ext cx="5195062" cy="29908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9400" y="1268412"/>
            <a:ext cx="1905000" cy="954087"/>
          </a:xfrm>
          <a:custGeom>
            <a:avLst/>
            <a:gdLst/>
            <a:ahLst/>
            <a:cxnLst/>
            <a:rect l="l" t="t" r="r" b="b"/>
            <a:pathLst>
              <a:path w="1905000" h="954087">
                <a:moveTo>
                  <a:pt x="0" y="954087"/>
                </a:moveTo>
                <a:lnTo>
                  <a:pt x="1905000" y="954087"/>
                </a:lnTo>
                <a:lnTo>
                  <a:pt x="1905000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9590" y="555219"/>
            <a:ext cx="4236794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2457" y="1412292"/>
            <a:ext cx="690702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3250" y="1412292"/>
            <a:ext cx="47391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590" y="2298371"/>
            <a:ext cx="868756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Fetal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3462" y="2298371"/>
            <a:ext cx="1857115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Thromb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tic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94222" y="2298371"/>
            <a:ext cx="2189055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-209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8241" y="5905062"/>
            <a:ext cx="5979756" cy="9175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Dem</a:t>
            </a:r>
            <a:r>
              <a:rPr dirty="0" smtClean="0" sz="32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Co-</a:t>
            </a:r>
            <a:r>
              <a:rPr dirty="0" smtClean="0" sz="3200" spc="-18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win</a:t>
            </a:r>
            <a:endParaRPr sz="3200">
              <a:latin typeface="Arial"/>
              <a:cs typeface="Arial"/>
            </a:endParaRPr>
          </a:p>
          <a:p>
            <a:pPr marL="45923">
              <a:lnSpc>
                <a:spcPct val="95825"/>
              </a:lnSpc>
              <a:spcBef>
                <a:spcPts val="1325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Sa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254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Benir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ke</a:t>
            </a:r>
            <a:r>
              <a:rPr dirty="0" smtClean="0" sz="2000" spc="-3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K.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ediatri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s.</a:t>
            </a:r>
            <a:r>
              <a:rPr dirty="0" smtClean="0" sz="20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;</a:t>
            </a:r>
            <a:r>
              <a:rPr dirty="0" smtClean="0" sz="2000" spc="-15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dirty="0" smtClean="0" sz="2000" spc="-13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mtClean="0" sz="2000" spc="-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7.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9400" y="1268412"/>
            <a:ext cx="1905000" cy="9540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41" marR="50876">
              <a:lnSpc>
                <a:spcPct val="100041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79400" y="1268412"/>
            <a:ext cx="1905000" cy="954087"/>
          </a:xfrm>
          <a:custGeom>
            <a:avLst/>
            <a:gdLst/>
            <a:ahLst/>
            <a:cxnLst/>
            <a:rect l="l" t="t" r="r" b="b"/>
            <a:pathLst>
              <a:path w="1905000" h="954087">
                <a:moveTo>
                  <a:pt x="0" y="954087"/>
                </a:moveTo>
                <a:lnTo>
                  <a:pt x="1905000" y="954087"/>
                </a:lnTo>
                <a:lnTo>
                  <a:pt x="1905000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54000" y="2258949"/>
            <a:ext cx="2387600" cy="290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593975" y="2265426"/>
            <a:ext cx="3117850" cy="28939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700776" y="2216150"/>
            <a:ext cx="2378075" cy="2943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951726" y="2890774"/>
            <a:ext cx="484124" cy="430275"/>
          </a:xfrm>
          <a:custGeom>
            <a:avLst/>
            <a:gdLst/>
            <a:ahLst/>
            <a:cxnLst/>
            <a:rect l="l" t="t" r="r" b="b"/>
            <a:pathLst>
              <a:path w="484124" h="430275">
                <a:moveTo>
                  <a:pt x="484124" y="215137"/>
                </a:moveTo>
                <a:lnTo>
                  <a:pt x="363093" y="215137"/>
                </a:lnTo>
                <a:lnTo>
                  <a:pt x="363093" y="0"/>
                </a:lnTo>
                <a:lnTo>
                  <a:pt x="121030" y="0"/>
                </a:lnTo>
                <a:lnTo>
                  <a:pt x="121030" y="215137"/>
                </a:lnTo>
                <a:lnTo>
                  <a:pt x="0" y="215137"/>
                </a:lnTo>
                <a:lnTo>
                  <a:pt x="242062" y="430275"/>
                </a:lnTo>
                <a:lnTo>
                  <a:pt x="484124" y="21513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383151" y="3405124"/>
            <a:ext cx="484124" cy="430275"/>
          </a:xfrm>
          <a:custGeom>
            <a:avLst/>
            <a:gdLst/>
            <a:ahLst/>
            <a:cxnLst/>
            <a:rect l="l" t="t" r="r" b="b"/>
            <a:pathLst>
              <a:path w="484124" h="430275">
                <a:moveTo>
                  <a:pt x="242062" y="430275"/>
                </a:moveTo>
                <a:lnTo>
                  <a:pt x="484124" y="215137"/>
                </a:lnTo>
                <a:lnTo>
                  <a:pt x="363093" y="215137"/>
                </a:lnTo>
                <a:lnTo>
                  <a:pt x="363093" y="0"/>
                </a:lnTo>
                <a:lnTo>
                  <a:pt x="121031" y="0"/>
                </a:lnTo>
                <a:lnTo>
                  <a:pt x="121031" y="215137"/>
                </a:lnTo>
                <a:lnTo>
                  <a:pt x="0" y="215137"/>
                </a:lnTo>
                <a:lnTo>
                  <a:pt x="242062" y="43027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900555" y="2901823"/>
            <a:ext cx="470788" cy="446659"/>
          </a:xfrm>
          <a:custGeom>
            <a:avLst/>
            <a:gdLst/>
            <a:ahLst/>
            <a:cxnLst/>
            <a:rect l="l" t="t" r="r" b="b"/>
            <a:pathLst>
              <a:path w="470788" h="446659">
                <a:moveTo>
                  <a:pt x="185293" y="446659"/>
                </a:moveTo>
                <a:lnTo>
                  <a:pt x="470788" y="294004"/>
                </a:lnTo>
                <a:lnTo>
                  <a:pt x="353187" y="265684"/>
                </a:lnTo>
                <a:lnTo>
                  <a:pt x="403351" y="56514"/>
                </a:lnTo>
                <a:lnTo>
                  <a:pt x="167894" y="0"/>
                </a:lnTo>
                <a:lnTo>
                  <a:pt x="117728" y="209168"/>
                </a:lnTo>
                <a:lnTo>
                  <a:pt x="0" y="180975"/>
                </a:lnTo>
                <a:lnTo>
                  <a:pt x="185293" y="446659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69552" y="555219"/>
            <a:ext cx="229683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2121" y="1783894"/>
            <a:ext cx="245133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Sube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ymal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7104" y="1783894"/>
            <a:ext cx="185995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013" y="5239986"/>
            <a:ext cx="399891" cy="33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dirty="0" smtClean="0" baseline="-1207" sz="36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baseline="25364" sz="24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baseline="25364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56103" y="5239986"/>
            <a:ext cx="467749" cy="33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00"/>
              </a:lnSpc>
              <a:spcBef>
                <a:spcPts val="130"/>
              </a:spcBef>
            </a:pPr>
            <a:r>
              <a:rPr dirty="0" smtClean="0" baseline="-1207" sz="36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baseline="25364" sz="2400" spc="4">
                <a:solidFill>
                  <a:srgbClr val="FFFFFF"/>
                </a:solidFill>
                <a:latin typeface="Arial"/>
                <a:cs typeface="Arial"/>
              </a:rPr>
              <a:t>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890" y="5248687"/>
            <a:ext cx="2128824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Fetus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23+0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7207" y="5248687"/>
            <a:ext cx="213095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Fetus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GW21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8034" y="5248687"/>
            <a:ext cx="1020267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mo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964" y="5691684"/>
            <a:ext cx="397705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Filamin</a:t>
            </a:r>
            <a:r>
              <a:rPr dirty="0" smtClean="0" sz="2800" spc="-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-15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ne</a:t>
            </a:r>
            <a:r>
              <a:rPr dirty="0" smtClean="0" sz="2800" spc="-5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muta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05964" y="6412602"/>
            <a:ext cx="5583518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Par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ini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al.</a:t>
            </a:r>
            <a:r>
              <a:rPr dirty="0" smtClean="0" sz="20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Brain.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2006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l;129(Pt</a:t>
            </a:r>
            <a:r>
              <a:rPr dirty="0" smtClean="0" sz="2000" spc="-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:189</a:t>
            </a:r>
            <a:r>
              <a:rPr dirty="0" smtClean="0" sz="2000" spc="14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6.,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90806" y="6412602"/>
            <a:ext cx="1292595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2006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9400" y="1268412"/>
            <a:ext cx="1905000" cy="9540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41" marR="50876">
              <a:lnSpc>
                <a:spcPct val="100041"/>
              </a:lnSpc>
              <a:spcBef>
                <a:spcPts val="459"/>
              </a:spcBef>
            </a:pP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ce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ri</a:t>
            </a:r>
            <a:r>
              <a:rPr dirty="0" smtClean="0" sz="2800" spc="9">
                <a:solidFill>
                  <a:srgbClr val="FF99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99FF"/>
                </a:solidFill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3087624" y="1773174"/>
            <a:ext cx="2708402" cy="31559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0"/>
              </a:spcBef>
            </a:pPr>
            <a:endParaRPr sz="650"/>
          </a:p>
          <a:p>
            <a:pPr>
              <a:lnSpc>
                <a:spcPct val="95825"/>
              </a:lnSpc>
              <a:spcBef>
                <a:spcPts val="2100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27826" y="1757299"/>
            <a:ext cx="2284349" cy="3184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71754">
              <a:lnSpc>
                <a:spcPct val="95825"/>
              </a:lnSpc>
              <a:spcBef>
                <a:spcPts val="20495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-125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4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7037" y="1757426"/>
            <a:ext cx="2486025" cy="3116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56654">
              <a:lnSpc>
                <a:spcPct val="95825"/>
              </a:lnSpc>
              <a:spcBef>
                <a:spcPts val="20232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-129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mtClean="0" sz="24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105150" y="1773174"/>
            <a:ext cx="2690876" cy="315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227826" y="1757299"/>
            <a:ext cx="2284349" cy="3184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27037" y="1757426"/>
            <a:ext cx="2486025" cy="3116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28066" y="598138"/>
            <a:ext cx="42368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77593" y="1283641"/>
            <a:ext cx="1067423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Spi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7634" y="1283641"/>
            <a:ext cx="81153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98467" y="1283641"/>
            <a:ext cx="35520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4477" y="1283641"/>
            <a:ext cx="871244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7960" y="1283641"/>
            <a:ext cx="142566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267" y="5097811"/>
            <a:ext cx="2341880" cy="690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pflecti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n:</a:t>
            </a:r>
            <a:endParaRPr sz="2400">
              <a:latin typeface="Arial"/>
              <a:cs typeface="Arial"/>
            </a:endParaRPr>
          </a:p>
          <a:p>
            <a:pPr marL="17272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ee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tgens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on: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5592" y="5097811"/>
            <a:ext cx="664260" cy="690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L1/2</a:t>
            </a:r>
            <a:endParaRPr sz="2400">
              <a:latin typeface="Arial"/>
              <a:cs typeface="Arial"/>
            </a:endParaRPr>
          </a:p>
          <a:p>
            <a:pPr marL="17525" marR="4572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L3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8082" y="5110638"/>
            <a:ext cx="2477820" cy="647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eefl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ction:</a:t>
            </a:r>
            <a:endParaRPr sz="2400">
              <a:latin typeface="Arial"/>
              <a:cs typeface="Arial"/>
            </a:endParaRPr>
          </a:p>
          <a:p>
            <a:pPr marL="15747">
              <a:lnSpc>
                <a:spcPts val="2500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rsiflection: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1762" y="5110638"/>
            <a:ext cx="466343" cy="647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L4</a:t>
            </a:r>
            <a:endParaRPr sz="2400">
              <a:latin typeface="Arial"/>
              <a:cs typeface="Arial"/>
            </a:endParaRPr>
          </a:p>
          <a:p>
            <a:pPr marL="69595">
              <a:lnSpc>
                <a:spcPts val="2500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L5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3749" y="5890265"/>
            <a:ext cx="27457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antarflection: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91150" y="5890265"/>
            <a:ext cx="88402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sacral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6339412"/>
            <a:ext cx="7614234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seth</a:t>
            </a:r>
            <a:r>
              <a:rPr dirty="0" smtClean="0" sz="18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RE.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(1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9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dirty="0" smtClean="0" sz="18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-5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tme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lo</a:t>
            </a:r>
            <a:r>
              <a:rPr dirty="0" smtClean="0" sz="1800" spc="-44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mtClean="0" sz="1800" spc="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-14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tremity</a:t>
            </a:r>
            <a:r>
              <a:rPr dirty="0" smtClean="0" sz="18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ch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-2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zed</a:t>
            </a:r>
            <a:r>
              <a:rPr dirty="0" smtClean="0" sz="1800" spc="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1800" spc="-2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om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oc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(b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rth</a:t>
            </a:r>
            <a:r>
              <a:rPr dirty="0" smtClean="0" sz="18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18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mo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ths).AAOS</a:t>
            </a:r>
            <a:r>
              <a:rPr dirty="0" smtClean="0" sz="1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ctur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1800" spc="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1800" spc="-9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49920" y="6613732"/>
            <a:ext cx="7578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mtClean="0" sz="1800" spc="9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mtClean="0" sz="1800" spc="-4">
                <a:solidFill>
                  <a:srgbClr val="FFFFFF"/>
                </a:solidFill>
                <a:latin typeface="Arial"/>
                <a:cs typeface="Arial"/>
              </a:rPr>
              <a:t>82.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327775" y="1773301"/>
            <a:ext cx="2008251" cy="3732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327775" y="1844675"/>
            <a:ext cx="2325751" cy="523875"/>
          </a:xfrm>
          <a:custGeom>
            <a:avLst/>
            <a:gdLst/>
            <a:ahLst/>
            <a:cxnLst/>
            <a:rect l="l" t="t" r="r" b="b"/>
            <a:pathLst>
              <a:path w="2325751" h="523875">
                <a:moveTo>
                  <a:pt x="0" y="523875"/>
                </a:moveTo>
                <a:lnTo>
                  <a:pt x="2325751" y="523875"/>
                </a:lnTo>
                <a:lnTo>
                  <a:pt x="2325751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644900" y="1773301"/>
            <a:ext cx="1790700" cy="3702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62503" y="3943985"/>
            <a:ext cx="1637157" cy="836167"/>
          </a:xfrm>
          <a:custGeom>
            <a:avLst/>
            <a:gdLst/>
            <a:ahLst/>
            <a:cxnLst/>
            <a:rect l="l" t="t" r="r" b="b"/>
            <a:pathLst>
              <a:path w="1637157" h="836167">
                <a:moveTo>
                  <a:pt x="0" y="836167"/>
                </a:moveTo>
                <a:lnTo>
                  <a:pt x="1637157" y="0"/>
                </a:lnTo>
              </a:path>
            </a:pathLst>
          </a:custGeom>
          <a:ln w="635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07639" y="4261485"/>
            <a:ext cx="403964" cy="379475"/>
          </a:xfrm>
          <a:custGeom>
            <a:avLst/>
            <a:gdLst/>
            <a:ahLst/>
            <a:cxnLst/>
            <a:rect l="l" t="t" r="r" b="b"/>
            <a:pathLst>
              <a:path w="403964" h="379475">
                <a:moveTo>
                  <a:pt x="264712" y="251251"/>
                </a:moveTo>
                <a:lnTo>
                  <a:pt x="274594" y="259346"/>
                </a:lnTo>
                <a:lnTo>
                  <a:pt x="285540" y="265506"/>
                </a:lnTo>
                <a:lnTo>
                  <a:pt x="297561" y="269747"/>
                </a:lnTo>
                <a:lnTo>
                  <a:pt x="307773" y="271608"/>
                </a:lnTo>
                <a:lnTo>
                  <a:pt x="319681" y="271927"/>
                </a:lnTo>
                <a:lnTo>
                  <a:pt x="331820" y="270310"/>
                </a:lnTo>
                <a:lnTo>
                  <a:pt x="344179" y="266749"/>
                </a:lnTo>
                <a:lnTo>
                  <a:pt x="356743" y="261238"/>
                </a:lnTo>
                <a:lnTo>
                  <a:pt x="366471" y="255630"/>
                </a:lnTo>
                <a:lnTo>
                  <a:pt x="377188" y="247491"/>
                </a:lnTo>
                <a:lnTo>
                  <a:pt x="386117" y="238201"/>
                </a:lnTo>
                <a:lnTo>
                  <a:pt x="393261" y="227761"/>
                </a:lnTo>
                <a:lnTo>
                  <a:pt x="398623" y="216178"/>
                </a:lnTo>
                <a:lnTo>
                  <a:pt x="402209" y="203453"/>
                </a:lnTo>
                <a:lnTo>
                  <a:pt x="403964" y="189781"/>
                </a:lnTo>
                <a:lnTo>
                  <a:pt x="403744" y="177526"/>
                </a:lnTo>
                <a:lnTo>
                  <a:pt x="401825" y="165335"/>
                </a:lnTo>
                <a:lnTo>
                  <a:pt x="398219" y="153195"/>
                </a:lnTo>
                <a:lnTo>
                  <a:pt x="392938" y="141096"/>
                </a:lnTo>
                <a:lnTo>
                  <a:pt x="385791" y="129101"/>
                </a:lnTo>
                <a:lnTo>
                  <a:pt x="377469" y="118876"/>
                </a:lnTo>
                <a:lnTo>
                  <a:pt x="367983" y="110418"/>
                </a:lnTo>
                <a:lnTo>
                  <a:pt x="357345" y="103728"/>
                </a:lnTo>
                <a:lnTo>
                  <a:pt x="345566" y="98806"/>
                </a:lnTo>
                <a:lnTo>
                  <a:pt x="333448" y="95754"/>
                </a:lnTo>
                <a:lnTo>
                  <a:pt x="321202" y="94697"/>
                </a:lnTo>
                <a:lnTo>
                  <a:pt x="309060" y="95691"/>
                </a:lnTo>
                <a:lnTo>
                  <a:pt x="297029" y="98718"/>
                </a:lnTo>
                <a:lnTo>
                  <a:pt x="285114" y="103758"/>
                </a:lnTo>
                <a:lnTo>
                  <a:pt x="274558" y="110239"/>
                </a:lnTo>
                <a:lnTo>
                  <a:pt x="265054" y="118453"/>
                </a:lnTo>
                <a:lnTo>
                  <a:pt x="256723" y="128319"/>
                </a:lnTo>
                <a:lnTo>
                  <a:pt x="249555" y="139826"/>
                </a:lnTo>
                <a:lnTo>
                  <a:pt x="230632" y="72770"/>
                </a:lnTo>
                <a:lnTo>
                  <a:pt x="321056" y="26669"/>
                </a:lnTo>
                <a:lnTo>
                  <a:pt x="307466" y="0"/>
                </a:lnTo>
                <a:lnTo>
                  <a:pt x="194945" y="57531"/>
                </a:lnTo>
                <a:lnTo>
                  <a:pt x="232283" y="185038"/>
                </a:lnTo>
                <a:lnTo>
                  <a:pt x="260223" y="175132"/>
                </a:lnTo>
                <a:lnTo>
                  <a:pt x="260286" y="174464"/>
                </a:lnTo>
                <a:lnTo>
                  <a:pt x="263116" y="162228"/>
                </a:lnTo>
                <a:lnTo>
                  <a:pt x="269113" y="150621"/>
                </a:lnTo>
                <a:lnTo>
                  <a:pt x="279245" y="139286"/>
                </a:lnTo>
                <a:lnTo>
                  <a:pt x="290195" y="132079"/>
                </a:lnTo>
                <a:lnTo>
                  <a:pt x="296110" y="129391"/>
                </a:lnTo>
                <a:lnTo>
                  <a:pt x="308370" y="125935"/>
                </a:lnTo>
                <a:lnTo>
                  <a:pt x="320404" y="125470"/>
                </a:lnTo>
                <a:lnTo>
                  <a:pt x="332232" y="128015"/>
                </a:lnTo>
                <a:lnTo>
                  <a:pt x="338034" y="130397"/>
                </a:lnTo>
                <a:lnTo>
                  <a:pt x="348261" y="137096"/>
                </a:lnTo>
                <a:lnTo>
                  <a:pt x="357158" y="146516"/>
                </a:lnTo>
                <a:lnTo>
                  <a:pt x="364744" y="158622"/>
                </a:lnTo>
                <a:lnTo>
                  <a:pt x="369610" y="170034"/>
                </a:lnTo>
                <a:lnTo>
                  <a:pt x="372670" y="182380"/>
                </a:lnTo>
                <a:lnTo>
                  <a:pt x="373245" y="194324"/>
                </a:lnTo>
                <a:lnTo>
                  <a:pt x="371348" y="205866"/>
                </a:lnTo>
                <a:lnTo>
                  <a:pt x="370126" y="209727"/>
                </a:lnTo>
                <a:lnTo>
                  <a:pt x="364335" y="221492"/>
                </a:lnTo>
                <a:lnTo>
                  <a:pt x="356001" y="231036"/>
                </a:lnTo>
                <a:lnTo>
                  <a:pt x="345059" y="238378"/>
                </a:lnTo>
                <a:lnTo>
                  <a:pt x="335613" y="242157"/>
                </a:lnTo>
                <a:lnTo>
                  <a:pt x="323434" y="243889"/>
                </a:lnTo>
                <a:lnTo>
                  <a:pt x="311150" y="242188"/>
                </a:lnTo>
                <a:lnTo>
                  <a:pt x="309712" y="241782"/>
                </a:lnTo>
                <a:lnTo>
                  <a:pt x="299034" y="236906"/>
                </a:lnTo>
                <a:lnTo>
                  <a:pt x="289006" y="228948"/>
                </a:lnTo>
                <a:lnTo>
                  <a:pt x="279653" y="217931"/>
                </a:lnTo>
                <a:lnTo>
                  <a:pt x="251713" y="235203"/>
                </a:lnTo>
                <a:lnTo>
                  <a:pt x="255887" y="241205"/>
                </a:lnTo>
                <a:lnTo>
                  <a:pt x="264712" y="251251"/>
                </a:lnTo>
                <a:close/>
              </a:path>
              <a:path w="403964" h="379475">
                <a:moveTo>
                  <a:pt x="131952" y="337565"/>
                </a:moveTo>
                <a:lnTo>
                  <a:pt x="29972" y="137921"/>
                </a:lnTo>
                <a:lnTo>
                  <a:pt x="0" y="153162"/>
                </a:lnTo>
                <a:lnTo>
                  <a:pt x="115697" y="379475"/>
                </a:lnTo>
                <a:lnTo>
                  <a:pt x="257048" y="307339"/>
                </a:lnTo>
                <a:lnTo>
                  <a:pt x="243459" y="280542"/>
                </a:lnTo>
                <a:lnTo>
                  <a:pt x="131952" y="3375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66750" y="1844611"/>
            <a:ext cx="1600200" cy="38402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79387" y="4149725"/>
            <a:ext cx="1836737" cy="0"/>
          </a:xfrm>
          <a:custGeom>
            <a:avLst/>
            <a:gdLst/>
            <a:ahLst/>
            <a:cxnLst/>
            <a:rect l="l" t="t" r="r" b="b"/>
            <a:pathLst>
              <a:path w="1836737" h="0">
                <a:moveTo>
                  <a:pt x="0" y="0"/>
                </a:moveTo>
                <a:lnTo>
                  <a:pt x="1836737" y="0"/>
                </a:lnTo>
              </a:path>
            </a:pathLst>
          </a:custGeom>
          <a:ln w="635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28066" y="598138"/>
            <a:ext cx="42368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77593" y="1283641"/>
            <a:ext cx="1067423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Spi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67634" y="1283641"/>
            <a:ext cx="811537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8467" y="1283641"/>
            <a:ext cx="355208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74477" y="1283641"/>
            <a:ext cx="871244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7960" y="1283641"/>
            <a:ext cx="1425660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7658" y="1936541"/>
            <a:ext cx="219465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267" y="3754673"/>
            <a:ext cx="47490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L1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9482" y="5291613"/>
            <a:ext cx="10178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966" y="5307488"/>
            <a:ext cx="2515616" cy="839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19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-125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,22</a:t>
            </a:r>
            <a:endParaRPr sz="2400">
              <a:latin typeface="Arial"/>
              <a:cs typeface="Arial"/>
            </a:endParaRPr>
          </a:p>
          <a:p>
            <a:pPr marL="678688">
              <a:lnSpc>
                <a:spcPct val="95825"/>
              </a:lnSpc>
              <a:spcBef>
                <a:spcPts val="1125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assessments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648" y="5307488"/>
            <a:ext cx="10178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19196" y="5817113"/>
            <a:ext cx="55608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related</a:t>
            </a:r>
            <a:r>
              <a:rPr dirty="0" smtClean="0" sz="2400" spc="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±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natomical</a:t>
            </a:r>
            <a:r>
              <a:rPr dirty="0" smtClean="0" sz="2400" spc="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defect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27475" y="6450702"/>
            <a:ext cx="5209218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Pedrei</a:t>
            </a:r>
            <a:r>
              <a:rPr dirty="0" smtClean="0" sz="20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0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dirty="0" smtClean="0" sz="2000" spc="-1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mtClean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al.</a:t>
            </a:r>
            <a:r>
              <a:rPr dirty="0" smtClean="0" sz="2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dirty="0" smtClean="0" sz="20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Ob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tet</a:t>
            </a:r>
            <a:r>
              <a:rPr dirty="0" smtClean="0" sz="2000" spc="-4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Gynec</a:t>
            </a:r>
            <a:r>
              <a:rPr dirty="0" smtClean="0" sz="20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l.</a:t>
            </a:r>
            <a:r>
              <a:rPr dirty="0" smtClean="0" sz="2000" spc="-1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2016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245225" y="2746375"/>
            <a:ext cx="2440051" cy="2734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451987" y="2645155"/>
            <a:ext cx="2403747" cy="2444115"/>
          </a:xfrm>
          <a:custGeom>
            <a:avLst/>
            <a:gdLst/>
            <a:ahLst/>
            <a:cxnLst/>
            <a:rect l="l" t="t" r="r" b="b"/>
            <a:pathLst>
              <a:path w="2403747" h="2444115">
                <a:moveTo>
                  <a:pt x="2238629" y="167767"/>
                </a:moveTo>
                <a:lnTo>
                  <a:pt x="2236742" y="170102"/>
                </a:lnTo>
                <a:lnTo>
                  <a:pt x="2237359" y="169671"/>
                </a:lnTo>
                <a:lnTo>
                  <a:pt x="2239010" y="171196"/>
                </a:lnTo>
                <a:lnTo>
                  <a:pt x="2243709" y="131699"/>
                </a:lnTo>
                <a:lnTo>
                  <a:pt x="2238755" y="132588"/>
                </a:lnTo>
                <a:lnTo>
                  <a:pt x="2235200" y="133223"/>
                </a:lnTo>
                <a:lnTo>
                  <a:pt x="2231771" y="172974"/>
                </a:lnTo>
                <a:lnTo>
                  <a:pt x="2233422" y="172593"/>
                </a:lnTo>
                <a:lnTo>
                  <a:pt x="2234946" y="173482"/>
                </a:lnTo>
                <a:lnTo>
                  <a:pt x="2236007" y="171796"/>
                </a:lnTo>
                <a:lnTo>
                  <a:pt x="2235962" y="171069"/>
                </a:lnTo>
                <a:lnTo>
                  <a:pt x="2237359" y="169671"/>
                </a:lnTo>
                <a:lnTo>
                  <a:pt x="2236742" y="170102"/>
                </a:lnTo>
                <a:lnTo>
                  <a:pt x="2235580" y="171450"/>
                </a:lnTo>
                <a:lnTo>
                  <a:pt x="2235200" y="171958"/>
                </a:lnTo>
                <a:lnTo>
                  <a:pt x="2233886" y="172347"/>
                </a:lnTo>
                <a:lnTo>
                  <a:pt x="2233660" y="172414"/>
                </a:lnTo>
                <a:lnTo>
                  <a:pt x="2234220" y="171994"/>
                </a:lnTo>
                <a:lnTo>
                  <a:pt x="2236742" y="170102"/>
                </a:lnTo>
                <a:lnTo>
                  <a:pt x="2238629" y="167767"/>
                </a:lnTo>
                <a:lnTo>
                  <a:pt x="2237486" y="169545"/>
                </a:lnTo>
                <a:lnTo>
                  <a:pt x="2238629" y="167767"/>
                </a:lnTo>
                <a:close/>
              </a:path>
              <a:path w="2403747" h="2444115">
                <a:moveTo>
                  <a:pt x="2234220" y="171994"/>
                </a:moveTo>
                <a:lnTo>
                  <a:pt x="2233660" y="172414"/>
                </a:lnTo>
                <a:lnTo>
                  <a:pt x="2233886" y="172347"/>
                </a:lnTo>
                <a:lnTo>
                  <a:pt x="2235200" y="171958"/>
                </a:lnTo>
                <a:lnTo>
                  <a:pt x="2235580" y="171450"/>
                </a:lnTo>
                <a:lnTo>
                  <a:pt x="2236742" y="170102"/>
                </a:lnTo>
                <a:lnTo>
                  <a:pt x="2234220" y="171994"/>
                </a:lnTo>
                <a:close/>
              </a:path>
              <a:path w="2403747" h="2444115">
                <a:moveTo>
                  <a:pt x="2237104" y="170053"/>
                </a:moveTo>
                <a:lnTo>
                  <a:pt x="2237359" y="169671"/>
                </a:lnTo>
                <a:lnTo>
                  <a:pt x="2235962" y="171069"/>
                </a:lnTo>
                <a:lnTo>
                  <a:pt x="2236007" y="171796"/>
                </a:lnTo>
                <a:lnTo>
                  <a:pt x="2239010" y="171196"/>
                </a:lnTo>
                <a:lnTo>
                  <a:pt x="2237359" y="169671"/>
                </a:lnTo>
                <a:lnTo>
                  <a:pt x="2237104" y="170053"/>
                </a:lnTo>
                <a:close/>
              </a:path>
              <a:path w="2403747" h="2444115">
                <a:moveTo>
                  <a:pt x="1948052" y="394462"/>
                </a:moveTo>
                <a:lnTo>
                  <a:pt x="1956053" y="389001"/>
                </a:lnTo>
                <a:lnTo>
                  <a:pt x="1985517" y="367919"/>
                </a:lnTo>
                <a:lnTo>
                  <a:pt x="2014220" y="346583"/>
                </a:lnTo>
                <a:lnTo>
                  <a:pt x="2069973" y="303784"/>
                </a:lnTo>
                <a:lnTo>
                  <a:pt x="2125472" y="261112"/>
                </a:lnTo>
                <a:lnTo>
                  <a:pt x="2153539" y="240157"/>
                </a:lnTo>
                <a:lnTo>
                  <a:pt x="2182495" y="219583"/>
                </a:lnTo>
                <a:lnTo>
                  <a:pt x="2190496" y="213868"/>
                </a:lnTo>
                <a:lnTo>
                  <a:pt x="2197735" y="208661"/>
                </a:lnTo>
                <a:lnTo>
                  <a:pt x="2204466" y="203581"/>
                </a:lnTo>
                <a:lnTo>
                  <a:pt x="2210054" y="199009"/>
                </a:lnTo>
                <a:lnTo>
                  <a:pt x="2215134" y="194691"/>
                </a:lnTo>
                <a:lnTo>
                  <a:pt x="2219325" y="190881"/>
                </a:lnTo>
                <a:lnTo>
                  <a:pt x="2223008" y="187452"/>
                </a:lnTo>
                <a:lnTo>
                  <a:pt x="2226437" y="183896"/>
                </a:lnTo>
                <a:lnTo>
                  <a:pt x="2231136" y="178562"/>
                </a:lnTo>
                <a:lnTo>
                  <a:pt x="2234946" y="173482"/>
                </a:lnTo>
                <a:lnTo>
                  <a:pt x="2233422" y="172593"/>
                </a:lnTo>
                <a:lnTo>
                  <a:pt x="2231771" y="172974"/>
                </a:lnTo>
                <a:lnTo>
                  <a:pt x="2235200" y="133223"/>
                </a:lnTo>
                <a:lnTo>
                  <a:pt x="2230882" y="133985"/>
                </a:lnTo>
                <a:lnTo>
                  <a:pt x="2224151" y="135509"/>
                </a:lnTo>
                <a:lnTo>
                  <a:pt x="2220722" y="136652"/>
                </a:lnTo>
                <a:lnTo>
                  <a:pt x="2216912" y="138176"/>
                </a:lnTo>
                <a:lnTo>
                  <a:pt x="2213229" y="140335"/>
                </a:lnTo>
                <a:lnTo>
                  <a:pt x="2210562" y="142621"/>
                </a:lnTo>
                <a:lnTo>
                  <a:pt x="2207260" y="146177"/>
                </a:lnTo>
                <a:lnTo>
                  <a:pt x="2205228" y="149225"/>
                </a:lnTo>
                <a:lnTo>
                  <a:pt x="2202434" y="153543"/>
                </a:lnTo>
                <a:lnTo>
                  <a:pt x="2199004" y="157480"/>
                </a:lnTo>
                <a:lnTo>
                  <a:pt x="2196846" y="159766"/>
                </a:lnTo>
                <a:lnTo>
                  <a:pt x="2193798" y="162560"/>
                </a:lnTo>
                <a:lnTo>
                  <a:pt x="2190368" y="165735"/>
                </a:lnTo>
                <a:lnTo>
                  <a:pt x="2186178" y="169291"/>
                </a:lnTo>
                <a:lnTo>
                  <a:pt x="2181225" y="173355"/>
                </a:lnTo>
                <a:lnTo>
                  <a:pt x="2175510" y="177800"/>
                </a:lnTo>
                <a:lnTo>
                  <a:pt x="2168398" y="182880"/>
                </a:lnTo>
                <a:lnTo>
                  <a:pt x="2160397" y="188595"/>
                </a:lnTo>
                <a:lnTo>
                  <a:pt x="2130933" y="209677"/>
                </a:lnTo>
                <a:lnTo>
                  <a:pt x="2102230" y="230886"/>
                </a:lnTo>
                <a:lnTo>
                  <a:pt x="2046859" y="273558"/>
                </a:lnTo>
                <a:lnTo>
                  <a:pt x="1991487" y="315976"/>
                </a:lnTo>
                <a:lnTo>
                  <a:pt x="1963420" y="336804"/>
                </a:lnTo>
                <a:lnTo>
                  <a:pt x="1934464" y="357505"/>
                </a:lnTo>
                <a:lnTo>
                  <a:pt x="1926336" y="363093"/>
                </a:lnTo>
                <a:lnTo>
                  <a:pt x="1919097" y="368173"/>
                </a:lnTo>
                <a:lnTo>
                  <a:pt x="1907979" y="375655"/>
                </a:lnTo>
                <a:lnTo>
                  <a:pt x="1913763" y="378333"/>
                </a:lnTo>
                <a:lnTo>
                  <a:pt x="1918080" y="385064"/>
                </a:lnTo>
                <a:lnTo>
                  <a:pt x="1926843" y="408813"/>
                </a:lnTo>
                <a:lnTo>
                  <a:pt x="1940433" y="399669"/>
                </a:lnTo>
                <a:lnTo>
                  <a:pt x="1948052" y="394462"/>
                </a:lnTo>
                <a:close/>
              </a:path>
              <a:path w="2403747" h="2444115">
                <a:moveTo>
                  <a:pt x="1911603" y="406908"/>
                </a:moveTo>
                <a:lnTo>
                  <a:pt x="1910714" y="407670"/>
                </a:lnTo>
                <a:lnTo>
                  <a:pt x="1915540" y="416306"/>
                </a:lnTo>
                <a:lnTo>
                  <a:pt x="1926843" y="408813"/>
                </a:lnTo>
                <a:lnTo>
                  <a:pt x="1918080" y="398272"/>
                </a:lnTo>
                <a:lnTo>
                  <a:pt x="1915540" y="403606"/>
                </a:lnTo>
                <a:lnTo>
                  <a:pt x="1911223" y="407289"/>
                </a:lnTo>
                <a:lnTo>
                  <a:pt x="1911603" y="406908"/>
                </a:lnTo>
                <a:close/>
              </a:path>
              <a:path w="2403747" h="2444115">
                <a:moveTo>
                  <a:pt x="1891538" y="431419"/>
                </a:moveTo>
                <a:lnTo>
                  <a:pt x="1888905" y="427641"/>
                </a:lnTo>
                <a:lnTo>
                  <a:pt x="1888743" y="427990"/>
                </a:lnTo>
                <a:lnTo>
                  <a:pt x="1888236" y="428371"/>
                </a:lnTo>
                <a:lnTo>
                  <a:pt x="1885696" y="434467"/>
                </a:lnTo>
                <a:lnTo>
                  <a:pt x="1891538" y="431419"/>
                </a:lnTo>
                <a:close/>
              </a:path>
              <a:path w="2403747" h="2444115">
                <a:moveTo>
                  <a:pt x="1772677" y="504176"/>
                </a:moveTo>
                <a:lnTo>
                  <a:pt x="1776222" y="558546"/>
                </a:lnTo>
                <a:lnTo>
                  <a:pt x="1773047" y="505714"/>
                </a:lnTo>
                <a:lnTo>
                  <a:pt x="1772688" y="503838"/>
                </a:lnTo>
                <a:lnTo>
                  <a:pt x="1772677" y="504176"/>
                </a:lnTo>
                <a:close/>
              </a:path>
              <a:path w="2403747" h="2444115">
                <a:moveTo>
                  <a:pt x="1772285" y="502539"/>
                </a:moveTo>
                <a:lnTo>
                  <a:pt x="1768855" y="553847"/>
                </a:lnTo>
                <a:lnTo>
                  <a:pt x="1776222" y="558546"/>
                </a:lnTo>
                <a:lnTo>
                  <a:pt x="1772412" y="503301"/>
                </a:lnTo>
                <a:lnTo>
                  <a:pt x="1772285" y="502539"/>
                </a:lnTo>
                <a:close/>
              </a:path>
              <a:path w="2403747" h="2444115">
                <a:moveTo>
                  <a:pt x="2030857" y="769874"/>
                </a:moveTo>
                <a:lnTo>
                  <a:pt x="2050541" y="756793"/>
                </a:lnTo>
                <a:lnTo>
                  <a:pt x="2053209" y="755142"/>
                </a:lnTo>
                <a:lnTo>
                  <a:pt x="2055367" y="752729"/>
                </a:lnTo>
                <a:lnTo>
                  <a:pt x="2056764" y="749935"/>
                </a:lnTo>
                <a:lnTo>
                  <a:pt x="2061717" y="740791"/>
                </a:lnTo>
                <a:lnTo>
                  <a:pt x="2066416" y="730758"/>
                </a:lnTo>
                <a:lnTo>
                  <a:pt x="2070100" y="720725"/>
                </a:lnTo>
                <a:lnTo>
                  <a:pt x="2072893" y="710819"/>
                </a:lnTo>
                <a:lnTo>
                  <a:pt x="2074672" y="700913"/>
                </a:lnTo>
                <a:lnTo>
                  <a:pt x="2075561" y="691261"/>
                </a:lnTo>
                <a:lnTo>
                  <a:pt x="2075307" y="681736"/>
                </a:lnTo>
                <a:lnTo>
                  <a:pt x="2074164" y="672211"/>
                </a:lnTo>
                <a:lnTo>
                  <a:pt x="2071751" y="662813"/>
                </a:lnTo>
                <a:lnTo>
                  <a:pt x="2068576" y="654304"/>
                </a:lnTo>
                <a:lnTo>
                  <a:pt x="2064258" y="645541"/>
                </a:lnTo>
                <a:lnTo>
                  <a:pt x="2059304" y="637667"/>
                </a:lnTo>
                <a:lnTo>
                  <a:pt x="2053336" y="629920"/>
                </a:lnTo>
                <a:lnTo>
                  <a:pt x="2046859" y="622935"/>
                </a:lnTo>
                <a:lnTo>
                  <a:pt x="2039365" y="616077"/>
                </a:lnTo>
                <a:lnTo>
                  <a:pt x="2031746" y="609854"/>
                </a:lnTo>
                <a:lnTo>
                  <a:pt x="2022855" y="603758"/>
                </a:lnTo>
                <a:lnTo>
                  <a:pt x="2013965" y="598170"/>
                </a:lnTo>
                <a:lnTo>
                  <a:pt x="2004187" y="592836"/>
                </a:lnTo>
                <a:lnTo>
                  <a:pt x="1994153" y="587756"/>
                </a:lnTo>
                <a:lnTo>
                  <a:pt x="1983232" y="582930"/>
                </a:lnTo>
                <a:lnTo>
                  <a:pt x="1972183" y="578485"/>
                </a:lnTo>
                <a:lnTo>
                  <a:pt x="1948434" y="570103"/>
                </a:lnTo>
                <a:lnTo>
                  <a:pt x="1922526" y="562483"/>
                </a:lnTo>
                <a:lnTo>
                  <a:pt x="1894839" y="555625"/>
                </a:lnTo>
                <a:lnTo>
                  <a:pt x="1865376" y="549402"/>
                </a:lnTo>
                <a:lnTo>
                  <a:pt x="1837943" y="544830"/>
                </a:lnTo>
                <a:lnTo>
                  <a:pt x="1836529" y="544297"/>
                </a:lnTo>
                <a:lnTo>
                  <a:pt x="1827149" y="540766"/>
                </a:lnTo>
                <a:lnTo>
                  <a:pt x="1834514" y="543941"/>
                </a:lnTo>
                <a:lnTo>
                  <a:pt x="1857628" y="586740"/>
                </a:lnTo>
                <a:lnTo>
                  <a:pt x="1885568" y="592582"/>
                </a:lnTo>
                <a:lnTo>
                  <a:pt x="1911730" y="599059"/>
                </a:lnTo>
                <a:lnTo>
                  <a:pt x="1935861" y="606044"/>
                </a:lnTo>
                <a:lnTo>
                  <a:pt x="1957832" y="613791"/>
                </a:lnTo>
                <a:lnTo>
                  <a:pt x="1967864" y="617855"/>
                </a:lnTo>
                <a:lnTo>
                  <a:pt x="1977136" y="621919"/>
                </a:lnTo>
                <a:lnTo>
                  <a:pt x="1985899" y="626237"/>
                </a:lnTo>
                <a:lnTo>
                  <a:pt x="1993900" y="630555"/>
                </a:lnTo>
                <a:lnTo>
                  <a:pt x="2001392" y="635127"/>
                </a:lnTo>
                <a:lnTo>
                  <a:pt x="2007742" y="639572"/>
                </a:lnTo>
                <a:lnTo>
                  <a:pt x="2013839" y="644271"/>
                </a:lnTo>
                <a:lnTo>
                  <a:pt x="2018918" y="648970"/>
                </a:lnTo>
                <a:lnTo>
                  <a:pt x="2023490" y="653669"/>
                </a:lnTo>
                <a:lnTo>
                  <a:pt x="2030476" y="663067"/>
                </a:lnTo>
                <a:lnTo>
                  <a:pt x="2034921" y="672846"/>
                </a:lnTo>
                <a:lnTo>
                  <a:pt x="2037334" y="682625"/>
                </a:lnTo>
                <a:lnTo>
                  <a:pt x="2037461" y="688467"/>
                </a:lnTo>
                <a:lnTo>
                  <a:pt x="2037207" y="694309"/>
                </a:lnTo>
                <a:lnTo>
                  <a:pt x="2036190" y="700786"/>
                </a:lnTo>
                <a:lnTo>
                  <a:pt x="2034286" y="707644"/>
                </a:lnTo>
                <a:lnTo>
                  <a:pt x="2031746" y="714883"/>
                </a:lnTo>
                <a:lnTo>
                  <a:pt x="2029460" y="725043"/>
                </a:lnTo>
                <a:lnTo>
                  <a:pt x="2023237" y="732028"/>
                </a:lnTo>
                <a:lnTo>
                  <a:pt x="2011172" y="782193"/>
                </a:lnTo>
                <a:lnTo>
                  <a:pt x="2030857" y="769874"/>
                </a:lnTo>
                <a:close/>
              </a:path>
              <a:path w="2403747" h="2444115">
                <a:moveTo>
                  <a:pt x="1684147" y="861822"/>
                </a:moveTo>
                <a:lnTo>
                  <a:pt x="1676146" y="861949"/>
                </a:lnTo>
                <a:lnTo>
                  <a:pt x="1676400" y="899160"/>
                </a:lnTo>
                <a:lnTo>
                  <a:pt x="1679066" y="899668"/>
                </a:lnTo>
                <a:lnTo>
                  <a:pt x="1681734" y="899668"/>
                </a:lnTo>
                <a:lnTo>
                  <a:pt x="1684401" y="899160"/>
                </a:lnTo>
                <a:lnTo>
                  <a:pt x="1684147" y="861822"/>
                </a:lnTo>
                <a:close/>
              </a:path>
              <a:path w="2403747" h="2444115">
                <a:moveTo>
                  <a:pt x="1492250" y="764667"/>
                </a:moveTo>
                <a:lnTo>
                  <a:pt x="1491234" y="756031"/>
                </a:lnTo>
                <a:lnTo>
                  <a:pt x="1490979" y="751699"/>
                </a:lnTo>
                <a:lnTo>
                  <a:pt x="1490852" y="752856"/>
                </a:lnTo>
                <a:lnTo>
                  <a:pt x="1491996" y="784352"/>
                </a:lnTo>
                <a:lnTo>
                  <a:pt x="1492885" y="775335"/>
                </a:lnTo>
                <a:lnTo>
                  <a:pt x="1492885" y="772287"/>
                </a:lnTo>
                <a:lnTo>
                  <a:pt x="1492250" y="764667"/>
                </a:lnTo>
                <a:close/>
              </a:path>
              <a:path w="2403747" h="2444115">
                <a:moveTo>
                  <a:pt x="1482852" y="1028573"/>
                </a:moveTo>
                <a:lnTo>
                  <a:pt x="1478661" y="1040003"/>
                </a:lnTo>
                <a:lnTo>
                  <a:pt x="1471929" y="1062101"/>
                </a:lnTo>
                <a:lnTo>
                  <a:pt x="1470152" y="1139825"/>
                </a:lnTo>
                <a:lnTo>
                  <a:pt x="1471929" y="1062101"/>
                </a:lnTo>
                <a:lnTo>
                  <a:pt x="1466723" y="1084199"/>
                </a:lnTo>
                <a:lnTo>
                  <a:pt x="1462532" y="1106805"/>
                </a:lnTo>
                <a:lnTo>
                  <a:pt x="1461262" y="1141349"/>
                </a:lnTo>
                <a:lnTo>
                  <a:pt x="1456563" y="1142746"/>
                </a:lnTo>
                <a:lnTo>
                  <a:pt x="1454530" y="1155573"/>
                </a:lnTo>
                <a:lnTo>
                  <a:pt x="1459357" y="1180338"/>
                </a:lnTo>
                <a:lnTo>
                  <a:pt x="1467358" y="1178941"/>
                </a:lnTo>
                <a:lnTo>
                  <a:pt x="1476502" y="1177417"/>
                </a:lnTo>
                <a:lnTo>
                  <a:pt x="1484502" y="1176020"/>
                </a:lnTo>
                <a:lnTo>
                  <a:pt x="1490726" y="1169797"/>
                </a:lnTo>
                <a:lnTo>
                  <a:pt x="1492123" y="1161669"/>
                </a:lnTo>
                <a:lnTo>
                  <a:pt x="1494154" y="1148842"/>
                </a:lnTo>
                <a:lnTo>
                  <a:pt x="1496187" y="1136269"/>
                </a:lnTo>
                <a:lnTo>
                  <a:pt x="1500124" y="1113028"/>
                </a:lnTo>
                <a:lnTo>
                  <a:pt x="1504188" y="1091311"/>
                </a:lnTo>
                <a:lnTo>
                  <a:pt x="1509014" y="1070737"/>
                </a:lnTo>
                <a:lnTo>
                  <a:pt x="1515110" y="1051179"/>
                </a:lnTo>
                <a:lnTo>
                  <a:pt x="1510411" y="978916"/>
                </a:lnTo>
                <a:lnTo>
                  <a:pt x="1505839" y="982345"/>
                </a:lnTo>
                <a:lnTo>
                  <a:pt x="1498853" y="994283"/>
                </a:lnTo>
                <a:lnTo>
                  <a:pt x="1492885" y="1005840"/>
                </a:lnTo>
                <a:lnTo>
                  <a:pt x="1487551" y="1017270"/>
                </a:lnTo>
                <a:lnTo>
                  <a:pt x="1482852" y="1028573"/>
                </a:lnTo>
                <a:close/>
              </a:path>
              <a:path w="2403747" h="2444115">
                <a:moveTo>
                  <a:pt x="1228089" y="1307211"/>
                </a:moveTo>
                <a:lnTo>
                  <a:pt x="1231900" y="1306830"/>
                </a:lnTo>
                <a:lnTo>
                  <a:pt x="1236345" y="1305052"/>
                </a:lnTo>
                <a:lnTo>
                  <a:pt x="1250441" y="1297940"/>
                </a:lnTo>
                <a:lnTo>
                  <a:pt x="1264792" y="1291209"/>
                </a:lnTo>
                <a:lnTo>
                  <a:pt x="1294764" y="1277366"/>
                </a:lnTo>
                <a:lnTo>
                  <a:pt x="1309751" y="1270000"/>
                </a:lnTo>
                <a:lnTo>
                  <a:pt x="1324355" y="1262126"/>
                </a:lnTo>
                <a:lnTo>
                  <a:pt x="1338199" y="1253744"/>
                </a:lnTo>
                <a:lnTo>
                  <a:pt x="1351026" y="1244346"/>
                </a:lnTo>
                <a:lnTo>
                  <a:pt x="1359535" y="1237488"/>
                </a:lnTo>
                <a:lnTo>
                  <a:pt x="1366647" y="1231773"/>
                </a:lnTo>
                <a:lnTo>
                  <a:pt x="1373251" y="1226185"/>
                </a:lnTo>
                <a:lnTo>
                  <a:pt x="1378965" y="1221105"/>
                </a:lnTo>
                <a:lnTo>
                  <a:pt x="1384173" y="1216533"/>
                </a:lnTo>
                <a:lnTo>
                  <a:pt x="1388745" y="1212342"/>
                </a:lnTo>
                <a:lnTo>
                  <a:pt x="1396364" y="1205103"/>
                </a:lnTo>
                <a:lnTo>
                  <a:pt x="1402588" y="1198880"/>
                </a:lnTo>
                <a:lnTo>
                  <a:pt x="1407033" y="1194562"/>
                </a:lnTo>
                <a:lnTo>
                  <a:pt x="1410715" y="1191260"/>
                </a:lnTo>
                <a:lnTo>
                  <a:pt x="1414005" y="1189131"/>
                </a:lnTo>
                <a:lnTo>
                  <a:pt x="1416939" y="1187958"/>
                </a:lnTo>
                <a:lnTo>
                  <a:pt x="1420749" y="1186942"/>
                </a:lnTo>
                <a:lnTo>
                  <a:pt x="1426083" y="1185926"/>
                </a:lnTo>
                <a:lnTo>
                  <a:pt x="1429892" y="1185164"/>
                </a:lnTo>
                <a:lnTo>
                  <a:pt x="1434591" y="1184402"/>
                </a:lnTo>
                <a:lnTo>
                  <a:pt x="1439417" y="1183513"/>
                </a:lnTo>
                <a:lnTo>
                  <a:pt x="1445260" y="1182624"/>
                </a:lnTo>
                <a:lnTo>
                  <a:pt x="1451864" y="1181608"/>
                </a:lnTo>
                <a:lnTo>
                  <a:pt x="1459357" y="1180338"/>
                </a:lnTo>
                <a:lnTo>
                  <a:pt x="1454530" y="1155573"/>
                </a:lnTo>
                <a:lnTo>
                  <a:pt x="1456563" y="1142746"/>
                </a:lnTo>
                <a:lnTo>
                  <a:pt x="1461262" y="1141349"/>
                </a:lnTo>
                <a:lnTo>
                  <a:pt x="1462532" y="1106805"/>
                </a:lnTo>
                <a:lnTo>
                  <a:pt x="1458595" y="1130300"/>
                </a:lnTo>
                <a:lnTo>
                  <a:pt x="1456664" y="1142127"/>
                </a:lnTo>
                <a:lnTo>
                  <a:pt x="1453007" y="1142746"/>
                </a:lnTo>
                <a:lnTo>
                  <a:pt x="1445767" y="1143889"/>
                </a:lnTo>
                <a:lnTo>
                  <a:pt x="1439164" y="1145032"/>
                </a:lnTo>
                <a:lnTo>
                  <a:pt x="1433322" y="1145921"/>
                </a:lnTo>
                <a:lnTo>
                  <a:pt x="1427607" y="1146810"/>
                </a:lnTo>
                <a:lnTo>
                  <a:pt x="1423035" y="1147699"/>
                </a:lnTo>
                <a:lnTo>
                  <a:pt x="1418463" y="1148588"/>
                </a:lnTo>
                <a:lnTo>
                  <a:pt x="1415034" y="1188466"/>
                </a:lnTo>
                <a:lnTo>
                  <a:pt x="1412493" y="1189736"/>
                </a:lnTo>
                <a:lnTo>
                  <a:pt x="1418463" y="1148588"/>
                </a:lnTo>
                <a:lnTo>
                  <a:pt x="1409827" y="1150366"/>
                </a:lnTo>
                <a:lnTo>
                  <a:pt x="1402714" y="1152652"/>
                </a:lnTo>
                <a:lnTo>
                  <a:pt x="1398270" y="1154430"/>
                </a:lnTo>
                <a:lnTo>
                  <a:pt x="1395729" y="1155700"/>
                </a:lnTo>
                <a:lnTo>
                  <a:pt x="1389888" y="1159256"/>
                </a:lnTo>
                <a:lnTo>
                  <a:pt x="1384808" y="1163193"/>
                </a:lnTo>
                <a:lnTo>
                  <a:pt x="1380616" y="1167130"/>
                </a:lnTo>
                <a:lnTo>
                  <a:pt x="1375664" y="1171956"/>
                </a:lnTo>
                <a:lnTo>
                  <a:pt x="1370202" y="1177417"/>
                </a:lnTo>
                <a:lnTo>
                  <a:pt x="1362964" y="1184148"/>
                </a:lnTo>
                <a:lnTo>
                  <a:pt x="1358773" y="1188085"/>
                </a:lnTo>
                <a:lnTo>
                  <a:pt x="1353820" y="1192403"/>
                </a:lnTo>
                <a:lnTo>
                  <a:pt x="1348613" y="1197102"/>
                </a:lnTo>
                <a:lnTo>
                  <a:pt x="1342643" y="1202182"/>
                </a:lnTo>
                <a:lnTo>
                  <a:pt x="1335532" y="1207897"/>
                </a:lnTo>
                <a:lnTo>
                  <a:pt x="1328674" y="1213612"/>
                </a:lnTo>
                <a:lnTo>
                  <a:pt x="1318260" y="1221105"/>
                </a:lnTo>
                <a:lnTo>
                  <a:pt x="1306195" y="1228598"/>
                </a:lnTo>
                <a:lnTo>
                  <a:pt x="1292987" y="1235710"/>
                </a:lnTo>
                <a:lnTo>
                  <a:pt x="1278636" y="1242822"/>
                </a:lnTo>
                <a:lnTo>
                  <a:pt x="1248537" y="1256792"/>
                </a:lnTo>
                <a:lnTo>
                  <a:pt x="1233424" y="1263904"/>
                </a:lnTo>
                <a:lnTo>
                  <a:pt x="1225803" y="1269111"/>
                </a:lnTo>
                <a:lnTo>
                  <a:pt x="1225385" y="1269239"/>
                </a:lnTo>
                <a:lnTo>
                  <a:pt x="1219200" y="1271143"/>
                </a:lnTo>
                <a:lnTo>
                  <a:pt x="1221232" y="1307592"/>
                </a:lnTo>
                <a:lnTo>
                  <a:pt x="1225296" y="1307338"/>
                </a:lnTo>
                <a:lnTo>
                  <a:pt x="1228089" y="1307211"/>
                </a:lnTo>
                <a:close/>
              </a:path>
              <a:path w="2403747" h="2444115">
                <a:moveTo>
                  <a:pt x="1512189" y="956945"/>
                </a:moveTo>
                <a:lnTo>
                  <a:pt x="1510789" y="974236"/>
                </a:lnTo>
                <a:lnTo>
                  <a:pt x="1513204" y="970280"/>
                </a:lnTo>
                <a:lnTo>
                  <a:pt x="1513839" y="936752"/>
                </a:lnTo>
                <a:lnTo>
                  <a:pt x="1512189" y="956945"/>
                </a:lnTo>
                <a:close/>
              </a:path>
              <a:path w="2403747" h="2444115">
                <a:moveTo>
                  <a:pt x="1000378" y="1625219"/>
                </a:moveTo>
                <a:lnTo>
                  <a:pt x="996696" y="1652397"/>
                </a:lnTo>
                <a:lnTo>
                  <a:pt x="1019937" y="1647952"/>
                </a:lnTo>
                <a:lnTo>
                  <a:pt x="1006728" y="1619250"/>
                </a:lnTo>
                <a:lnTo>
                  <a:pt x="1000378" y="1625219"/>
                </a:lnTo>
                <a:close/>
              </a:path>
              <a:path w="2403747" h="2444115">
                <a:moveTo>
                  <a:pt x="973709" y="1656969"/>
                </a:moveTo>
                <a:lnTo>
                  <a:pt x="996696" y="1652397"/>
                </a:lnTo>
                <a:lnTo>
                  <a:pt x="979804" y="1641221"/>
                </a:lnTo>
                <a:lnTo>
                  <a:pt x="971930" y="1645666"/>
                </a:lnTo>
                <a:lnTo>
                  <a:pt x="964438" y="1649349"/>
                </a:lnTo>
                <a:lnTo>
                  <a:pt x="951102" y="1661287"/>
                </a:lnTo>
                <a:lnTo>
                  <a:pt x="973709" y="1656969"/>
                </a:lnTo>
                <a:close/>
              </a:path>
              <a:path w="2403747" h="2444115">
                <a:moveTo>
                  <a:pt x="1041780" y="1707388"/>
                </a:moveTo>
                <a:lnTo>
                  <a:pt x="1035558" y="1707261"/>
                </a:lnTo>
                <a:lnTo>
                  <a:pt x="1036701" y="1745234"/>
                </a:lnTo>
                <a:lnTo>
                  <a:pt x="1040891" y="1744980"/>
                </a:lnTo>
                <a:lnTo>
                  <a:pt x="1057655" y="1742694"/>
                </a:lnTo>
                <a:lnTo>
                  <a:pt x="1041780" y="1707388"/>
                </a:lnTo>
                <a:close/>
              </a:path>
              <a:path w="2403747" h="2444115">
                <a:moveTo>
                  <a:pt x="629412" y="1870583"/>
                </a:moveTo>
                <a:lnTo>
                  <a:pt x="600201" y="1906397"/>
                </a:lnTo>
                <a:lnTo>
                  <a:pt x="642620" y="1904111"/>
                </a:lnTo>
                <a:lnTo>
                  <a:pt x="640714" y="1866138"/>
                </a:lnTo>
                <a:lnTo>
                  <a:pt x="629412" y="1870583"/>
                </a:lnTo>
                <a:close/>
              </a:path>
              <a:path w="2403747" h="2444115">
                <a:moveTo>
                  <a:pt x="428694" y="1917501"/>
                </a:moveTo>
                <a:lnTo>
                  <a:pt x="427875" y="1917670"/>
                </a:lnTo>
                <a:lnTo>
                  <a:pt x="425958" y="1918843"/>
                </a:lnTo>
                <a:lnTo>
                  <a:pt x="429993" y="1917231"/>
                </a:lnTo>
                <a:lnTo>
                  <a:pt x="434466" y="1916303"/>
                </a:lnTo>
                <a:lnTo>
                  <a:pt x="430111" y="1917019"/>
                </a:lnTo>
                <a:lnTo>
                  <a:pt x="429301" y="1917374"/>
                </a:lnTo>
                <a:lnTo>
                  <a:pt x="428625" y="1917573"/>
                </a:lnTo>
                <a:close/>
              </a:path>
              <a:path w="2403747" h="2444115">
                <a:moveTo>
                  <a:pt x="404894" y="1994717"/>
                </a:moveTo>
                <a:lnTo>
                  <a:pt x="404464" y="1986898"/>
                </a:lnTo>
                <a:lnTo>
                  <a:pt x="404622" y="1993519"/>
                </a:lnTo>
                <a:lnTo>
                  <a:pt x="405002" y="1996694"/>
                </a:lnTo>
                <a:lnTo>
                  <a:pt x="406781" y="2003020"/>
                </a:lnTo>
                <a:lnTo>
                  <a:pt x="404894" y="1994717"/>
                </a:lnTo>
                <a:close/>
              </a:path>
              <a:path w="2403747" h="2444115">
                <a:moveTo>
                  <a:pt x="390398" y="2048256"/>
                </a:moveTo>
                <a:lnTo>
                  <a:pt x="385317" y="2042287"/>
                </a:lnTo>
                <a:lnTo>
                  <a:pt x="397383" y="2068830"/>
                </a:lnTo>
                <a:lnTo>
                  <a:pt x="396113" y="2053971"/>
                </a:lnTo>
                <a:lnTo>
                  <a:pt x="390398" y="2048256"/>
                </a:lnTo>
                <a:close/>
              </a:path>
              <a:path w="2403747" h="2444115">
                <a:moveTo>
                  <a:pt x="48260" y="2172462"/>
                </a:moveTo>
                <a:lnTo>
                  <a:pt x="40004" y="2186305"/>
                </a:lnTo>
                <a:lnTo>
                  <a:pt x="33020" y="2200656"/>
                </a:lnTo>
                <a:lnTo>
                  <a:pt x="27177" y="2215134"/>
                </a:lnTo>
                <a:lnTo>
                  <a:pt x="22225" y="2230120"/>
                </a:lnTo>
                <a:lnTo>
                  <a:pt x="18287" y="2245233"/>
                </a:lnTo>
                <a:lnTo>
                  <a:pt x="15112" y="2260600"/>
                </a:lnTo>
                <a:lnTo>
                  <a:pt x="12573" y="2276348"/>
                </a:lnTo>
                <a:lnTo>
                  <a:pt x="9016" y="2307844"/>
                </a:lnTo>
                <a:lnTo>
                  <a:pt x="6858" y="2340102"/>
                </a:lnTo>
                <a:lnTo>
                  <a:pt x="5207" y="2372741"/>
                </a:lnTo>
                <a:lnTo>
                  <a:pt x="3048" y="2406015"/>
                </a:lnTo>
                <a:lnTo>
                  <a:pt x="0" y="2440559"/>
                </a:lnTo>
                <a:lnTo>
                  <a:pt x="37846" y="2444115"/>
                </a:lnTo>
                <a:lnTo>
                  <a:pt x="41021" y="2409444"/>
                </a:lnTo>
                <a:lnTo>
                  <a:pt x="43179" y="2375154"/>
                </a:lnTo>
                <a:lnTo>
                  <a:pt x="44958" y="2342134"/>
                </a:lnTo>
                <a:lnTo>
                  <a:pt x="47116" y="2310511"/>
                </a:lnTo>
                <a:lnTo>
                  <a:pt x="50418" y="2280666"/>
                </a:lnTo>
                <a:lnTo>
                  <a:pt x="52704" y="2266696"/>
                </a:lnTo>
                <a:lnTo>
                  <a:pt x="55625" y="2253107"/>
                </a:lnTo>
                <a:lnTo>
                  <a:pt x="59054" y="2239772"/>
                </a:lnTo>
                <a:lnTo>
                  <a:pt x="63246" y="2227199"/>
                </a:lnTo>
                <a:lnTo>
                  <a:pt x="68325" y="2215007"/>
                </a:lnTo>
                <a:lnTo>
                  <a:pt x="74167" y="2203196"/>
                </a:lnTo>
                <a:lnTo>
                  <a:pt x="81025" y="2192020"/>
                </a:lnTo>
                <a:lnTo>
                  <a:pt x="88900" y="2181098"/>
                </a:lnTo>
                <a:lnTo>
                  <a:pt x="97916" y="2170684"/>
                </a:lnTo>
                <a:lnTo>
                  <a:pt x="108203" y="2160651"/>
                </a:lnTo>
                <a:lnTo>
                  <a:pt x="119887" y="2151126"/>
                </a:lnTo>
                <a:lnTo>
                  <a:pt x="133350" y="2141728"/>
                </a:lnTo>
                <a:lnTo>
                  <a:pt x="148462" y="2132584"/>
                </a:lnTo>
                <a:lnTo>
                  <a:pt x="165226" y="2124075"/>
                </a:lnTo>
                <a:lnTo>
                  <a:pt x="184023" y="2115820"/>
                </a:lnTo>
                <a:lnTo>
                  <a:pt x="204850" y="2108200"/>
                </a:lnTo>
                <a:lnTo>
                  <a:pt x="227964" y="2100961"/>
                </a:lnTo>
                <a:lnTo>
                  <a:pt x="253237" y="2094230"/>
                </a:lnTo>
                <a:lnTo>
                  <a:pt x="266573" y="2091182"/>
                </a:lnTo>
                <a:lnTo>
                  <a:pt x="280797" y="2088007"/>
                </a:lnTo>
                <a:lnTo>
                  <a:pt x="295528" y="2085213"/>
                </a:lnTo>
                <a:lnTo>
                  <a:pt x="310768" y="2082419"/>
                </a:lnTo>
                <a:lnTo>
                  <a:pt x="327025" y="2079879"/>
                </a:lnTo>
                <a:lnTo>
                  <a:pt x="343535" y="2077593"/>
                </a:lnTo>
                <a:lnTo>
                  <a:pt x="360934" y="2075180"/>
                </a:lnTo>
                <a:lnTo>
                  <a:pt x="378840" y="2073148"/>
                </a:lnTo>
                <a:lnTo>
                  <a:pt x="397383" y="2068830"/>
                </a:lnTo>
                <a:lnTo>
                  <a:pt x="385317" y="2042287"/>
                </a:lnTo>
                <a:lnTo>
                  <a:pt x="390398" y="2048256"/>
                </a:lnTo>
                <a:lnTo>
                  <a:pt x="396113" y="2053971"/>
                </a:lnTo>
                <a:lnTo>
                  <a:pt x="397383" y="2068830"/>
                </a:lnTo>
                <a:lnTo>
                  <a:pt x="410815" y="2066101"/>
                </a:lnTo>
                <a:lnTo>
                  <a:pt x="413638" y="2065528"/>
                </a:lnTo>
                <a:lnTo>
                  <a:pt x="416433" y="2070100"/>
                </a:lnTo>
                <a:lnTo>
                  <a:pt x="424434" y="2075053"/>
                </a:lnTo>
                <a:lnTo>
                  <a:pt x="432815" y="2079625"/>
                </a:lnTo>
                <a:lnTo>
                  <a:pt x="442087" y="2084451"/>
                </a:lnTo>
                <a:lnTo>
                  <a:pt x="451738" y="2088896"/>
                </a:lnTo>
                <a:lnTo>
                  <a:pt x="447548" y="2059305"/>
                </a:lnTo>
                <a:lnTo>
                  <a:pt x="425958" y="2029587"/>
                </a:lnTo>
                <a:lnTo>
                  <a:pt x="431038" y="2033651"/>
                </a:lnTo>
                <a:lnTo>
                  <a:pt x="447548" y="2059305"/>
                </a:lnTo>
                <a:lnTo>
                  <a:pt x="450341" y="2045843"/>
                </a:lnTo>
                <a:lnTo>
                  <a:pt x="457962" y="2049780"/>
                </a:lnTo>
                <a:lnTo>
                  <a:pt x="447548" y="2059305"/>
                </a:lnTo>
                <a:lnTo>
                  <a:pt x="466598" y="2053844"/>
                </a:lnTo>
                <a:lnTo>
                  <a:pt x="474345" y="2014982"/>
                </a:lnTo>
                <a:lnTo>
                  <a:pt x="443102" y="2041779"/>
                </a:lnTo>
                <a:lnTo>
                  <a:pt x="436752" y="2037715"/>
                </a:lnTo>
                <a:lnTo>
                  <a:pt x="440689" y="2021840"/>
                </a:lnTo>
                <a:lnTo>
                  <a:pt x="421513" y="2025650"/>
                </a:lnTo>
                <a:lnTo>
                  <a:pt x="421268" y="2025397"/>
                </a:lnTo>
                <a:lnTo>
                  <a:pt x="408939" y="2064766"/>
                </a:lnTo>
                <a:lnTo>
                  <a:pt x="402336" y="2059559"/>
                </a:lnTo>
                <a:lnTo>
                  <a:pt x="406018" y="2028190"/>
                </a:lnTo>
                <a:lnTo>
                  <a:pt x="388492" y="2031746"/>
                </a:lnTo>
                <a:lnTo>
                  <a:pt x="379770" y="2033966"/>
                </a:lnTo>
                <a:lnTo>
                  <a:pt x="374523" y="2035302"/>
                </a:lnTo>
                <a:lnTo>
                  <a:pt x="355853" y="2037461"/>
                </a:lnTo>
                <a:lnTo>
                  <a:pt x="338200" y="2039747"/>
                </a:lnTo>
                <a:lnTo>
                  <a:pt x="320801" y="2042287"/>
                </a:lnTo>
                <a:lnTo>
                  <a:pt x="304291" y="2044954"/>
                </a:lnTo>
                <a:lnTo>
                  <a:pt x="288163" y="2047748"/>
                </a:lnTo>
                <a:lnTo>
                  <a:pt x="272668" y="2050796"/>
                </a:lnTo>
                <a:lnTo>
                  <a:pt x="257937" y="2053971"/>
                </a:lnTo>
                <a:lnTo>
                  <a:pt x="243459" y="2057400"/>
                </a:lnTo>
                <a:lnTo>
                  <a:pt x="216408" y="2064639"/>
                </a:lnTo>
                <a:lnTo>
                  <a:pt x="191642" y="2072386"/>
                </a:lnTo>
                <a:lnTo>
                  <a:pt x="168655" y="2081022"/>
                </a:lnTo>
                <a:lnTo>
                  <a:pt x="147954" y="2090166"/>
                </a:lnTo>
                <a:lnTo>
                  <a:pt x="128650" y="2099945"/>
                </a:lnTo>
                <a:lnTo>
                  <a:pt x="111378" y="2110486"/>
                </a:lnTo>
                <a:lnTo>
                  <a:pt x="95630" y="2121662"/>
                </a:lnTo>
                <a:lnTo>
                  <a:pt x="81534" y="2133473"/>
                </a:lnTo>
                <a:lnTo>
                  <a:pt x="68961" y="2145919"/>
                </a:lnTo>
                <a:lnTo>
                  <a:pt x="57912" y="2158873"/>
                </a:lnTo>
                <a:lnTo>
                  <a:pt x="48260" y="2172462"/>
                </a:lnTo>
                <a:close/>
              </a:path>
              <a:path w="2403747" h="2444115">
                <a:moveTo>
                  <a:pt x="367029" y="1998853"/>
                </a:moveTo>
                <a:lnTo>
                  <a:pt x="367411" y="2002028"/>
                </a:lnTo>
                <a:lnTo>
                  <a:pt x="370077" y="2013204"/>
                </a:lnTo>
                <a:lnTo>
                  <a:pt x="371093" y="2016379"/>
                </a:lnTo>
                <a:lnTo>
                  <a:pt x="375665" y="2027174"/>
                </a:lnTo>
                <a:lnTo>
                  <a:pt x="377189" y="2030095"/>
                </a:lnTo>
                <a:lnTo>
                  <a:pt x="379770" y="2033966"/>
                </a:lnTo>
                <a:lnTo>
                  <a:pt x="388492" y="2031746"/>
                </a:lnTo>
                <a:lnTo>
                  <a:pt x="406018" y="2028190"/>
                </a:lnTo>
                <a:lnTo>
                  <a:pt x="404367" y="1987931"/>
                </a:lnTo>
                <a:lnTo>
                  <a:pt x="404367" y="1985137"/>
                </a:lnTo>
                <a:lnTo>
                  <a:pt x="401700" y="1891030"/>
                </a:lnTo>
                <a:lnTo>
                  <a:pt x="398779" y="1895094"/>
                </a:lnTo>
                <a:lnTo>
                  <a:pt x="389889" y="1911096"/>
                </a:lnTo>
                <a:lnTo>
                  <a:pt x="382142" y="1926590"/>
                </a:lnTo>
                <a:lnTo>
                  <a:pt x="375665" y="1941957"/>
                </a:lnTo>
                <a:lnTo>
                  <a:pt x="370713" y="1957070"/>
                </a:lnTo>
                <a:lnTo>
                  <a:pt x="367538" y="1972183"/>
                </a:lnTo>
                <a:lnTo>
                  <a:pt x="366395" y="1984375"/>
                </a:lnTo>
                <a:lnTo>
                  <a:pt x="366267" y="1987296"/>
                </a:lnTo>
                <a:lnTo>
                  <a:pt x="367029" y="1998853"/>
                </a:lnTo>
                <a:close/>
              </a:path>
              <a:path w="2403747" h="2444115">
                <a:moveTo>
                  <a:pt x="407162" y="2004695"/>
                </a:moveTo>
                <a:lnTo>
                  <a:pt x="406146" y="2001520"/>
                </a:lnTo>
                <a:lnTo>
                  <a:pt x="406018" y="2028190"/>
                </a:lnTo>
                <a:lnTo>
                  <a:pt x="409193" y="2009394"/>
                </a:lnTo>
                <a:lnTo>
                  <a:pt x="407162" y="2004695"/>
                </a:lnTo>
                <a:close/>
              </a:path>
              <a:path w="2403747" h="2444115">
                <a:moveTo>
                  <a:pt x="517398" y="2000631"/>
                </a:moveTo>
                <a:lnTo>
                  <a:pt x="511175" y="2003679"/>
                </a:lnTo>
                <a:lnTo>
                  <a:pt x="508635" y="2037461"/>
                </a:lnTo>
                <a:lnTo>
                  <a:pt x="499110" y="2045716"/>
                </a:lnTo>
                <a:lnTo>
                  <a:pt x="495697" y="2048982"/>
                </a:lnTo>
                <a:lnTo>
                  <a:pt x="490220" y="2054225"/>
                </a:lnTo>
                <a:lnTo>
                  <a:pt x="484122" y="2061010"/>
                </a:lnTo>
                <a:lnTo>
                  <a:pt x="475996" y="2057781"/>
                </a:lnTo>
                <a:lnTo>
                  <a:pt x="469265" y="2054961"/>
                </a:lnTo>
                <a:lnTo>
                  <a:pt x="481838" y="2052447"/>
                </a:lnTo>
                <a:lnTo>
                  <a:pt x="474345" y="2014982"/>
                </a:lnTo>
                <a:lnTo>
                  <a:pt x="466598" y="2053844"/>
                </a:lnTo>
                <a:lnTo>
                  <a:pt x="447548" y="2059305"/>
                </a:lnTo>
                <a:lnTo>
                  <a:pt x="451738" y="2088896"/>
                </a:lnTo>
                <a:lnTo>
                  <a:pt x="461899" y="2093214"/>
                </a:lnTo>
                <a:lnTo>
                  <a:pt x="473201" y="2097659"/>
                </a:lnTo>
                <a:lnTo>
                  <a:pt x="484377" y="2101723"/>
                </a:lnTo>
                <a:lnTo>
                  <a:pt x="475234" y="2072640"/>
                </a:lnTo>
                <a:lnTo>
                  <a:pt x="482346" y="2062988"/>
                </a:lnTo>
                <a:lnTo>
                  <a:pt x="485901" y="2061718"/>
                </a:lnTo>
                <a:lnTo>
                  <a:pt x="497204" y="2065782"/>
                </a:lnTo>
                <a:lnTo>
                  <a:pt x="499110" y="2048129"/>
                </a:lnTo>
                <a:lnTo>
                  <a:pt x="515874" y="2042795"/>
                </a:lnTo>
                <a:lnTo>
                  <a:pt x="518540" y="2029714"/>
                </a:lnTo>
                <a:lnTo>
                  <a:pt x="522986" y="1997329"/>
                </a:lnTo>
                <a:lnTo>
                  <a:pt x="517398" y="2000631"/>
                </a:lnTo>
                <a:close/>
              </a:path>
              <a:path w="2403747" h="2444115">
                <a:moveTo>
                  <a:pt x="550545" y="2053336"/>
                </a:moveTo>
                <a:lnTo>
                  <a:pt x="570864" y="2039366"/>
                </a:lnTo>
                <a:lnTo>
                  <a:pt x="568071" y="2014347"/>
                </a:lnTo>
                <a:lnTo>
                  <a:pt x="574548" y="2011299"/>
                </a:lnTo>
                <a:lnTo>
                  <a:pt x="577214" y="2010156"/>
                </a:lnTo>
                <a:lnTo>
                  <a:pt x="591058" y="2025777"/>
                </a:lnTo>
                <a:lnTo>
                  <a:pt x="600583" y="2019173"/>
                </a:lnTo>
                <a:lnTo>
                  <a:pt x="609980" y="2012442"/>
                </a:lnTo>
                <a:lnTo>
                  <a:pt x="618363" y="2005838"/>
                </a:lnTo>
                <a:lnTo>
                  <a:pt x="626363" y="1998980"/>
                </a:lnTo>
                <a:lnTo>
                  <a:pt x="623951" y="1990598"/>
                </a:lnTo>
                <a:lnTo>
                  <a:pt x="623373" y="1990550"/>
                </a:lnTo>
                <a:lnTo>
                  <a:pt x="623673" y="1990575"/>
                </a:lnTo>
                <a:lnTo>
                  <a:pt x="624459" y="1990344"/>
                </a:lnTo>
                <a:lnTo>
                  <a:pt x="624204" y="1952625"/>
                </a:lnTo>
                <a:lnTo>
                  <a:pt x="621538" y="1952498"/>
                </a:lnTo>
                <a:lnTo>
                  <a:pt x="617274" y="1990050"/>
                </a:lnTo>
                <a:lnTo>
                  <a:pt x="605557" y="1979529"/>
                </a:lnTo>
                <a:lnTo>
                  <a:pt x="605536" y="1980057"/>
                </a:lnTo>
                <a:lnTo>
                  <a:pt x="605557" y="1979529"/>
                </a:lnTo>
                <a:lnTo>
                  <a:pt x="606161" y="1964807"/>
                </a:lnTo>
                <a:lnTo>
                  <a:pt x="607187" y="1963166"/>
                </a:lnTo>
                <a:lnTo>
                  <a:pt x="610235" y="1954784"/>
                </a:lnTo>
                <a:lnTo>
                  <a:pt x="605536" y="1956308"/>
                </a:lnTo>
                <a:lnTo>
                  <a:pt x="596138" y="1959991"/>
                </a:lnTo>
                <a:lnTo>
                  <a:pt x="585851" y="1964563"/>
                </a:lnTo>
                <a:lnTo>
                  <a:pt x="586486" y="1982343"/>
                </a:lnTo>
                <a:lnTo>
                  <a:pt x="581660" y="2008124"/>
                </a:lnTo>
                <a:lnTo>
                  <a:pt x="591312" y="2003806"/>
                </a:lnTo>
                <a:lnTo>
                  <a:pt x="593725" y="1976755"/>
                </a:lnTo>
                <a:lnTo>
                  <a:pt x="599186" y="1972310"/>
                </a:lnTo>
                <a:lnTo>
                  <a:pt x="603123" y="1968500"/>
                </a:lnTo>
                <a:lnTo>
                  <a:pt x="606171" y="1964563"/>
                </a:lnTo>
                <a:lnTo>
                  <a:pt x="605282" y="1966214"/>
                </a:lnTo>
                <a:lnTo>
                  <a:pt x="605154" y="1979168"/>
                </a:lnTo>
                <a:lnTo>
                  <a:pt x="611377" y="1995043"/>
                </a:lnTo>
                <a:lnTo>
                  <a:pt x="616203" y="1989963"/>
                </a:lnTo>
                <a:lnTo>
                  <a:pt x="617601" y="1990344"/>
                </a:lnTo>
                <a:lnTo>
                  <a:pt x="621791" y="1990852"/>
                </a:lnTo>
                <a:lnTo>
                  <a:pt x="622300" y="1990979"/>
                </a:lnTo>
                <a:lnTo>
                  <a:pt x="619505" y="1991868"/>
                </a:lnTo>
                <a:lnTo>
                  <a:pt x="611377" y="1995043"/>
                </a:lnTo>
                <a:lnTo>
                  <a:pt x="601472" y="1999234"/>
                </a:lnTo>
                <a:lnTo>
                  <a:pt x="591312" y="2003806"/>
                </a:lnTo>
                <a:lnTo>
                  <a:pt x="581660" y="2008124"/>
                </a:lnTo>
                <a:lnTo>
                  <a:pt x="578485" y="1988058"/>
                </a:lnTo>
                <a:lnTo>
                  <a:pt x="569340" y="1994408"/>
                </a:lnTo>
                <a:lnTo>
                  <a:pt x="561848" y="2017776"/>
                </a:lnTo>
                <a:lnTo>
                  <a:pt x="550545" y="2053336"/>
                </a:lnTo>
                <a:close/>
              </a:path>
              <a:path w="2403747" h="2444115">
                <a:moveTo>
                  <a:pt x="601472" y="1999234"/>
                </a:moveTo>
                <a:lnTo>
                  <a:pt x="611377" y="1995043"/>
                </a:lnTo>
                <a:lnTo>
                  <a:pt x="605154" y="1979168"/>
                </a:lnTo>
                <a:lnTo>
                  <a:pt x="605282" y="1966214"/>
                </a:lnTo>
                <a:lnTo>
                  <a:pt x="606171" y="1964563"/>
                </a:lnTo>
                <a:lnTo>
                  <a:pt x="603123" y="1968500"/>
                </a:lnTo>
                <a:lnTo>
                  <a:pt x="599186" y="1972310"/>
                </a:lnTo>
                <a:lnTo>
                  <a:pt x="593725" y="1976755"/>
                </a:lnTo>
                <a:lnTo>
                  <a:pt x="591312" y="2003806"/>
                </a:lnTo>
                <a:lnTo>
                  <a:pt x="601472" y="1999234"/>
                </a:lnTo>
                <a:close/>
              </a:path>
              <a:path w="2403747" h="2444115">
                <a:moveTo>
                  <a:pt x="516889" y="2081530"/>
                </a:moveTo>
                <a:lnTo>
                  <a:pt x="524001" y="2074418"/>
                </a:lnTo>
                <a:lnTo>
                  <a:pt x="532002" y="2067560"/>
                </a:lnTo>
                <a:lnTo>
                  <a:pt x="541147" y="2060321"/>
                </a:lnTo>
                <a:lnTo>
                  <a:pt x="550545" y="2053336"/>
                </a:lnTo>
                <a:lnTo>
                  <a:pt x="561848" y="2017776"/>
                </a:lnTo>
                <a:lnTo>
                  <a:pt x="569340" y="1994408"/>
                </a:lnTo>
                <a:lnTo>
                  <a:pt x="578485" y="1988058"/>
                </a:lnTo>
                <a:lnTo>
                  <a:pt x="581660" y="2008124"/>
                </a:lnTo>
                <a:lnTo>
                  <a:pt x="586486" y="1982343"/>
                </a:lnTo>
                <a:lnTo>
                  <a:pt x="585851" y="1964563"/>
                </a:lnTo>
                <a:lnTo>
                  <a:pt x="575690" y="1969135"/>
                </a:lnTo>
                <a:lnTo>
                  <a:pt x="566292" y="1973326"/>
                </a:lnTo>
                <a:lnTo>
                  <a:pt x="562483" y="1974977"/>
                </a:lnTo>
                <a:lnTo>
                  <a:pt x="557911" y="1976882"/>
                </a:lnTo>
                <a:lnTo>
                  <a:pt x="549655" y="2007743"/>
                </a:lnTo>
                <a:lnTo>
                  <a:pt x="549148" y="2025777"/>
                </a:lnTo>
                <a:lnTo>
                  <a:pt x="542036" y="2030349"/>
                </a:lnTo>
                <a:lnTo>
                  <a:pt x="534035" y="2034794"/>
                </a:lnTo>
                <a:lnTo>
                  <a:pt x="528954" y="2022094"/>
                </a:lnTo>
                <a:lnTo>
                  <a:pt x="541654" y="1985518"/>
                </a:lnTo>
                <a:lnTo>
                  <a:pt x="528574" y="1993646"/>
                </a:lnTo>
                <a:lnTo>
                  <a:pt x="522986" y="1997329"/>
                </a:lnTo>
                <a:lnTo>
                  <a:pt x="518540" y="2029714"/>
                </a:lnTo>
                <a:lnTo>
                  <a:pt x="525526" y="2038985"/>
                </a:lnTo>
                <a:lnTo>
                  <a:pt x="516889" y="2081530"/>
                </a:lnTo>
                <a:close/>
              </a:path>
              <a:path w="2403747" h="2444115">
                <a:moveTo>
                  <a:pt x="549655" y="2007743"/>
                </a:moveTo>
                <a:lnTo>
                  <a:pt x="557911" y="1976882"/>
                </a:lnTo>
                <a:lnTo>
                  <a:pt x="549401" y="1981073"/>
                </a:lnTo>
                <a:lnTo>
                  <a:pt x="541654" y="1985518"/>
                </a:lnTo>
                <a:lnTo>
                  <a:pt x="528954" y="2022094"/>
                </a:lnTo>
                <a:lnTo>
                  <a:pt x="534035" y="2034794"/>
                </a:lnTo>
                <a:lnTo>
                  <a:pt x="542036" y="2030349"/>
                </a:lnTo>
                <a:lnTo>
                  <a:pt x="549148" y="2025777"/>
                </a:lnTo>
                <a:lnTo>
                  <a:pt x="549655" y="2007743"/>
                </a:lnTo>
                <a:close/>
              </a:path>
              <a:path w="2403747" h="2444115">
                <a:moveTo>
                  <a:pt x="515874" y="2042795"/>
                </a:moveTo>
                <a:lnTo>
                  <a:pt x="499110" y="2048129"/>
                </a:lnTo>
                <a:lnTo>
                  <a:pt x="497204" y="2065782"/>
                </a:lnTo>
                <a:lnTo>
                  <a:pt x="485901" y="2061718"/>
                </a:lnTo>
                <a:lnTo>
                  <a:pt x="482346" y="2062988"/>
                </a:lnTo>
                <a:lnTo>
                  <a:pt x="475234" y="2072640"/>
                </a:lnTo>
                <a:lnTo>
                  <a:pt x="484377" y="2101723"/>
                </a:lnTo>
                <a:lnTo>
                  <a:pt x="492378" y="2104517"/>
                </a:lnTo>
                <a:lnTo>
                  <a:pt x="501396" y="2101723"/>
                </a:lnTo>
                <a:lnTo>
                  <a:pt x="506349" y="2094738"/>
                </a:lnTo>
                <a:lnTo>
                  <a:pt x="510666" y="2088515"/>
                </a:lnTo>
                <a:lnTo>
                  <a:pt x="516889" y="2081530"/>
                </a:lnTo>
                <a:lnTo>
                  <a:pt x="525526" y="2038985"/>
                </a:lnTo>
                <a:lnTo>
                  <a:pt x="518540" y="2029714"/>
                </a:lnTo>
                <a:lnTo>
                  <a:pt x="515874" y="2042795"/>
                </a:lnTo>
                <a:close/>
              </a:path>
              <a:path w="2403747" h="2444115">
                <a:moveTo>
                  <a:pt x="619505" y="1991868"/>
                </a:moveTo>
                <a:lnTo>
                  <a:pt x="622300" y="1990979"/>
                </a:lnTo>
                <a:lnTo>
                  <a:pt x="621791" y="1990852"/>
                </a:lnTo>
                <a:lnTo>
                  <a:pt x="617601" y="1990344"/>
                </a:lnTo>
                <a:lnTo>
                  <a:pt x="616203" y="1989963"/>
                </a:lnTo>
                <a:lnTo>
                  <a:pt x="611377" y="1995043"/>
                </a:lnTo>
                <a:lnTo>
                  <a:pt x="619505" y="1991868"/>
                </a:lnTo>
                <a:close/>
              </a:path>
              <a:path w="2403747" h="2444115">
                <a:moveTo>
                  <a:pt x="633729" y="1955419"/>
                </a:moveTo>
                <a:lnTo>
                  <a:pt x="628014" y="1953768"/>
                </a:lnTo>
                <a:lnTo>
                  <a:pt x="626745" y="1953387"/>
                </a:lnTo>
                <a:lnTo>
                  <a:pt x="624204" y="1952625"/>
                </a:lnTo>
                <a:lnTo>
                  <a:pt x="624459" y="1990344"/>
                </a:lnTo>
                <a:lnTo>
                  <a:pt x="623673" y="1990575"/>
                </a:lnTo>
                <a:lnTo>
                  <a:pt x="623358" y="1990667"/>
                </a:lnTo>
                <a:lnTo>
                  <a:pt x="623951" y="1990598"/>
                </a:lnTo>
                <a:lnTo>
                  <a:pt x="626363" y="1998980"/>
                </a:lnTo>
                <a:lnTo>
                  <a:pt x="633349" y="1991741"/>
                </a:lnTo>
                <a:lnTo>
                  <a:pt x="637413" y="1986407"/>
                </a:lnTo>
                <a:lnTo>
                  <a:pt x="633729" y="1955419"/>
                </a:lnTo>
                <a:close/>
              </a:path>
              <a:path w="2403747" h="2444115">
                <a:moveTo>
                  <a:pt x="638810" y="1984375"/>
                </a:moveTo>
                <a:lnTo>
                  <a:pt x="640207" y="1981581"/>
                </a:lnTo>
                <a:lnTo>
                  <a:pt x="642620" y="1976628"/>
                </a:lnTo>
                <a:lnTo>
                  <a:pt x="642874" y="1971040"/>
                </a:lnTo>
                <a:lnTo>
                  <a:pt x="640841" y="1965960"/>
                </a:lnTo>
                <a:lnTo>
                  <a:pt x="640461" y="1965071"/>
                </a:lnTo>
                <a:lnTo>
                  <a:pt x="638301" y="1959483"/>
                </a:lnTo>
                <a:lnTo>
                  <a:pt x="633729" y="1955419"/>
                </a:lnTo>
                <a:lnTo>
                  <a:pt x="637413" y="1986407"/>
                </a:lnTo>
                <a:lnTo>
                  <a:pt x="638810" y="1984375"/>
                </a:lnTo>
                <a:close/>
              </a:path>
              <a:path w="2403747" h="2444115">
                <a:moveTo>
                  <a:pt x="617274" y="1990050"/>
                </a:moveTo>
                <a:lnTo>
                  <a:pt x="621538" y="1952498"/>
                </a:lnTo>
                <a:lnTo>
                  <a:pt x="616838" y="1953133"/>
                </a:lnTo>
                <a:lnTo>
                  <a:pt x="614172" y="1953641"/>
                </a:lnTo>
                <a:lnTo>
                  <a:pt x="610235" y="1954784"/>
                </a:lnTo>
                <a:lnTo>
                  <a:pt x="607187" y="1963166"/>
                </a:lnTo>
                <a:lnTo>
                  <a:pt x="606161" y="1964807"/>
                </a:lnTo>
                <a:lnTo>
                  <a:pt x="605557" y="1979529"/>
                </a:lnTo>
                <a:lnTo>
                  <a:pt x="617274" y="1990050"/>
                </a:lnTo>
                <a:close/>
              </a:path>
              <a:path w="2403747" h="2444115">
                <a:moveTo>
                  <a:pt x="574548" y="2011299"/>
                </a:moveTo>
                <a:lnTo>
                  <a:pt x="568071" y="2014347"/>
                </a:lnTo>
                <a:lnTo>
                  <a:pt x="570864" y="2039366"/>
                </a:lnTo>
                <a:lnTo>
                  <a:pt x="591058" y="2025777"/>
                </a:lnTo>
                <a:lnTo>
                  <a:pt x="577214" y="2010156"/>
                </a:lnTo>
                <a:lnTo>
                  <a:pt x="574548" y="2011299"/>
                </a:lnTo>
                <a:close/>
              </a:path>
              <a:path w="2403747" h="2444115">
                <a:moveTo>
                  <a:pt x="504316" y="2006473"/>
                </a:moveTo>
                <a:lnTo>
                  <a:pt x="489838" y="2011172"/>
                </a:lnTo>
                <a:lnTo>
                  <a:pt x="474345" y="2014982"/>
                </a:lnTo>
                <a:lnTo>
                  <a:pt x="481838" y="2052447"/>
                </a:lnTo>
                <a:lnTo>
                  <a:pt x="495697" y="2048982"/>
                </a:lnTo>
                <a:lnTo>
                  <a:pt x="499110" y="2045716"/>
                </a:lnTo>
                <a:lnTo>
                  <a:pt x="508635" y="2037461"/>
                </a:lnTo>
                <a:lnTo>
                  <a:pt x="511175" y="2003679"/>
                </a:lnTo>
                <a:lnTo>
                  <a:pt x="504316" y="2006473"/>
                </a:lnTo>
                <a:close/>
              </a:path>
              <a:path w="2403747" h="2444115">
                <a:moveTo>
                  <a:pt x="440689" y="2021840"/>
                </a:moveTo>
                <a:lnTo>
                  <a:pt x="436752" y="2037715"/>
                </a:lnTo>
                <a:lnTo>
                  <a:pt x="443102" y="2041779"/>
                </a:lnTo>
                <a:lnTo>
                  <a:pt x="474345" y="2014982"/>
                </a:lnTo>
                <a:lnTo>
                  <a:pt x="440689" y="2021840"/>
                </a:lnTo>
                <a:close/>
              </a:path>
              <a:path w="2403747" h="2444115">
                <a:moveTo>
                  <a:pt x="2267330" y="134239"/>
                </a:moveTo>
                <a:lnTo>
                  <a:pt x="2263902" y="140081"/>
                </a:lnTo>
                <a:lnTo>
                  <a:pt x="2269616" y="165862"/>
                </a:lnTo>
                <a:lnTo>
                  <a:pt x="2266188" y="184785"/>
                </a:lnTo>
                <a:lnTo>
                  <a:pt x="2396363" y="83439"/>
                </a:lnTo>
                <a:lnTo>
                  <a:pt x="2296667" y="159385"/>
                </a:lnTo>
                <a:lnTo>
                  <a:pt x="2276616" y="147571"/>
                </a:lnTo>
                <a:lnTo>
                  <a:pt x="2287142" y="162687"/>
                </a:lnTo>
                <a:lnTo>
                  <a:pt x="2277617" y="164465"/>
                </a:lnTo>
                <a:lnTo>
                  <a:pt x="2276616" y="147571"/>
                </a:lnTo>
                <a:lnTo>
                  <a:pt x="2267330" y="134239"/>
                </a:lnTo>
                <a:close/>
              </a:path>
              <a:path w="2403747" h="2444115">
                <a:moveTo>
                  <a:pt x="2294313" y="114600"/>
                </a:moveTo>
                <a:lnTo>
                  <a:pt x="2279777" y="16002"/>
                </a:lnTo>
                <a:lnTo>
                  <a:pt x="2280158" y="125222"/>
                </a:lnTo>
                <a:lnTo>
                  <a:pt x="2280837" y="125093"/>
                </a:lnTo>
                <a:lnTo>
                  <a:pt x="2287524" y="123825"/>
                </a:lnTo>
                <a:lnTo>
                  <a:pt x="2294313" y="114600"/>
                </a:lnTo>
                <a:close/>
              </a:path>
              <a:path w="2403747" h="2444115">
                <a:moveTo>
                  <a:pt x="2399791" y="56769"/>
                </a:moveTo>
                <a:lnTo>
                  <a:pt x="2395611" y="52789"/>
                </a:lnTo>
                <a:lnTo>
                  <a:pt x="2384306" y="49385"/>
                </a:lnTo>
                <a:lnTo>
                  <a:pt x="2372995" y="53340"/>
                </a:lnTo>
                <a:lnTo>
                  <a:pt x="2299335" y="132969"/>
                </a:lnTo>
                <a:lnTo>
                  <a:pt x="2296413" y="128844"/>
                </a:lnTo>
                <a:lnTo>
                  <a:pt x="2295016" y="126873"/>
                </a:lnTo>
                <a:lnTo>
                  <a:pt x="2299080" y="146939"/>
                </a:lnTo>
                <a:lnTo>
                  <a:pt x="2300097" y="153670"/>
                </a:lnTo>
                <a:lnTo>
                  <a:pt x="2303526" y="139192"/>
                </a:lnTo>
                <a:lnTo>
                  <a:pt x="2303907" y="147193"/>
                </a:lnTo>
                <a:lnTo>
                  <a:pt x="2300097" y="153670"/>
                </a:lnTo>
                <a:lnTo>
                  <a:pt x="2299080" y="146939"/>
                </a:lnTo>
                <a:lnTo>
                  <a:pt x="2268601" y="134620"/>
                </a:lnTo>
                <a:lnTo>
                  <a:pt x="2271267" y="126873"/>
                </a:lnTo>
                <a:lnTo>
                  <a:pt x="2262759" y="128397"/>
                </a:lnTo>
                <a:lnTo>
                  <a:pt x="2257978" y="129266"/>
                </a:lnTo>
                <a:lnTo>
                  <a:pt x="2255774" y="129667"/>
                </a:lnTo>
                <a:lnTo>
                  <a:pt x="2249424" y="130683"/>
                </a:lnTo>
                <a:lnTo>
                  <a:pt x="2243709" y="131699"/>
                </a:lnTo>
                <a:lnTo>
                  <a:pt x="2239010" y="171196"/>
                </a:lnTo>
                <a:lnTo>
                  <a:pt x="2241423" y="170815"/>
                </a:lnTo>
                <a:lnTo>
                  <a:pt x="2245867" y="170053"/>
                </a:lnTo>
                <a:lnTo>
                  <a:pt x="2250440" y="169164"/>
                </a:lnTo>
                <a:lnTo>
                  <a:pt x="2255901" y="168275"/>
                </a:lnTo>
                <a:lnTo>
                  <a:pt x="2261997" y="167259"/>
                </a:lnTo>
                <a:lnTo>
                  <a:pt x="2263554" y="166973"/>
                </a:lnTo>
                <a:lnTo>
                  <a:pt x="2266188" y="184785"/>
                </a:lnTo>
                <a:lnTo>
                  <a:pt x="2269616" y="165862"/>
                </a:lnTo>
                <a:lnTo>
                  <a:pt x="2263902" y="140081"/>
                </a:lnTo>
                <a:lnTo>
                  <a:pt x="2267330" y="134239"/>
                </a:lnTo>
                <a:lnTo>
                  <a:pt x="2276616" y="147571"/>
                </a:lnTo>
                <a:lnTo>
                  <a:pt x="2296667" y="159385"/>
                </a:lnTo>
                <a:lnTo>
                  <a:pt x="2396363" y="83439"/>
                </a:lnTo>
                <a:lnTo>
                  <a:pt x="2400293" y="79340"/>
                </a:lnTo>
                <a:lnTo>
                  <a:pt x="2403747" y="68075"/>
                </a:lnTo>
                <a:lnTo>
                  <a:pt x="2399791" y="56769"/>
                </a:lnTo>
                <a:close/>
              </a:path>
              <a:path w="2403747" h="2444115">
                <a:moveTo>
                  <a:pt x="2276616" y="147571"/>
                </a:moveTo>
                <a:lnTo>
                  <a:pt x="2277617" y="164465"/>
                </a:lnTo>
                <a:lnTo>
                  <a:pt x="2287142" y="162687"/>
                </a:lnTo>
                <a:lnTo>
                  <a:pt x="2276616" y="147571"/>
                </a:lnTo>
                <a:close/>
              </a:path>
              <a:path w="2403747" h="2444115">
                <a:moveTo>
                  <a:pt x="2303526" y="139192"/>
                </a:moveTo>
                <a:lnTo>
                  <a:pt x="2300097" y="153670"/>
                </a:lnTo>
                <a:lnTo>
                  <a:pt x="2303907" y="147193"/>
                </a:lnTo>
                <a:lnTo>
                  <a:pt x="2303526" y="139192"/>
                </a:lnTo>
                <a:close/>
              </a:path>
              <a:path w="2403747" h="2444115">
                <a:moveTo>
                  <a:pt x="2257978" y="129266"/>
                </a:moveTo>
                <a:lnTo>
                  <a:pt x="2262759" y="128397"/>
                </a:lnTo>
                <a:lnTo>
                  <a:pt x="2271267" y="126873"/>
                </a:lnTo>
                <a:lnTo>
                  <a:pt x="2268601" y="134620"/>
                </a:lnTo>
                <a:lnTo>
                  <a:pt x="2299080" y="146939"/>
                </a:lnTo>
                <a:lnTo>
                  <a:pt x="2295016" y="126873"/>
                </a:lnTo>
                <a:lnTo>
                  <a:pt x="2296413" y="128844"/>
                </a:lnTo>
                <a:lnTo>
                  <a:pt x="2299335" y="132969"/>
                </a:lnTo>
                <a:lnTo>
                  <a:pt x="2372995" y="53340"/>
                </a:lnTo>
                <a:lnTo>
                  <a:pt x="2294313" y="114600"/>
                </a:lnTo>
                <a:lnTo>
                  <a:pt x="2287524" y="123825"/>
                </a:lnTo>
                <a:lnTo>
                  <a:pt x="2280837" y="125093"/>
                </a:lnTo>
                <a:lnTo>
                  <a:pt x="2280158" y="125222"/>
                </a:lnTo>
                <a:lnTo>
                  <a:pt x="2279777" y="16002"/>
                </a:lnTo>
                <a:lnTo>
                  <a:pt x="2278911" y="12466"/>
                </a:lnTo>
                <a:lnTo>
                  <a:pt x="2270890" y="2566"/>
                </a:lnTo>
                <a:lnTo>
                  <a:pt x="2258187" y="0"/>
                </a:lnTo>
                <a:lnTo>
                  <a:pt x="2254573" y="891"/>
                </a:lnTo>
                <a:lnTo>
                  <a:pt x="2244656" y="8918"/>
                </a:lnTo>
                <a:lnTo>
                  <a:pt x="2242058" y="21590"/>
                </a:lnTo>
                <a:lnTo>
                  <a:pt x="2257978" y="129266"/>
                </a:lnTo>
                <a:close/>
              </a:path>
              <a:path w="2403747" h="2444115">
                <a:moveTo>
                  <a:pt x="425958" y="2029587"/>
                </a:moveTo>
                <a:lnTo>
                  <a:pt x="447548" y="2059305"/>
                </a:lnTo>
                <a:lnTo>
                  <a:pt x="431038" y="2033651"/>
                </a:lnTo>
                <a:lnTo>
                  <a:pt x="425958" y="2029587"/>
                </a:lnTo>
                <a:close/>
              </a:path>
              <a:path w="2403747" h="2444115">
                <a:moveTo>
                  <a:pt x="450341" y="2045843"/>
                </a:moveTo>
                <a:lnTo>
                  <a:pt x="447548" y="2059305"/>
                </a:lnTo>
                <a:lnTo>
                  <a:pt x="457962" y="2049780"/>
                </a:lnTo>
                <a:lnTo>
                  <a:pt x="450341" y="2045843"/>
                </a:lnTo>
                <a:close/>
              </a:path>
              <a:path w="2403747" h="2444115">
                <a:moveTo>
                  <a:pt x="421513" y="2025650"/>
                </a:moveTo>
                <a:lnTo>
                  <a:pt x="440689" y="2021840"/>
                </a:lnTo>
                <a:lnTo>
                  <a:pt x="421268" y="2025397"/>
                </a:lnTo>
                <a:lnTo>
                  <a:pt x="421513" y="2025650"/>
                </a:lnTo>
                <a:close/>
              </a:path>
              <a:path w="2403747" h="2444115">
                <a:moveTo>
                  <a:pt x="416433" y="2070100"/>
                </a:moveTo>
                <a:lnTo>
                  <a:pt x="413638" y="2065528"/>
                </a:lnTo>
                <a:lnTo>
                  <a:pt x="410815" y="2066101"/>
                </a:lnTo>
                <a:lnTo>
                  <a:pt x="416433" y="2070100"/>
                </a:lnTo>
                <a:close/>
              </a:path>
              <a:path w="2403747" h="2444115">
                <a:moveTo>
                  <a:pt x="414400" y="2017649"/>
                </a:moveTo>
                <a:lnTo>
                  <a:pt x="410067" y="2010778"/>
                </a:lnTo>
                <a:lnTo>
                  <a:pt x="410717" y="2012315"/>
                </a:lnTo>
                <a:lnTo>
                  <a:pt x="414400" y="2017649"/>
                </a:lnTo>
                <a:close/>
              </a:path>
              <a:path w="2403747" h="2444115">
                <a:moveTo>
                  <a:pt x="653923" y="1899666"/>
                </a:moveTo>
                <a:lnTo>
                  <a:pt x="651763" y="1848485"/>
                </a:lnTo>
                <a:lnTo>
                  <a:pt x="650748" y="1902333"/>
                </a:lnTo>
                <a:lnTo>
                  <a:pt x="653923" y="1899666"/>
                </a:lnTo>
                <a:close/>
              </a:path>
              <a:path w="2403747" h="2444115">
                <a:moveTo>
                  <a:pt x="658604" y="1834522"/>
                </a:moveTo>
                <a:lnTo>
                  <a:pt x="656843" y="1839341"/>
                </a:lnTo>
                <a:lnTo>
                  <a:pt x="658367" y="1835658"/>
                </a:lnTo>
                <a:lnTo>
                  <a:pt x="658604" y="1834522"/>
                </a:lnTo>
                <a:close/>
              </a:path>
              <a:path w="2403747" h="2444115">
                <a:moveTo>
                  <a:pt x="653288" y="1846199"/>
                </a:moveTo>
                <a:lnTo>
                  <a:pt x="656843" y="1839341"/>
                </a:lnTo>
                <a:lnTo>
                  <a:pt x="652339" y="1847449"/>
                </a:lnTo>
                <a:lnTo>
                  <a:pt x="653288" y="1846199"/>
                </a:lnTo>
                <a:close/>
              </a:path>
              <a:path w="2403747" h="2444115">
                <a:moveTo>
                  <a:pt x="667638" y="1677543"/>
                </a:moveTo>
                <a:lnTo>
                  <a:pt x="666496" y="1679702"/>
                </a:lnTo>
                <a:lnTo>
                  <a:pt x="666138" y="1680984"/>
                </a:lnTo>
                <a:lnTo>
                  <a:pt x="667638" y="1677543"/>
                </a:lnTo>
                <a:close/>
              </a:path>
              <a:path w="2403747" h="2444115">
                <a:moveTo>
                  <a:pt x="674115" y="1669923"/>
                </a:moveTo>
                <a:lnTo>
                  <a:pt x="673593" y="1670191"/>
                </a:lnTo>
                <a:lnTo>
                  <a:pt x="673303" y="1670481"/>
                </a:lnTo>
                <a:lnTo>
                  <a:pt x="674115" y="1669923"/>
                </a:lnTo>
                <a:close/>
              </a:path>
              <a:path w="2403747" h="2444115">
                <a:moveTo>
                  <a:pt x="1238250" y="1638935"/>
                </a:moveTo>
                <a:lnTo>
                  <a:pt x="1226947" y="1660652"/>
                </a:lnTo>
                <a:lnTo>
                  <a:pt x="1231773" y="1667129"/>
                </a:lnTo>
                <a:lnTo>
                  <a:pt x="1238250" y="1638935"/>
                </a:lnTo>
                <a:close/>
              </a:path>
              <a:path w="2403747" h="2444115">
                <a:moveTo>
                  <a:pt x="1218184" y="1652651"/>
                </a:moveTo>
                <a:lnTo>
                  <a:pt x="1230884" y="1685798"/>
                </a:lnTo>
                <a:lnTo>
                  <a:pt x="1222883" y="1656588"/>
                </a:lnTo>
                <a:lnTo>
                  <a:pt x="1218184" y="1652651"/>
                </a:lnTo>
                <a:close/>
              </a:path>
              <a:path w="2403747" h="2444115">
                <a:moveTo>
                  <a:pt x="1477010" y="880237"/>
                </a:moveTo>
                <a:lnTo>
                  <a:pt x="1474215" y="918337"/>
                </a:lnTo>
                <a:lnTo>
                  <a:pt x="1477899" y="915162"/>
                </a:lnTo>
                <a:lnTo>
                  <a:pt x="1477010" y="880237"/>
                </a:lnTo>
                <a:close/>
              </a:path>
              <a:path w="2403747" h="2444115">
                <a:moveTo>
                  <a:pt x="1418463" y="1148588"/>
                </a:moveTo>
                <a:lnTo>
                  <a:pt x="1412493" y="1189736"/>
                </a:lnTo>
                <a:lnTo>
                  <a:pt x="1415034" y="1188466"/>
                </a:lnTo>
                <a:lnTo>
                  <a:pt x="1418463" y="1148588"/>
                </a:lnTo>
                <a:close/>
              </a:path>
              <a:path w="2403747" h="2444115">
                <a:moveTo>
                  <a:pt x="1837943" y="544830"/>
                </a:moveTo>
                <a:lnTo>
                  <a:pt x="1865376" y="549402"/>
                </a:lnTo>
                <a:lnTo>
                  <a:pt x="1836529" y="544297"/>
                </a:lnTo>
                <a:lnTo>
                  <a:pt x="1837943" y="544830"/>
                </a:lnTo>
                <a:close/>
              </a:path>
              <a:path w="2403747" h="2444115">
                <a:moveTo>
                  <a:pt x="1875027" y="388112"/>
                </a:moveTo>
                <a:lnTo>
                  <a:pt x="1876933" y="386334"/>
                </a:lnTo>
                <a:lnTo>
                  <a:pt x="1874697" y="388390"/>
                </a:lnTo>
                <a:lnTo>
                  <a:pt x="1875027" y="388112"/>
                </a:lnTo>
                <a:close/>
              </a:path>
              <a:path w="2403747" h="2444115">
                <a:moveTo>
                  <a:pt x="1855089" y="410464"/>
                </a:moveTo>
                <a:lnTo>
                  <a:pt x="1855841" y="427886"/>
                </a:lnTo>
                <a:lnTo>
                  <a:pt x="1856993" y="451231"/>
                </a:lnTo>
                <a:lnTo>
                  <a:pt x="1859026" y="450469"/>
                </a:lnTo>
                <a:lnTo>
                  <a:pt x="1862709" y="447929"/>
                </a:lnTo>
                <a:lnTo>
                  <a:pt x="1874121" y="438337"/>
                </a:lnTo>
                <a:lnTo>
                  <a:pt x="1873885" y="438404"/>
                </a:lnTo>
                <a:lnTo>
                  <a:pt x="1880082" y="401281"/>
                </a:lnTo>
                <a:lnTo>
                  <a:pt x="1870075" y="399923"/>
                </a:lnTo>
                <a:lnTo>
                  <a:pt x="1870328" y="399542"/>
                </a:lnTo>
                <a:lnTo>
                  <a:pt x="1873250" y="397891"/>
                </a:lnTo>
                <a:lnTo>
                  <a:pt x="1878584" y="394716"/>
                </a:lnTo>
                <a:lnTo>
                  <a:pt x="1879980" y="401066"/>
                </a:lnTo>
                <a:lnTo>
                  <a:pt x="1880615" y="401320"/>
                </a:lnTo>
                <a:lnTo>
                  <a:pt x="1881199" y="393110"/>
                </a:lnTo>
                <a:lnTo>
                  <a:pt x="1880030" y="392579"/>
                </a:lnTo>
                <a:lnTo>
                  <a:pt x="1881199" y="393110"/>
                </a:lnTo>
                <a:lnTo>
                  <a:pt x="1911603" y="406908"/>
                </a:lnTo>
                <a:lnTo>
                  <a:pt x="1905889" y="377063"/>
                </a:lnTo>
                <a:lnTo>
                  <a:pt x="1906904" y="375158"/>
                </a:lnTo>
                <a:lnTo>
                  <a:pt x="1900174" y="372110"/>
                </a:lnTo>
                <a:lnTo>
                  <a:pt x="1894713" y="384429"/>
                </a:lnTo>
                <a:lnTo>
                  <a:pt x="1885823" y="390271"/>
                </a:lnTo>
                <a:lnTo>
                  <a:pt x="1886839" y="378079"/>
                </a:lnTo>
                <a:lnTo>
                  <a:pt x="1883537" y="381000"/>
                </a:lnTo>
                <a:lnTo>
                  <a:pt x="1879853" y="384048"/>
                </a:lnTo>
                <a:lnTo>
                  <a:pt x="1882775" y="381381"/>
                </a:lnTo>
                <a:lnTo>
                  <a:pt x="1876933" y="386334"/>
                </a:lnTo>
                <a:lnTo>
                  <a:pt x="1875027" y="388112"/>
                </a:lnTo>
                <a:lnTo>
                  <a:pt x="1874697" y="388390"/>
                </a:lnTo>
                <a:lnTo>
                  <a:pt x="1868551" y="393573"/>
                </a:lnTo>
                <a:lnTo>
                  <a:pt x="1860550" y="400304"/>
                </a:lnTo>
                <a:lnTo>
                  <a:pt x="1861820" y="400812"/>
                </a:lnTo>
                <a:lnTo>
                  <a:pt x="1864614" y="397891"/>
                </a:lnTo>
                <a:lnTo>
                  <a:pt x="1870583" y="392176"/>
                </a:lnTo>
                <a:lnTo>
                  <a:pt x="1868542" y="400360"/>
                </a:lnTo>
                <a:lnTo>
                  <a:pt x="1869566" y="438023"/>
                </a:lnTo>
                <a:lnTo>
                  <a:pt x="1864995" y="436118"/>
                </a:lnTo>
                <a:lnTo>
                  <a:pt x="1859407" y="403606"/>
                </a:lnTo>
                <a:lnTo>
                  <a:pt x="1856739" y="407289"/>
                </a:lnTo>
                <a:lnTo>
                  <a:pt x="1855089" y="410464"/>
                </a:lnTo>
                <a:close/>
              </a:path>
              <a:path w="2403747" h="2444115">
                <a:moveTo>
                  <a:pt x="1854200" y="413131"/>
                </a:moveTo>
                <a:lnTo>
                  <a:pt x="1850263" y="408686"/>
                </a:lnTo>
                <a:lnTo>
                  <a:pt x="1853582" y="415929"/>
                </a:lnTo>
                <a:lnTo>
                  <a:pt x="1854200" y="413131"/>
                </a:lnTo>
                <a:close/>
              </a:path>
              <a:path w="2403747" h="2444115">
                <a:moveTo>
                  <a:pt x="1773554" y="447421"/>
                </a:moveTo>
                <a:lnTo>
                  <a:pt x="1772540" y="501537"/>
                </a:lnTo>
                <a:lnTo>
                  <a:pt x="1772436" y="503168"/>
                </a:lnTo>
                <a:lnTo>
                  <a:pt x="1772665" y="504571"/>
                </a:lnTo>
                <a:lnTo>
                  <a:pt x="1772643" y="504033"/>
                </a:lnTo>
                <a:lnTo>
                  <a:pt x="1772452" y="503078"/>
                </a:lnTo>
                <a:lnTo>
                  <a:pt x="1772553" y="501641"/>
                </a:lnTo>
                <a:lnTo>
                  <a:pt x="1772743" y="500760"/>
                </a:lnTo>
                <a:lnTo>
                  <a:pt x="1772911" y="500117"/>
                </a:lnTo>
                <a:lnTo>
                  <a:pt x="1773174" y="499110"/>
                </a:lnTo>
                <a:lnTo>
                  <a:pt x="1772893" y="500184"/>
                </a:lnTo>
                <a:lnTo>
                  <a:pt x="1772763" y="501370"/>
                </a:lnTo>
                <a:lnTo>
                  <a:pt x="1772873" y="500760"/>
                </a:lnTo>
                <a:lnTo>
                  <a:pt x="1773539" y="498932"/>
                </a:lnTo>
                <a:lnTo>
                  <a:pt x="1773025" y="499929"/>
                </a:lnTo>
                <a:lnTo>
                  <a:pt x="1773936" y="497840"/>
                </a:lnTo>
                <a:lnTo>
                  <a:pt x="1780539" y="443230"/>
                </a:lnTo>
                <a:lnTo>
                  <a:pt x="1773554" y="447421"/>
                </a:lnTo>
                <a:close/>
              </a:path>
              <a:path w="2403747" h="2444115">
                <a:moveTo>
                  <a:pt x="1681117" y="726320"/>
                </a:moveTo>
                <a:lnTo>
                  <a:pt x="1681086" y="726141"/>
                </a:lnTo>
                <a:lnTo>
                  <a:pt x="1680972" y="726694"/>
                </a:lnTo>
                <a:lnTo>
                  <a:pt x="1681117" y="726320"/>
                </a:lnTo>
                <a:close/>
              </a:path>
              <a:path w="2403747" h="2444115">
                <a:moveTo>
                  <a:pt x="1680624" y="723712"/>
                </a:moveTo>
                <a:lnTo>
                  <a:pt x="1674622" y="726821"/>
                </a:lnTo>
                <a:lnTo>
                  <a:pt x="1679066" y="724916"/>
                </a:lnTo>
                <a:lnTo>
                  <a:pt x="1680624" y="723712"/>
                </a:lnTo>
                <a:close/>
              </a:path>
              <a:path w="2403747" h="2444115">
                <a:moveTo>
                  <a:pt x="1557909" y="854456"/>
                </a:moveTo>
                <a:lnTo>
                  <a:pt x="1557782" y="846836"/>
                </a:lnTo>
                <a:lnTo>
                  <a:pt x="1557278" y="854891"/>
                </a:lnTo>
                <a:lnTo>
                  <a:pt x="1557909" y="854456"/>
                </a:lnTo>
                <a:close/>
              </a:path>
              <a:path w="2403747" h="2444115">
                <a:moveTo>
                  <a:pt x="1558671" y="835406"/>
                </a:moveTo>
                <a:lnTo>
                  <a:pt x="1552066" y="815975"/>
                </a:lnTo>
                <a:lnTo>
                  <a:pt x="1550825" y="813725"/>
                </a:lnTo>
                <a:lnTo>
                  <a:pt x="1544574" y="739394"/>
                </a:lnTo>
                <a:lnTo>
                  <a:pt x="1550825" y="813725"/>
                </a:lnTo>
                <a:lnTo>
                  <a:pt x="1550670" y="747014"/>
                </a:lnTo>
                <a:lnTo>
                  <a:pt x="1545336" y="737235"/>
                </a:lnTo>
                <a:lnTo>
                  <a:pt x="1544333" y="739115"/>
                </a:lnTo>
                <a:lnTo>
                  <a:pt x="1537080" y="752729"/>
                </a:lnTo>
                <a:lnTo>
                  <a:pt x="1532509" y="781431"/>
                </a:lnTo>
                <a:lnTo>
                  <a:pt x="1534152" y="784182"/>
                </a:lnTo>
                <a:lnTo>
                  <a:pt x="1536446" y="786130"/>
                </a:lnTo>
                <a:lnTo>
                  <a:pt x="1537970" y="790575"/>
                </a:lnTo>
                <a:lnTo>
                  <a:pt x="1542668" y="798957"/>
                </a:lnTo>
                <a:lnTo>
                  <a:pt x="1537970" y="790575"/>
                </a:lnTo>
                <a:lnTo>
                  <a:pt x="1534152" y="784182"/>
                </a:lnTo>
                <a:lnTo>
                  <a:pt x="1532509" y="781431"/>
                </a:lnTo>
                <a:lnTo>
                  <a:pt x="1537080" y="752729"/>
                </a:lnTo>
                <a:lnTo>
                  <a:pt x="1544333" y="739115"/>
                </a:lnTo>
                <a:lnTo>
                  <a:pt x="1537335" y="731012"/>
                </a:lnTo>
                <a:lnTo>
                  <a:pt x="1530858" y="724789"/>
                </a:lnTo>
                <a:lnTo>
                  <a:pt x="1531112" y="768350"/>
                </a:lnTo>
                <a:lnTo>
                  <a:pt x="1529714" y="780415"/>
                </a:lnTo>
                <a:lnTo>
                  <a:pt x="1537462" y="822198"/>
                </a:lnTo>
                <a:lnTo>
                  <a:pt x="1520593" y="833858"/>
                </a:lnTo>
                <a:lnTo>
                  <a:pt x="1518539" y="835279"/>
                </a:lnTo>
                <a:lnTo>
                  <a:pt x="1518158" y="870204"/>
                </a:lnTo>
                <a:lnTo>
                  <a:pt x="1517777" y="883539"/>
                </a:lnTo>
                <a:lnTo>
                  <a:pt x="1517339" y="883881"/>
                </a:lnTo>
                <a:lnTo>
                  <a:pt x="1517268" y="885063"/>
                </a:lnTo>
                <a:lnTo>
                  <a:pt x="1516252" y="900938"/>
                </a:lnTo>
                <a:lnTo>
                  <a:pt x="1515110" y="918083"/>
                </a:lnTo>
                <a:lnTo>
                  <a:pt x="1513839" y="936752"/>
                </a:lnTo>
                <a:lnTo>
                  <a:pt x="1513204" y="970280"/>
                </a:lnTo>
                <a:lnTo>
                  <a:pt x="1510789" y="974236"/>
                </a:lnTo>
                <a:lnTo>
                  <a:pt x="1505839" y="982345"/>
                </a:lnTo>
                <a:lnTo>
                  <a:pt x="1510411" y="978916"/>
                </a:lnTo>
                <a:lnTo>
                  <a:pt x="1515110" y="1051179"/>
                </a:lnTo>
                <a:lnTo>
                  <a:pt x="1518665" y="1041654"/>
                </a:lnTo>
                <a:lnTo>
                  <a:pt x="1529588" y="874395"/>
                </a:lnTo>
                <a:lnTo>
                  <a:pt x="1518920" y="856869"/>
                </a:lnTo>
                <a:lnTo>
                  <a:pt x="1519809" y="844169"/>
                </a:lnTo>
                <a:lnTo>
                  <a:pt x="1529588" y="874395"/>
                </a:lnTo>
                <a:lnTo>
                  <a:pt x="1540255" y="866648"/>
                </a:lnTo>
                <a:lnTo>
                  <a:pt x="1557278" y="854891"/>
                </a:lnTo>
                <a:lnTo>
                  <a:pt x="1557782" y="846836"/>
                </a:lnTo>
                <a:lnTo>
                  <a:pt x="1557909" y="854456"/>
                </a:lnTo>
                <a:lnTo>
                  <a:pt x="1571676" y="845727"/>
                </a:lnTo>
                <a:lnTo>
                  <a:pt x="1568323" y="841629"/>
                </a:lnTo>
                <a:lnTo>
                  <a:pt x="1558671" y="835406"/>
                </a:lnTo>
                <a:close/>
              </a:path>
              <a:path w="2403747" h="2444115">
                <a:moveTo>
                  <a:pt x="1556892" y="809879"/>
                </a:moveTo>
                <a:lnTo>
                  <a:pt x="1559560" y="824865"/>
                </a:lnTo>
                <a:lnTo>
                  <a:pt x="1560449" y="815340"/>
                </a:lnTo>
                <a:lnTo>
                  <a:pt x="1556892" y="809879"/>
                </a:lnTo>
                <a:close/>
              </a:path>
              <a:path w="2403747" h="2444115">
                <a:moveTo>
                  <a:pt x="1518920" y="856869"/>
                </a:moveTo>
                <a:lnTo>
                  <a:pt x="1529588" y="874395"/>
                </a:lnTo>
                <a:lnTo>
                  <a:pt x="1519809" y="844169"/>
                </a:lnTo>
                <a:lnTo>
                  <a:pt x="1518920" y="856869"/>
                </a:lnTo>
                <a:close/>
              </a:path>
              <a:path w="2403747" h="2444115">
                <a:moveTo>
                  <a:pt x="1537970" y="790575"/>
                </a:moveTo>
                <a:lnTo>
                  <a:pt x="1536446" y="786130"/>
                </a:lnTo>
                <a:lnTo>
                  <a:pt x="1534152" y="784182"/>
                </a:lnTo>
                <a:lnTo>
                  <a:pt x="1537970" y="790575"/>
                </a:lnTo>
                <a:close/>
              </a:path>
              <a:path w="2403747" h="2444115">
                <a:moveTo>
                  <a:pt x="1505805" y="753525"/>
                </a:moveTo>
                <a:lnTo>
                  <a:pt x="1501266" y="750443"/>
                </a:lnTo>
                <a:lnTo>
                  <a:pt x="1500996" y="750375"/>
                </a:lnTo>
                <a:lnTo>
                  <a:pt x="1505805" y="753525"/>
                </a:lnTo>
                <a:close/>
              </a:path>
              <a:path w="2403747" h="2444115">
                <a:moveTo>
                  <a:pt x="1497584" y="749427"/>
                </a:moveTo>
                <a:lnTo>
                  <a:pt x="1499870" y="749808"/>
                </a:lnTo>
                <a:lnTo>
                  <a:pt x="1499742" y="749554"/>
                </a:lnTo>
                <a:lnTo>
                  <a:pt x="1497584" y="749427"/>
                </a:lnTo>
                <a:close/>
              </a:path>
              <a:path w="2403747" h="2444115">
                <a:moveTo>
                  <a:pt x="1498237" y="749685"/>
                </a:moveTo>
                <a:lnTo>
                  <a:pt x="1497203" y="749426"/>
                </a:lnTo>
                <a:lnTo>
                  <a:pt x="1494789" y="749427"/>
                </a:lnTo>
                <a:lnTo>
                  <a:pt x="1498237" y="749685"/>
                </a:lnTo>
                <a:close/>
              </a:path>
              <a:path w="2403747" h="2444115">
                <a:moveTo>
                  <a:pt x="1077595" y="1349375"/>
                </a:moveTo>
                <a:lnTo>
                  <a:pt x="1078611" y="1522984"/>
                </a:lnTo>
                <a:lnTo>
                  <a:pt x="1078357" y="1346073"/>
                </a:lnTo>
                <a:lnTo>
                  <a:pt x="1077595" y="1349375"/>
                </a:lnTo>
                <a:close/>
              </a:path>
              <a:path w="2403747" h="2444115">
                <a:moveTo>
                  <a:pt x="417575" y="2021586"/>
                </a:moveTo>
                <a:lnTo>
                  <a:pt x="414400" y="2017649"/>
                </a:lnTo>
                <a:lnTo>
                  <a:pt x="410717" y="2012315"/>
                </a:lnTo>
                <a:lnTo>
                  <a:pt x="410067" y="2010778"/>
                </a:lnTo>
                <a:lnTo>
                  <a:pt x="406781" y="2003020"/>
                </a:lnTo>
                <a:lnTo>
                  <a:pt x="405002" y="1996694"/>
                </a:lnTo>
                <a:lnTo>
                  <a:pt x="404622" y="1993519"/>
                </a:lnTo>
                <a:lnTo>
                  <a:pt x="404464" y="1986898"/>
                </a:lnTo>
                <a:lnTo>
                  <a:pt x="405511" y="1975739"/>
                </a:lnTo>
                <a:lnTo>
                  <a:pt x="407924" y="1965452"/>
                </a:lnTo>
                <a:lnTo>
                  <a:pt x="411861" y="1954022"/>
                </a:lnTo>
                <a:lnTo>
                  <a:pt x="417195" y="1941576"/>
                </a:lnTo>
                <a:lnTo>
                  <a:pt x="423925" y="1928114"/>
                </a:lnTo>
                <a:lnTo>
                  <a:pt x="429993" y="1917231"/>
                </a:lnTo>
                <a:lnTo>
                  <a:pt x="425958" y="1918843"/>
                </a:lnTo>
                <a:lnTo>
                  <a:pt x="427875" y="1917670"/>
                </a:lnTo>
                <a:lnTo>
                  <a:pt x="428694" y="1917501"/>
                </a:lnTo>
                <a:lnTo>
                  <a:pt x="429301" y="1917374"/>
                </a:lnTo>
                <a:lnTo>
                  <a:pt x="430111" y="1917019"/>
                </a:lnTo>
                <a:lnTo>
                  <a:pt x="434466" y="1916303"/>
                </a:lnTo>
                <a:lnTo>
                  <a:pt x="431673" y="1914398"/>
                </a:lnTo>
                <a:lnTo>
                  <a:pt x="431434" y="1914646"/>
                </a:lnTo>
                <a:lnTo>
                  <a:pt x="431164" y="1916557"/>
                </a:lnTo>
                <a:lnTo>
                  <a:pt x="430187" y="1916882"/>
                </a:lnTo>
                <a:lnTo>
                  <a:pt x="428988" y="1917282"/>
                </a:lnTo>
                <a:lnTo>
                  <a:pt x="427939" y="1917632"/>
                </a:lnTo>
                <a:lnTo>
                  <a:pt x="427736" y="1917700"/>
                </a:lnTo>
                <a:lnTo>
                  <a:pt x="426592" y="1878965"/>
                </a:lnTo>
                <a:lnTo>
                  <a:pt x="419862" y="1880362"/>
                </a:lnTo>
                <a:lnTo>
                  <a:pt x="416433" y="1881505"/>
                </a:lnTo>
                <a:lnTo>
                  <a:pt x="411225" y="1883664"/>
                </a:lnTo>
                <a:lnTo>
                  <a:pt x="408050" y="1885188"/>
                </a:lnTo>
                <a:lnTo>
                  <a:pt x="404749" y="1887855"/>
                </a:lnTo>
                <a:lnTo>
                  <a:pt x="401700" y="1891030"/>
                </a:lnTo>
                <a:lnTo>
                  <a:pt x="404367" y="1985137"/>
                </a:lnTo>
                <a:lnTo>
                  <a:pt x="404367" y="1987931"/>
                </a:lnTo>
                <a:lnTo>
                  <a:pt x="406018" y="2028190"/>
                </a:lnTo>
                <a:lnTo>
                  <a:pt x="406146" y="2001520"/>
                </a:lnTo>
                <a:lnTo>
                  <a:pt x="407162" y="2004695"/>
                </a:lnTo>
                <a:lnTo>
                  <a:pt x="409193" y="2009394"/>
                </a:lnTo>
                <a:lnTo>
                  <a:pt x="406018" y="2028190"/>
                </a:lnTo>
                <a:lnTo>
                  <a:pt x="402336" y="2059559"/>
                </a:lnTo>
                <a:lnTo>
                  <a:pt x="408939" y="2064766"/>
                </a:lnTo>
                <a:lnTo>
                  <a:pt x="421268" y="2025397"/>
                </a:lnTo>
                <a:lnTo>
                  <a:pt x="417575" y="2021586"/>
                </a:lnTo>
                <a:close/>
              </a:path>
              <a:path w="2403747" h="2444115">
                <a:moveTo>
                  <a:pt x="431673" y="1914398"/>
                </a:moveTo>
                <a:lnTo>
                  <a:pt x="434466" y="1916303"/>
                </a:lnTo>
                <a:lnTo>
                  <a:pt x="440182" y="1915795"/>
                </a:lnTo>
                <a:lnTo>
                  <a:pt x="447801" y="1915414"/>
                </a:lnTo>
                <a:lnTo>
                  <a:pt x="455802" y="1915160"/>
                </a:lnTo>
                <a:lnTo>
                  <a:pt x="464438" y="1914906"/>
                </a:lnTo>
                <a:lnTo>
                  <a:pt x="472821" y="1914271"/>
                </a:lnTo>
                <a:lnTo>
                  <a:pt x="515365" y="1910969"/>
                </a:lnTo>
                <a:lnTo>
                  <a:pt x="557784" y="1908429"/>
                </a:lnTo>
                <a:lnTo>
                  <a:pt x="600201" y="1906397"/>
                </a:lnTo>
                <a:lnTo>
                  <a:pt x="629412" y="1870583"/>
                </a:lnTo>
                <a:lnTo>
                  <a:pt x="640714" y="1866138"/>
                </a:lnTo>
                <a:lnTo>
                  <a:pt x="642620" y="1904111"/>
                </a:lnTo>
                <a:lnTo>
                  <a:pt x="646811" y="1903984"/>
                </a:lnTo>
                <a:lnTo>
                  <a:pt x="650748" y="1902333"/>
                </a:lnTo>
                <a:lnTo>
                  <a:pt x="651763" y="1848485"/>
                </a:lnTo>
                <a:lnTo>
                  <a:pt x="653923" y="1899666"/>
                </a:lnTo>
                <a:lnTo>
                  <a:pt x="664845" y="1890522"/>
                </a:lnTo>
                <a:lnTo>
                  <a:pt x="660273" y="1826514"/>
                </a:lnTo>
                <a:lnTo>
                  <a:pt x="659891" y="1829435"/>
                </a:lnTo>
                <a:lnTo>
                  <a:pt x="659257" y="1832737"/>
                </a:lnTo>
                <a:lnTo>
                  <a:pt x="659976" y="1827937"/>
                </a:lnTo>
                <a:lnTo>
                  <a:pt x="658604" y="1834522"/>
                </a:lnTo>
                <a:lnTo>
                  <a:pt x="658367" y="1835658"/>
                </a:lnTo>
                <a:lnTo>
                  <a:pt x="656843" y="1839341"/>
                </a:lnTo>
                <a:lnTo>
                  <a:pt x="653288" y="1846199"/>
                </a:lnTo>
                <a:lnTo>
                  <a:pt x="647700" y="1853565"/>
                </a:lnTo>
                <a:lnTo>
                  <a:pt x="640207" y="1861439"/>
                </a:lnTo>
                <a:lnTo>
                  <a:pt x="634272" y="1866465"/>
                </a:lnTo>
                <a:lnTo>
                  <a:pt x="598297" y="1868297"/>
                </a:lnTo>
                <a:lnTo>
                  <a:pt x="555498" y="1870456"/>
                </a:lnTo>
                <a:lnTo>
                  <a:pt x="512317" y="1872996"/>
                </a:lnTo>
                <a:lnTo>
                  <a:pt x="470026" y="1876298"/>
                </a:lnTo>
                <a:lnTo>
                  <a:pt x="463041" y="1876806"/>
                </a:lnTo>
                <a:lnTo>
                  <a:pt x="454913" y="1877187"/>
                </a:lnTo>
                <a:lnTo>
                  <a:pt x="445770" y="1877314"/>
                </a:lnTo>
                <a:lnTo>
                  <a:pt x="436372" y="1877822"/>
                </a:lnTo>
                <a:lnTo>
                  <a:pt x="429460" y="1916702"/>
                </a:lnTo>
                <a:lnTo>
                  <a:pt x="428988" y="1917282"/>
                </a:lnTo>
                <a:lnTo>
                  <a:pt x="430187" y="1916882"/>
                </a:lnTo>
                <a:lnTo>
                  <a:pt x="430529" y="1916049"/>
                </a:lnTo>
                <a:lnTo>
                  <a:pt x="431434" y="1914646"/>
                </a:lnTo>
                <a:lnTo>
                  <a:pt x="431926" y="1913763"/>
                </a:lnTo>
                <a:lnTo>
                  <a:pt x="431673" y="1914398"/>
                </a:lnTo>
                <a:close/>
              </a:path>
              <a:path w="2403747" h="2444115">
                <a:moveTo>
                  <a:pt x="430187" y="1916882"/>
                </a:moveTo>
                <a:lnTo>
                  <a:pt x="431164" y="1916557"/>
                </a:lnTo>
                <a:lnTo>
                  <a:pt x="431434" y="1914646"/>
                </a:lnTo>
                <a:lnTo>
                  <a:pt x="430529" y="1916049"/>
                </a:lnTo>
                <a:lnTo>
                  <a:pt x="430187" y="1916882"/>
                </a:lnTo>
                <a:close/>
              </a:path>
              <a:path w="2403747" h="2444115">
                <a:moveTo>
                  <a:pt x="426592" y="1878965"/>
                </a:moveTo>
                <a:lnTo>
                  <a:pt x="427736" y="1917700"/>
                </a:lnTo>
                <a:lnTo>
                  <a:pt x="427939" y="1917632"/>
                </a:lnTo>
                <a:lnTo>
                  <a:pt x="428864" y="1917323"/>
                </a:lnTo>
                <a:lnTo>
                  <a:pt x="429460" y="1916702"/>
                </a:lnTo>
                <a:lnTo>
                  <a:pt x="436372" y="1877822"/>
                </a:lnTo>
                <a:lnTo>
                  <a:pt x="426592" y="1878965"/>
                </a:lnTo>
                <a:close/>
              </a:path>
              <a:path w="2403747" h="2444115">
                <a:moveTo>
                  <a:pt x="660526" y="1739011"/>
                </a:moveTo>
                <a:lnTo>
                  <a:pt x="657733" y="1726057"/>
                </a:lnTo>
                <a:lnTo>
                  <a:pt x="658113" y="1807083"/>
                </a:lnTo>
                <a:lnTo>
                  <a:pt x="659764" y="1813687"/>
                </a:lnTo>
                <a:lnTo>
                  <a:pt x="660400" y="1820418"/>
                </a:lnTo>
                <a:lnTo>
                  <a:pt x="660526" y="1739011"/>
                </a:lnTo>
                <a:close/>
              </a:path>
              <a:path w="2403747" h="2444115">
                <a:moveTo>
                  <a:pt x="665479" y="1682496"/>
                </a:moveTo>
                <a:lnTo>
                  <a:pt x="666623" y="1672590"/>
                </a:lnTo>
                <a:lnTo>
                  <a:pt x="668274" y="1671955"/>
                </a:lnTo>
                <a:lnTo>
                  <a:pt x="668974" y="1672073"/>
                </a:lnTo>
                <a:lnTo>
                  <a:pt x="669416" y="1672336"/>
                </a:lnTo>
                <a:lnTo>
                  <a:pt x="670517" y="1672335"/>
                </a:lnTo>
                <a:lnTo>
                  <a:pt x="671681" y="1672161"/>
                </a:lnTo>
                <a:lnTo>
                  <a:pt x="671957" y="1671828"/>
                </a:lnTo>
                <a:lnTo>
                  <a:pt x="673303" y="1670481"/>
                </a:lnTo>
                <a:lnTo>
                  <a:pt x="673593" y="1670191"/>
                </a:lnTo>
                <a:lnTo>
                  <a:pt x="674115" y="1669923"/>
                </a:lnTo>
                <a:lnTo>
                  <a:pt x="673303" y="1670481"/>
                </a:lnTo>
                <a:lnTo>
                  <a:pt x="671957" y="1671828"/>
                </a:lnTo>
                <a:lnTo>
                  <a:pt x="671681" y="1672161"/>
                </a:lnTo>
                <a:lnTo>
                  <a:pt x="672464" y="1672209"/>
                </a:lnTo>
                <a:lnTo>
                  <a:pt x="675004" y="1673098"/>
                </a:lnTo>
                <a:lnTo>
                  <a:pt x="680338" y="1674622"/>
                </a:lnTo>
                <a:lnTo>
                  <a:pt x="695451" y="1679829"/>
                </a:lnTo>
                <a:lnTo>
                  <a:pt x="703961" y="1682496"/>
                </a:lnTo>
                <a:lnTo>
                  <a:pt x="712851" y="1684655"/>
                </a:lnTo>
                <a:lnTo>
                  <a:pt x="755014" y="1691640"/>
                </a:lnTo>
                <a:lnTo>
                  <a:pt x="795147" y="1698752"/>
                </a:lnTo>
                <a:lnTo>
                  <a:pt x="874776" y="1714119"/>
                </a:lnTo>
                <a:lnTo>
                  <a:pt x="954151" y="1729740"/>
                </a:lnTo>
                <a:lnTo>
                  <a:pt x="1034668" y="1744853"/>
                </a:lnTo>
                <a:lnTo>
                  <a:pt x="1036701" y="1745234"/>
                </a:lnTo>
                <a:lnTo>
                  <a:pt x="1035558" y="1707261"/>
                </a:lnTo>
                <a:lnTo>
                  <a:pt x="1041780" y="1707388"/>
                </a:lnTo>
                <a:lnTo>
                  <a:pt x="1057655" y="1742694"/>
                </a:lnTo>
                <a:lnTo>
                  <a:pt x="1074165" y="1739900"/>
                </a:lnTo>
                <a:lnTo>
                  <a:pt x="1089787" y="1736852"/>
                </a:lnTo>
                <a:lnTo>
                  <a:pt x="1104518" y="1733677"/>
                </a:lnTo>
                <a:lnTo>
                  <a:pt x="1118742" y="1729994"/>
                </a:lnTo>
                <a:lnTo>
                  <a:pt x="1132204" y="1726311"/>
                </a:lnTo>
                <a:lnTo>
                  <a:pt x="1157986" y="1717802"/>
                </a:lnTo>
                <a:lnTo>
                  <a:pt x="1182624" y="1708277"/>
                </a:lnTo>
                <a:lnTo>
                  <a:pt x="1206627" y="1697482"/>
                </a:lnTo>
                <a:lnTo>
                  <a:pt x="1230884" y="1685798"/>
                </a:lnTo>
                <a:lnTo>
                  <a:pt x="1218184" y="1652651"/>
                </a:lnTo>
                <a:lnTo>
                  <a:pt x="1222883" y="1656588"/>
                </a:lnTo>
                <a:lnTo>
                  <a:pt x="1230884" y="1685798"/>
                </a:lnTo>
                <a:lnTo>
                  <a:pt x="1255902" y="1672717"/>
                </a:lnTo>
                <a:lnTo>
                  <a:pt x="1260855" y="1670177"/>
                </a:lnTo>
                <a:lnTo>
                  <a:pt x="1264412" y="1665605"/>
                </a:lnTo>
                <a:lnTo>
                  <a:pt x="1265682" y="1660144"/>
                </a:lnTo>
                <a:lnTo>
                  <a:pt x="1266952" y="1654683"/>
                </a:lnTo>
                <a:lnTo>
                  <a:pt x="1265682" y="1648968"/>
                </a:lnTo>
                <a:lnTo>
                  <a:pt x="1262379" y="1644523"/>
                </a:lnTo>
                <a:lnTo>
                  <a:pt x="1257553" y="1637919"/>
                </a:lnTo>
                <a:lnTo>
                  <a:pt x="1250441" y="1630299"/>
                </a:lnTo>
                <a:lnTo>
                  <a:pt x="1243076" y="1623822"/>
                </a:lnTo>
                <a:lnTo>
                  <a:pt x="1235075" y="1617980"/>
                </a:lnTo>
                <a:lnTo>
                  <a:pt x="1238250" y="1638935"/>
                </a:lnTo>
                <a:lnTo>
                  <a:pt x="1231773" y="1667129"/>
                </a:lnTo>
                <a:lnTo>
                  <a:pt x="1226947" y="1660652"/>
                </a:lnTo>
                <a:lnTo>
                  <a:pt x="1238250" y="1638935"/>
                </a:lnTo>
                <a:lnTo>
                  <a:pt x="1215475" y="1650801"/>
                </a:lnTo>
                <a:lnTo>
                  <a:pt x="1191133" y="1662811"/>
                </a:lnTo>
                <a:lnTo>
                  <a:pt x="1168653" y="1672844"/>
                </a:lnTo>
                <a:lnTo>
                  <a:pt x="1146048" y="1681734"/>
                </a:lnTo>
                <a:lnTo>
                  <a:pt x="1122045" y="1689608"/>
                </a:lnTo>
                <a:lnTo>
                  <a:pt x="1109472" y="1693164"/>
                </a:lnTo>
                <a:lnTo>
                  <a:pt x="1096390" y="1696339"/>
                </a:lnTo>
                <a:lnTo>
                  <a:pt x="1082421" y="1699514"/>
                </a:lnTo>
                <a:lnTo>
                  <a:pt x="1067942" y="1702308"/>
                </a:lnTo>
                <a:lnTo>
                  <a:pt x="1052449" y="1704848"/>
                </a:lnTo>
                <a:lnTo>
                  <a:pt x="1038712" y="1706810"/>
                </a:lnTo>
                <a:lnTo>
                  <a:pt x="961516" y="1692275"/>
                </a:lnTo>
                <a:lnTo>
                  <a:pt x="882014" y="1676654"/>
                </a:lnTo>
                <a:lnTo>
                  <a:pt x="801877" y="1661287"/>
                </a:lnTo>
                <a:lnTo>
                  <a:pt x="761111" y="1654048"/>
                </a:lnTo>
                <a:lnTo>
                  <a:pt x="721360" y="1647444"/>
                </a:lnTo>
                <a:lnTo>
                  <a:pt x="715263" y="1646174"/>
                </a:lnTo>
                <a:lnTo>
                  <a:pt x="707771" y="1643888"/>
                </a:lnTo>
                <a:lnTo>
                  <a:pt x="690626" y="1637919"/>
                </a:lnTo>
                <a:lnTo>
                  <a:pt x="680847" y="1635379"/>
                </a:lnTo>
                <a:lnTo>
                  <a:pt x="674115" y="1634363"/>
                </a:lnTo>
                <a:lnTo>
                  <a:pt x="674751" y="1669034"/>
                </a:lnTo>
                <a:lnTo>
                  <a:pt x="673112" y="1670438"/>
                </a:lnTo>
                <a:lnTo>
                  <a:pt x="672084" y="1671320"/>
                </a:lnTo>
                <a:lnTo>
                  <a:pt x="671829" y="1671447"/>
                </a:lnTo>
                <a:lnTo>
                  <a:pt x="670639" y="1671708"/>
                </a:lnTo>
                <a:lnTo>
                  <a:pt x="670143" y="1672068"/>
                </a:lnTo>
                <a:lnTo>
                  <a:pt x="669764" y="1672208"/>
                </a:lnTo>
                <a:lnTo>
                  <a:pt x="669247" y="1672013"/>
                </a:lnTo>
                <a:lnTo>
                  <a:pt x="669925" y="1634236"/>
                </a:lnTo>
                <a:lnTo>
                  <a:pt x="664083" y="1634617"/>
                </a:lnTo>
                <a:lnTo>
                  <a:pt x="663701" y="1689735"/>
                </a:lnTo>
                <a:lnTo>
                  <a:pt x="664337" y="1687068"/>
                </a:lnTo>
                <a:lnTo>
                  <a:pt x="665479" y="1682496"/>
                </a:lnTo>
                <a:close/>
              </a:path>
              <a:path w="2403747" h="2444115">
                <a:moveTo>
                  <a:pt x="671595" y="1672265"/>
                </a:moveTo>
                <a:lnTo>
                  <a:pt x="670517" y="1672335"/>
                </a:lnTo>
                <a:lnTo>
                  <a:pt x="669416" y="1672336"/>
                </a:lnTo>
                <a:lnTo>
                  <a:pt x="668974" y="1672073"/>
                </a:lnTo>
                <a:lnTo>
                  <a:pt x="668274" y="1671955"/>
                </a:lnTo>
                <a:lnTo>
                  <a:pt x="666623" y="1672590"/>
                </a:lnTo>
                <a:lnTo>
                  <a:pt x="665479" y="1682496"/>
                </a:lnTo>
                <a:lnTo>
                  <a:pt x="664337" y="1687068"/>
                </a:lnTo>
                <a:lnTo>
                  <a:pt x="663701" y="1689735"/>
                </a:lnTo>
                <a:lnTo>
                  <a:pt x="664083" y="1634617"/>
                </a:lnTo>
                <a:lnTo>
                  <a:pt x="660653" y="1634998"/>
                </a:lnTo>
                <a:lnTo>
                  <a:pt x="656589" y="1636522"/>
                </a:lnTo>
                <a:lnTo>
                  <a:pt x="653288" y="1637919"/>
                </a:lnTo>
                <a:lnTo>
                  <a:pt x="649986" y="1640332"/>
                </a:lnTo>
                <a:lnTo>
                  <a:pt x="647191" y="1642745"/>
                </a:lnTo>
                <a:lnTo>
                  <a:pt x="641476" y="1648841"/>
                </a:lnTo>
                <a:lnTo>
                  <a:pt x="636904" y="1655191"/>
                </a:lnTo>
                <a:lnTo>
                  <a:pt x="632967" y="1661922"/>
                </a:lnTo>
                <a:lnTo>
                  <a:pt x="630809" y="1666748"/>
                </a:lnTo>
                <a:lnTo>
                  <a:pt x="629792" y="1669542"/>
                </a:lnTo>
                <a:lnTo>
                  <a:pt x="626999" y="1679575"/>
                </a:lnTo>
                <a:lnTo>
                  <a:pt x="626490" y="1682242"/>
                </a:lnTo>
                <a:lnTo>
                  <a:pt x="624966" y="1694307"/>
                </a:lnTo>
                <a:lnTo>
                  <a:pt x="624586" y="1705229"/>
                </a:lnTo>
                <a:lnTo>
                  <a:pt x="624586" y="1715008"/>
                </a:lnTo>
                <a:lnTo>
                  <a:pt x="624204" y="1723517"/>
                </a:lnTo>
                <a:lnTo>
                  <a:pt x="622808" y="1733677"/>
                </a:lnTo>
                <a:lnTo>
                  <a:pt x="622173" y="1738249"/>
                </a:lnTo>
                <a:lnTo>
                  <a:pt x="623188" y="1742821"/>
                </a:lnTo>
                <a:lnTo>
                  <a:pt x="625601" y="1746631"/>
                </a:lnTo>
                <a:lnTo>
                  <a:pt x="637921" y="1765681"/>
                </a:lnTo>
                <a:lnTo>
                  <a:pt x="643509" y="1774952"/>
                </a:lnTo>
                <a:lnTo>
                  <a:pt x="648208" y="1783334"/>
                </a:lnTo>
                <a:lnTo>
                  <a:pt x="652399" y="1791843"/>
                </a:lnTo>
                <a:lnTo>
                  <a:pt x="655701" y="1799463"/>
                </a:lnTo>
                <a:lnTo>
                  <a:pt x="658113" y="1807083"/>
                </a:lnTo>
                <a:lnTo>
                  <a:pt x="657733" y="1726057"/>
                </a:lnTo>
                <a:lnTo>
                  <a:pt x="660526" y="1739011"/>
                </a:lnTo>
                <a:lnTo>
                  <a:pt x="660400" y="1820418"/>
                </a:lnTo>
                <a:lnTo>
                  <a:pt x="659976" y="1827937"/>
                </a:lnTo>
                <a:lnTo>
                  <a:pt x="659257" y="1832737"/>
                </a:lnTo>
                <a:lnTo>
                  <a:pt x="659891" y="1829435"/>
                </a:lnTo>
                <a:lnTo>
                  <a:pt x="660273" y="1826514"/>
                </a:lnTo>
                <a:lnTo>
                  <a:pt x="664845" y="1890522"/>
                </a:lnTo>
                <a:lnTo>
                  <a:pt x="675004" y="1880108"/>
                </a:lnTo>
                <a:lnTo>
                  <a:pt x="683387" y="1869440"/>
                </a:lnTo>
                <a:lnTo>
                  <a:pt x="690117" y="1858010"/>
                </a:lnTo>
                <a:lnTo>
                  <a:pt x="694816" y="1846453"/>
                </a:lnTo>
                <a:lnTo>
                  <a:pt x="697611" y="1834388"/>
                </a:lnTo>
                <a:lnTo>
                  <a:pt x="698373" y="1822450"/>
                </a:lnTo>
                <a:lnTo>
                  <a:pt x="697738" y="1810893"/>
                </a:lnTo>
                <a:lnTo>
                  <a:pt x="695325" y="1798955"/>
                </a:lnTo>
                <a:lnTo>
                  <a:pt x="692023" y="1788160"/>
                </a:lnTo>
                <a:lnTo>
                  <a:pt x="687577" y="1777111"/>
                </a:lnTo>
                <a:lnTo>
                  <a:pt x="682498" y="1766697"/>
                </a:lnTo>
                <a:lnTo>
                  <a:pt x="676655" y="1756156"/>
                </a:lnTo>
                <a:lnTo>
                  <a:pt x="670687" y="1746250"/>
                </a:lnTo>
                <a:lnTo>
                  <a:pt x="661510" y="1731945"/>
                </a:lnTo>
                <a:lnTo>
                  <a:pt x="661924" y="1728978"/>
                </a:lnTo>
                <a:lnTo>
                  <a:pt x="662559" y="1716786"/>
                </a:lnTo>
                <a:lnTo>
                  <a:pt x="662686" y="1705610"/>
                </a:lnTo>
                <a:lnTo>
                  <a:pt x="663066" y="1695704"/>
                </a:lnTo>
                <a:lnTo>
                  <a:pt x="664216" y="1687887"/>
                </a:lnTo>
                <a:lnTo>
                  <a:pt x="666138" y="1680984"/>
                </a:lnTo>
                <a:lnTo>
                  <a:pt x="666496" y="1679702"/>
                </a:lnTo>
                <a:lnTo>
                  <a:pt x="667638" y="1677543"/>
                </a:lnTo>
                <a:lnTo>
                  <a:pt x="669543" y="1674749"/>
                </a:lnTo>
                <a:lnTo>
                  <a:pt x="671411" y="1672487"/>
                </a:lnTo>
                <a:lnTo>
                  <a:pt x="675004" y="1673098"/>
                </a:lnTo>
                <a:lnTo>
                  <a:pt x="672464" y="1672209"/>
                </a:lnTo>
                <a:lnTo>
                  <a:pt x="671681" y="1672161"/>
                </a:lnTo>
                <a:close/>
              </a:path>
              <a:path w="2403747" h="2444115">
                <a:moveTo>
                  <a:pt x="673112" y="1670438"/>
                </a:moveTo>
                <a:lnTo>
                  <a:pt x="674751" y="1669034"/>
                </a:lnTo>
                <a:lnTo>
                  <a:pt x="674115" y="1634363"/>
                </a:lnTo>
                <a:lnTo>
                  <a:pt x="672718" y="1634109"/>
                </a:lnTo>
                <a:lnTo>
                  <a:pt x="669925" y="1634236"/>
                </a:lnTo>
                <a:lnTo>
                  <a:pt x="669247" y="1672013"/>
                </a:lnTo>
                <a:lnTo>
                  <a:pt x="669959" y="1672057"/>
                </a:lnTo>
                <a:lnTo>
                  <a:pt x="669247" y="1672013"/>
                </a:lnTo>
                <a:lnTo>
                  <a:pt x="669690" y="1672195"/>
                </a:lnTo>
                <a:lnTo>
                  <a:pt x="670143" y="1672068"/>
                </a:lnTo>
                <a:lnTo>
                  <a:pt x="670639" y="1671708"/>
                </a:lnTo>
                <a:lnTo>
                  <a:pt x="671829" y="1671447"/>
                </a:lnTo>
                <a:lnTo>
                  <a:pt x="672084" y="1671320"/>
                </a:lnTo>
                <a:lnTo>
                  <a:pt x="673112" y="1670438"/>
                </a:lnTo>
                <a:close/>
              </a:path>
              <a:path w="2403747" h="2444115">
                <a:moveTo>
                  <a:pt x="943863" y="1623949"/>
                </a:moveTo>
                <a:lnTo>
                  <a:pt x="949325" y="1656461"/>
                </a:lnTo>
                <a:lnTo>
                  <a:pt x="966342" y="1619504"/>
                </a:lnTo>
                <a:lnTo>
                  <a:pt x="989584" y="1614932"/>
                </a:lnTo>
                <a:lnTo>
                  <a:pt x="987043" y="1636395"/>
                </a:lnTo>
                <a:lnTo>
                  <a:pt x="993901" y="1631061"/>
                </a:lnTo>
                <a:lnTo>
                  <a:pt x="1013333" y="1610487"/>
                </a:lnTo>
                <a:lnTo>
                  <a:pt x="1004951" y="1566672"/>
                </a:lnTo>
                <a:lnTo>
                  <a:pt x="992632" y="1579499"/>
                </a:lnTo>
                <a:lnTo>
                  <a:pt x="980439" y="1591691"/>
                </a:lnTo>
                <a:lnTo>
                  <a:pt x="974978" y="1596898"/>
                </a:lnTo>
                <a:lnTo>
                  <a:pt x="970279" y="1601216"/>
                </a:lnTo>
                <a:lnTo>
                  <a:pt x="966088" y="1604645"/>
                </a:lnTo>
                <a:lnTo>
                  <a:pt x="961009" y="1608074"/>
                </a:lnTo>
                <a:lnTo>
                  <a:pt x="955039" y="1611376"/>
                </a:lnTo>
                <a:lnTo>
                  <a:pt x="947927" y="1614932"/>
                </a:lnTo>
                <a:lnTo>
                  <a:pt x="932688" y="1622298"/>
                </a:lnTo>
                <a:lnTo>
                  <a:pt x="922401" y="1628013"/>
                </a:lnTo>
                <a:lnTo>
                  <a:pt x="934338" y="1663827"/>
                </a:lnTo>
                <a:lnTo>
                  <a:pt x="949325" y="1656461"/>
                </a:lnTo>
                <a:lnTo>
                  <a:pt x="943863" y="1623949"/>
                </a:lnTo>
                <a:close/>
              </a:path>
              <a:path w="2403747" h="2444115">
                <a:moveTo>
                  <a:pt x="1038605" y="1534160"/>
                </a:moveTo>
                <a:lnTo>
                  <a:pt x="1039392" y="1528564"/>
                </a:lnTo>
                <a:lnTo>
                  <a:pt x="1038733" y="1529334"/>
                </a:lnTo>
                <a:lnTo>
                  <a:pt x="1035430" y="1533017"/>
                </a:lnTo>
                <a:lnTo>
                  <a:pt x="1031748" y="1537208"/>
                </a:lnTo>
                <a:lnTo>
                  <a:pt x="1027176" y="1542288"/>
                </a:lnTo>
                <a:lnTo>
                  <a:pt x="1016635" y="1553972"/>
                </a:lnTo>
                <a:lnTo>
                  <a:pt x="1004951" y="1566672"/>
                </a:lnTo>
                <a:lnTo>
                  <a:pt x="1013333" y="1610487"/>
                </a:lnTo>
                <a:lnTo>
                  <a:pt x="993901" y="1631061"/>
                </a:lnTo>
                <a:lnTo>
                  <a:pt x="987043" y="1636395"/>
                </a:lnTo>
                <a:lnTo>
                  <a:pt x="989584" y="1614932"/>
                </a:lnTo>
                <a:lnTo>
                  <a:pt x="966342" y="1619504"/>
                </a:lnTo>
                <a:lnTo>
                  <a:pt x="949325" y="1656461"/>
                </a:lnTo>
                <a:lnTo>
                  <a:pt x="934338" y="1663827"/>
                </a:lnTo>
                <a:lnTo>
                  <a:pt x="922401" y="1628013"/>
                </a:lnTo>
                <a:lnTo>
                  <a:pt x="932688" y="1622298"/>
                </a:lnTo>
                <a:lnTo>
                  <a:pt x="917701" y="1629537"/>
                </a:lnTo>
                <a:lnTo>
                  <a:pt x="915304" y="1630920"/>
                </a:lnTo>
                <a:lnTo>
                  <a:pt x="907962" y="1640529"/>
                </a:lnTo>
                <a:lnTo>
                  <a:pt x="907923" y="1652778"/>
                </a:lnTo>
                <a:lnTo>
                  <a:pt x="908537" y="1654365"/>
                </a:lnTo>
                <a:lnTo>
                  <a:pt x="917038" y="1663571"/>
                </a:lnTo>
                <a:lnTo>
                  <a:pt x="929513" y="1665478"/>
                </a:lnTo>
                <a:lnTo>
                  <a:pt x="951102" y="1661287"/>
                </a:lnTo>
                <a:lnTo>
                  <a:pt x="964438" y="1649349"/>
                </a:lnTo>
                <a:lnTo>
                  <a:pt x="971930" y="1645666"/>
                </a:lnTo>
                <a:lnTo>
                  <a:pt x="979804" y="1641221"/>
                </a:lnTo>
                <a:lnTo>
                  <a:pt x="996696" y="1652397"/>
                </a:lnTo>
                <a:lnTo>
                  <a:pt x="1000378" y="1625219"/>
                </a:lnTo>
                <a:lnTo>
                  <a:pt x="1006728" y="1619250"/>
                </a:lnTo>
                <a:lnTo>
                  <a:pt x="1019937" y="1647952"/>
                </a:lnTo>
                <a:lnTo>
                  <a:pt x="1043432" y="1643761"/>
                </a:lnTo>
                <a:lnTo>
                  <a:pt x="1066546" y="1640205"/>
                </a:lnTo>
                <a:lnTo>
                  <a:pt x="1089278" y="1637157"/>
                </a:lnTo>
                <a:lnTo>
                  <a:pt x="1111377" y="1635125"/>
                </a:lnTo>
                <a:lnTo>
                  <a:pt x="1132332" y="1634109"/>
                </a:lnTo>
                <a:lnTo>
                  <a:pt x="1152143" y="1634363"/>
                </a:lnTo>
                <a:lnTo>
                  <a:pt x="1170177" y="1635760"/>
                </a:lnTo>
                <a:lnTo>
                  <a:pt x="1186434" y="1638681"/>
                </a:lnTo>
                <a:lnTo>
                  <a:pt x="1201165" y="1643380"/>
                </a:lnTo>
                <a:lnTo>
                  <a:pt x="1207515" y="1646301"/>
                </a:lnTo>
                <a:lnTo>
                  <a:pt x="1212977" y="1649095"/>
                </a:lnTo>
                <a:lnTo>
                  <a:pt x="1215475" y="1650801"/>
                </a:lnTo>
                <a:lnTo>
                  <a:pt x="1238250" y="1638935"/>
                </a:lnTo>
                <a:lnTo>
                  <a:pt x="1235075" y="1617980"/>
                </a:lnTo>
                <a:lnTo>
                  <a:pt x="1226058" y="1612900"/>
                </a:lnTo>
                <a:lnTo>
                  <a:pt x="1217040" y="1608709"/>
                </a:lnTo>
                <a:lnTo>
                  <a:pt x="1198117" y="1602486"/>
                </a:lnTo>
                <a:lnTo>
                  <a:pt x="1177289" y="1598422"/>
                </a:lnTo>
                <a:lnTo>
                  <a:pt x="1155446" y="1596390"/>
                </a:lnTo>
                <a:lnTo>
                  <a:pt x="1132839" y="1596009"/>
                </a:lnTo>
                <a:lnTo>
                  <a:pt x="1109599" y="1597152"/>
                </a:lnTo>
                <a:lnTo>
                  <a:pt x="1085850" y="1599311"/>
                </a:lnTo>
                <a:lnTo>
                  <a:pt x="1061592" y="1602359"/>
                </a:lnTo>
                <a:lnTo>
                  <a:pt x="1037463" y="1606169"/>
                </a:lnTo>
                <a:lnTo>
                  <a:pt x="1015962" y="1610016"/>
                </a:lnTo>
                <a:lnTo>
                  <a:pt x="1019555" y="1606423"/>
                </a:lnTo>
                <a:lnTo>
                  <a:pt x="1032383" y="1592961"/>
                </a:lnTo>
                <a:lnTo>
                  <a:pt x="1044701" y="1579880"/>
                </a:lnTo>
                <a:lnTo>
                  <a:pt x="1044066" y="1523238"/>
                </a:lnTo>
                <a:lnTo>
                  <a:pt x="1041018" y="1526667"/>
                </a:lnTo>
                <a:lnTo>
                  <a:pt x="1039392" y="1528564"/>
                </a:lnTo>
                <a:lnTo>
                  <a:pt x="1038605" y="1534160"/>
                </a:lnTo>
                <a:close/>
              </a:path>
              <a:path w="2403747" h="2444115">
                <a:moveTo>
                  <a:pt x="1048003" y="1458341"/>
                </a:moveTo>
                <a:lnTo>
                  <a:pt x="1046988" y="1467866"/>
                </a:lnTo>
                <a:lnTo>
                  <a:pt x="1045845" y="1478280"/>
                </a:lnTo>
                <a:lnTo>
                  <a:pt x="1044448" y="1489964"/>
                </a:lnTo>
                <a:lnTo>
                  <a:pt x="1042670" y="1503172"/>
                </a:lnTo>
                <a:lnTo>
                  <a:pt x="1040891" y="1517904"/>
                </a:lnTo>
                <a:lnTo>
                  <a:pt x="1039392" y="1528564"/>
                </a:lnTo>
                <a:lnTo>
                  <a:pt x="1041018" y="1526667"/>
                </a:lnTo>
                <a:lnTo>
                  <a:pt x="1044066" y="1523238"/>
                </a:lnTo>
                <a:lnTo>
                  <a:pt x="1044701" y="1579880"/>
                </a:lnTo>
                <a:lnTo>
                  <a:pt x="1055497" y="1567815"/>
                </a:lnTo>
                <a:lnTo>
                  <a:pt x="1060068" y="1562862"/>
                </a:lnTo>
                <a:lnTo>
                  <a:pt x="1064133" y="1558036"/>
                </a:lnTo>
                <a:lnTo>
                  <a:pt x="1067435" y="1554353"/>
                </a:lnTo>
                <a:lnTo>
                  <a:pt x="1069848" y="1551559"/>
                </a:lnTo>
                <a:lnTo>
                  <a:pt x="1070990" y="1550162"/>
                </a:lnTo>
                <a:lnTo>
                  <a:pt x="1073912" y="1547241"/>
                </a:lnTo>
                <a:lnTo>
                  <a:pt x="1075816" y="1543431"/>
                </a:lnTo>
                <a:lnTo>
                  <a:pt x="1076452" y="1539240"/>
                </a:lnTo>
                <a:lnTo>
                  <a:pt x="1078611" y="1522984"/>
                </a:lnTo>
                <a:lnTo>
                  <a:pt x="1077595" y="1349375"/>
                </a:lnTo>
                <a:lnTo>
                  <a:pt x="1078357" y="1346073"/>
                </a:lnTo>
                <a:lnTo>
                  <a:pt x="1078611" y="1522984"/>
                </a:lnTo>
                <a:lnTo>
                  <a:pt x="1080515" y="1508125"/>
                </a:lnTo>
                <a:lnTo>
                  <a:pt x="1082293" y="1494917"/>
                </a:lnTo>
                <a:lnTo>
                  <a:pt x="1083690" y="1482725"/>
                </a:lnTo>
                <a:lnTo>
                  <a:pt x="1084834" y="1471930"/>
                </a:lnTo>
                <a:lnTo>
                  <a:pt x="1085850" y="1462659"/>
                </a:lnTo>
                <a:lnTo>
                  <a:pt x="1086739" y="1454023"/>
                </a:lnTo>
                <a:lnTo>
                  <a:pt x="1087374" y="1446784"/>
                </a:lnTo>
                <a:lnTo>
                  <a:pt x="1087882" y="1440561"/>
                </a:lnTo>
                <a:lnTo>
                  <a:pt x="1088389" y="1434973"/>
                </a:lnTo>
                <a:lnTo>
                  <a:pt x="1088771" y="1430020"/>
                </a:lnTo>
                <a:lnTo>
                  <a:pt x="1089025" y="1426210"/>
                </a:lnTo>
                <a:lnTo>
                  <a:pt x="1089152" y="1422654"/>
                </a:lnTo>
                <a:lnTo>
                  <a:pt x="1089405" y="1419987"/>
                </a:lnTo>
                <a:lnTo>
                  <a:pt x="1089533" y="1416685"/>
                </a:lnTo>
                <a:lnTo>
                  <a:pt x="1090167" y="1414018"/>
                </a:lnTo>
                <a:lnTo>
                  <a:pt x="1092580" y="1300480"/>
                </a:lnTo>
                <a:lnTo>
                  <a:pt x="1089914" y="1303274"/>
                </a:lnTo>
                <a:lnTo>
                  <a:pt x="1088136" y="1305560"/>
                </a:lnTo>
                <a:lnTo>
                  <a:pt x="1086103" y="1308481"/>
                </a:lnTo>
                <a:lnTo>
                  <a:pt x="1084326" y="1311783"/>
                </a:lnTo>
                <a:lnTo>
                  <a:pt x="1081786" y="1318006"/>
                </a:lnTo>
                <a:lnTo>
                  <a:pt x="1080642" y="1321816"/>
                </a:lnTo>
                <a:lnTo>
                  <a:pt x="1079118" y="1330579"/>
                </a:lnTo>
                <a:lnTo>
                  <a:pt x="1078611" y="1337818"/>
                </a:lnTo>
                <a:lnTo>
                  <a:pt x="1078484" y="1342771"/>
                </a:lnTo>
                <a:lnTo>
                  <a:pt x="1077824" y="1347670"/>
                </a:lnTo>
                <a:lnTo>
                  <a:pt x="1076705" y="1351026"/>
                </a:lnTo>
                <a:lnTo>
                  <a:pt x="1073403" y="1359027"/>
                </a:lnTo>
                <a:lnTo>
                  <a:pt x="1070228" y="1366393"/>
                </a:lnTo>
                <a:lnTo>
                  <a:pt x="1067815" y="1372108"/>
                </a:lnTo>
                <a:lnTo>
                  <a:pt x="1065149" y="1377696"/>
                </a:lnTo>
                <a:lnTo>
                  <a:pt x="1063243" y="1382141"/>
                </a:lnTo>
                <a:lnTo>
                  <a:pt x="1061592" y="1385697"/>
                </a:lnTo>
                <a:lnTo>
                  <a:pt x="1059941" y="1389126"/>
                </a:lnTo>
                <a:lnTo>
                  <a:pt x="1058545" y="1391920"/>
                </a:lnTo>
                <a:lnTo>
                  <a:pt x="1055877" y="1397635"/>
                </a:lnTo>
                <a:lnTo>
                  <a:pt x="1054100" y="1402080"/>
                </a:lnTo>
                <a:lnTo>
                  <a:pt x="1053211" y="1405001"/>
                </a:lnTo>
                <a:lnTo>
                  <a:pt x="1052576" y="1407795"/>
                </a:lnTo>
                <a:lnTo>
                  <a:pt x="1051814" y="1412621"/>
                </a:lnTo>
                <a:lnTo>
                  <a:pt x="1051433" y="1417447"/>
                </a:lnTo>
                <a:lnTo>
                  <a:pt x="1051178" y="1420495"/>
                </a:lnTo>
                <a:lnTo>
                  <a:pt x="1051052" y="1423543"/>
                </a:lnTo>
                <a:lnTo>
                  <a:pt x="1050671" y="1427607"/>
                </a:lnTo>
                <a:lnTo>
                  <a:pt x="1050416" y="1431671"/>
                </a:lnTo>
                <a:lnTo>
                  <a:pt x="1050036" y="1437005"/>
                </a:lnTo>
                <a:lnTo>
                  <a:pt x="1049401" y="1443355"/>
                </a:lnTo>
                <a:lnTo>
                  <a:pt x="1048765" y="1450594"/>
                </a:lnTo>
                <a:lnTo>
                  <a:pt x="1048003" y="1458341"/>
                </a:lnTo>
                <a:close/>
              </a:path>
              <a:path w="2403747" h="2444115">
                <a:moveTo>
                  <a:pt x="1116711" y="1339469"/>
                </a:moveTo>
                <a:lnTo>
                  <a:pt x="1117091" y="1333246"/>
                </a:lnTo>
                <a:lnTo>
                  <a:pt x="1117600" y="1331087"/>
                </a:lnTo>
                <a:lnTo>
                  <a:pt x="1117995" y="1329404"/>
                </a:lnTo>
                <a:lnTo>
                  <a:pt x="1118032" y="1329250"/>
                </a:lnTo>
                <a:lnTo>
                  <a:pt x="1118381" y="1328602"/>
                </a:lnTo>
                <a:lnTo>
                  <a:pt x="1118552" y="1328283"/>
                </a:lnTo>
                <a:lnTo>
                  <a:pt x="1119504" y="1326515"/>
                </a:lnTo>
                <a:lnTo>
                  <a:pt x="1119016" y="1327687"/>
                </a:lnTo>
                <a:lnTo>
                  <a:pt x="1119387" y="1327271"/>
                </a:lnTo>
                <a:lnTo>
                  <a:pt x="1119847" y="1326989"/>
                </a:lnTo>
                <a:lnTo>
                  <a:pt x="1123314" y="1324864"/>
                </a:lnTo>
                <a:lnTo>
                  <a:pt x="1127633" y="1323086"/>
                </a:lnTo>
                <a:lnTo>
                  <a:pt x="1133093" y="1321181"/>
                </a:lnTo>
                <a:lnTo>
                  <a:pt x="1140333" y="1319149"/>
                </a:lnTo>
                <a:lnTo>
                  <a:pt x="1147826" y="1317371"/>
                </a:lnTo>
                <a:lnTo>
                  <a:pt x="1165987" y="1314069"/>
                </a:lnTo>
                <a:lnTo>
                  <a:pt x="1184275" y="1311402"/>
                </a:lnTo>
                <a:lnTo>
                  <a:pt x="1193038" y="1310386"/>
                </a:lnTo>
                <a:lnTo>
                  <a:pt x="1201420" y="1309370"/>
                </a:lnTo>
                <a:lnTo>
                  <a:pt x="1208913" y="1308735"/>
                </a:lnTo>
                <a:lnTo>
                  <a:pt x="1215643" y="1308100"/>
                </a:lnTo>
                <a:lnTo>
                  <a:pt x="1221232" y="1307592"/>
                </a:lnTo>
                <a:lnTo>
                  <a:pt x="1219200" y="1271143"/>
                </a:lnTo>
                <a:lnTo>
                  <a:pt x="1225385" y="1269239"/>
                </a:lnTo>
                <a:lnTo>
                  <a:pt x="1225803" y="1269111"/>
                </a:lnTo>
                <a:lnTo>
                  <a:pt x="1233424" y="1263904"/>
                </a:lnTo>
                <a:lnTo>
                  <a:pt x="1222681" y="1269371"/>
                </a:lnTo>
                <a:lnTo>
                  <a:pt x="1218057" y="1269746"/>
                </a:lnTo>
                <a:lnTo>
                  <a:pt x="1212468" y="1270127"/>
                </a:lnTo>
                <a:lnTo>
                  <a:pt x="1205229" y="1270762"/>
                </a:lnTo>
                <a:lnTo>
                  <a:pt x="1197102" y="1271524"/>
                </a:lnTo>
                <a:lnTo>
                  <a:pt x="1188339" y="1272540"/>
                </a:lnTo>
                <a:lnTo>
                  <a:pt x="1178814" y="1273683"/>
                </a:lnTo>
                <a:lnTo>
                  <a:pt x="1159002" y="1276604"/>
                </a:lnTo>
                <a:lnTo>
                  <a:pt x="1139443" y="1280287"/>
                </a:lnTo>
                <a:lnTo>
                  <a:pt x="1129411" y="1282573"/>
                </a:lnTo>
                <a:lnTo>
                  <a:pt x="1120648" y="1285240"/>
                </a:lnTo>
                <a:lnTo>
                  <a:pt x="1120393" y="1326388"/>
                </a:lnTo>
                <a:lnTo>
                  <a:pt x="1119390" y="1327265"/>
                </a:lnTo>
                <a:lnTo>
                  <a:pt x="1119632" y="1326896"/>
                </a:lnTo>
                <a:lnTo>
                  <a:pt x="1120648" y="1285240"/>
                </a:lnTo>
                <a:lnTo>
                  <a:pt x="1117853" y="1329182"/>
                </a:lnTo>
                <a:lnTo>
                  <a:pt x="1118108" y="1328928"/>
                </a:lnTo>
                <a:lnTo>
                  <a:pt x="1117975" y="1329356"/>
                </a:lnTo>
                <a:lnTo>
                  <a:pt x="1117927" y="1329509"/>
                </a:lnTo>
                <a:lnTo>
                  <a:pt x="1116964" y="1332611"/>
                </a:lnTo>
                <a:lnTo>
                  <a:pt x="1116711" y="1339469"/>
                </a:lnTo>
                <a:close/>
              </a:path>
              <a:path w="2403747" h="2444115">
                <a:moveTo>
                  <a:pt x="1119632" y="1326896"/>
                </a:moveTo>
                <a:lnTo>
                  <a:pt x="1119377" y="1327277"/>
                </a:lnTo>
                <a:lnTo>
                  <a:pt x="1120393" y="1326388"/>
                </a:lnTo>
                <a:lnTo>
                  <a:pt x="1120648" y="1285240"/>
                </a:lnTo>
                <a:lnTo>
                  <a:pt x="1119632" y="1326896"/>
                </a:lnTo>
                <a:close/>
              </a:path>
              <a:path w="2403747" h="2444115">
                <a:moveTo>
                  <a:pt x="1097788" y="1398143"/>
                </a:moveTo>
                <a:lnTo>
                  <a:pt x="1099947" y="1393190"/>
                </a:lnTo>
                <a:lnTo>
                  <a:pt x="1102360" y="1388110"/>
                </a:lnTo>
                <a:lnTo>
                  <a:pt x="1105280" y="1381252"/>
                </a:lnTo>
                <a:lnTo>
                  <a:pt x="1108328" y="1374140"/>
                </a:lnTo>
                <a:lnTo>
                  <a:pt x="1111885" y="1365758"/>
                </a:lnTo>
                <a:lnTo>
                  <a:pt x="1114425" y="1358138"/>
                </a:lnTo>
                <a:lnTo>
                  <a:pt x="1115187" y="1354836"/>
                </a:lnTo>
                <a:lnTo>
                  <a:pt x="1116202" y="1348105"/>
                </a:lnTo>
                <a:lnTo>
                  <a:pt x="1116711" y="1339469"/>
                </a:lnTo>
                <a:lnTo>
                  <a:pt x="1116964" y="1332611"/>
                </a:lnTo>
                <a:lnTo>
                  <a:pt x="1117927" y="1329509"/>
                </a:lnTo>
                <a:lnTo>
                  <a:pt x="1117727" y="1329817"/>
                </a:lnTo>
                <a:lnTo>
                  <a:pt x="1117927" y="1329509"/>
                </a:lnTo>
                <a:lnTo>
                  <a:pt x="1117600" y="1331087"/>
                </a:lnTo>
                <a:lnTo>
                  <a:pt x="1118840" y="1328109"/>
                </a:lnTo>
                <a:lnTo>
                  <a:pt x="1119847" y="1326989"/>
                </a:lnTo>
                <a:lnTo>
                  <a:pt x="1119387" y="1327271"/>
                </a:lnTo>
                <a:lnTo>
                  <a:pt x="1119016" y="1327687"/>
                </a:lnTo>
                <a:lnTo>
                  <a:pt x="1119504" y="1326515"/>
                </a:lnTo>
                <a:lnTo>
                  <a:pt x="1118552" y="1328283"/>
                </a:lnTo>
                <a:lnTo>
                  <a:pt x="1118381" y="1328602"/>
                </a:lnTo>
                <a:lnTo>
                  <a:pt x="1117975" y="1329356"/>
                </a:lnTo>
                <a:lnTo>
                  <a:pt x="1118108" y="1328928"/>
                </a:lnTo>
                <a:lnTo>
                  <a:pt x="1117853" y="1329182"/>
                </a:lnTo>
                <a:lnTo>
                  <a:pt x="1120648" y="1285240"/>
                </a:lnTo>
                <a:lnTo>
                  <a:pt x="1111885" y="1288415"/>
                </a:lnTo>
                <a:lnTo>
                  <a:pt x="1103884" y="1292098"/>
                </a:lnTo>
                <a:lnTo>
                  <a:pt x="1099947" y="1294511"/>
                </a:lnTo>
                <a:lnTo>
                  <a:pt x="1097534" y="1296162"/>
                </a:lnTo>
                <a:lnTo>
                  <a:pt x="1092580" y="1300480"/>
                </a:lnTo>
                <a:lnTo>
                  <a:pt x="1090167" y="1414018"/>
                </a:lnTo>
                <a:lnTo>
                  <a:pt x="1089533" y="1416685"/>
                </a:lnTo>
                <a:lnTo>
                  <a:pt x="1089405" y="1419987"/>
                </a:lnTo>
                <a:lnTo>
                  <a:pt x="1089787" y="1415923"/>
                </a:lnTo>
                <a:lnTo>
                  <a:pt x="1089829" y="1415711"/>
                </a:lnTo>
                <a:lnTo>
                  <a:pt x="1090422" y="1413764"/>
                </a:lnTo>
                <a:lnTo>
                  <a:pt x="1091438" y="1411351"/>
                </a:lnTo>
                <a:lnTo>
                  <a:pt x="1092962" y="1408303"/>
                </a:lnTo>
                <a:lnTo>
                  <a:pt x="1094232" y="1405636"/>
                </a:lnTo>
                <a:lnTo>
                  <a:pt x="1095755" y="1402334"/>
                </a:lnTo>
                <a:lnTo>
                  <a:pt x="1097788" y="1398143"/>
                </a:lnTo>
                <a:close/>
              </a:path>
              <a:path w="2403747" h="2444115">
                <a:moveTo>
                  <a:pt x="1472818" y="912495"/>
                </a:moveTo>
                <a:lnTo>
                  <a:pt x="1477010" y="880237"/>
                </a:lnTo>
                <a:lnTo>
                  <a:pt x="1477899" y="915162"/>
                </a:lnTo>
                <a:lnTo>
                  <a:pt x="1482598" y="911352"/>
                </a:lnTo>
                <a:lnTo>
                  <a:pt x="1493392" y="902716"/>
                </a:lnTo>
                <a:lnTo>
                  <a:pt x="1505458" y="893191"/>
                </a:lnTo>
                <a:lnTo>
                  <a:pt x="1517339" y="883881"/>
                </a:lnTo>
                <a:lnTo>
                  <a:pt x="1517777" y="883539"/>
                </a:lnTo>
                <a:lnTo>
                  <a:pt x="1518158" y="870204"/>
                </a:lnTo>
                <a:lnTo>
                  <a:pt x="1518539" y="835279"/>
                </a:lnTo>
                <a:lnTo>
                  <a:pt x="1507109" y="843661"/>
                </a:lnTo>
                <a:lnTo>
                  <a:pt x="1494536" y="853313"/>
                </a:lnTo>
                <a:lnTo>
                  <a:pt x="1481963" y="863219"/>
                </a:lnTo>
                <a:lnTo>
                  <a:pt x="1478893" y="865680"/>
                </a:lnTo>
                <a:lnTo>
                  <a:pt x="1469771" y="872998"/>
                </a:lnTo>
                <a:lnTo>
                  <a:pt x="1458849" y="881634"/>
                </a:lnTo>
                <a:lnTo>
                  <a:pt x="1454023" y="885444"/>
                </a:lnTo>
                <a:lnTo>
                  <a:pt x="1449704" y="889000"/>
                </a:lnTo>
                <a:lnTo>
                  <a:pt x="1446784" y="891413"/>
                </a:lnTo>
                <a:lnTo>
                  <a:pt x="1443989" y="893699"/>
                </a:lnTo>
                <a:lnTo>
                  <a:pt x="1441703" y="895477"/>
                </a:lnTo>
                <a:lnTo>
                  <a:pt x="1444752" y="926846"/>
                </a:lnTo>
                <a:lnTo>
                  <a:pt x="1451610" y="930656"/>
                </a:lnTo>
                <a:lnTo>
                  <a:pt x="1460118" y="929767"/>
                </a:lnTo>
                <a:lnTo>
                  <a:pt x="1466214" y="924814"/>
                </a:lnTo>
                <a:lnTo>
                  <a:pt x="1466596" y="924433"/>
                </a:lnTo>
                <a:lnTo>
                  <a:pt x="1470533" y="921258"/>
                </a:lnTo>
                <a:lnTo>
                  <a:pt x="1474215" y="918337"/>
                </a:lnTo>
                <a:lnTo>
                  <a:pt x="1477010" y="880237"/>
                </a:lnTo>
                <a:lnTo>
                  <a:pt x="1472818" y="912495"/>
                </a:lnTo>
                <a:close/>
              </a:path>
              <a:path w="2403747" h="2444115">
                <a:moveTo>
                  <a:pt x="1489852" y="750427"/>
                </a:moveTo>
                <a:lnTo>
                  <a:pt x="1489815" y="750195"/>
                </a:lnTo>
                <a:lnTo>
                  <a:pt x="1490789" y="748987"/>
                </a:lnTo>
                <a:lnTo>
                  <a:pt x="1490902" y="749167"/>
                </a:lnTo>
                <a:lnTo>
                  <a:pt x="1491107" y="749173"/>
                </a:lnTo>
                <a:lnTo>
                  <a:pt x="1490852" y="749554"/>
                </a:lnTo>
                <a:lnTo>
                  <a:pt x="1490852" y="749733"/>
                </a:lnTo>
                <a:lnTo>
                  <a:pt x="1490588" y="749861"/>
                </a:lnTo>
                <a:lnTo>
                  <a:pt x="1490304" y="749998"/>
                </a:lnTo>
                <a:lnTo>
                  <a:pt x="1489947" y="750332"/>
                </a:lnTo>
                <a:lnTo>
                  <a:pt x="1489800" y="750479"/>
                </a:lnTo>
                <a:lnTo>
                  <a:pt x="1489620" y="750436"/>
                </a:lnTo>
                <a:lnTo>
                  <a:pt x="1489497" y="750589"/>
                </a:lnTo>
                <a:lnTo>
                  <a:pt x="1489165" y="750710"/>
                </a:lnTo>
                <a:lnTo>
                  <a:pt x="1487804" y="751205"/>
                </a:lnTo>
                <a:lnTo>
                  <a:pt x="1485900" y="815721"/>
                </a:lnTo>
                <a:lnTo>
                  <a:pt x="1491996" y="784352"/>
                </a:lnTo>
                <a:lnTo>
                  <a:pt x="1488693" y="751586"/>
                </a:lnTo>
                <a:lnTo>
                  <a:pt x="1488059" y="751586"/>
                </a:lnTo>
                <a:lnTo>
                  <a:pt x="1489348" y="750773"/>
                </a:lnTo>
                <a:lnTo>
                  <a:pt x="1489773" y="750506"/>
                </a:lnTo>
                <a:lnTo>
                  <a:pt x="1489924" y="750411"/>
                </a:lnTo>
                <a:lnTo>
                  <a:pt x="1490153" y="750267"/>
                </a:lnTo>
                <a:lnTo>
                  <a:pt x="1490548" y="750018"/>
                </a:lnTo>
                <a:lnTo>
                  <a:pt x="1490852" y="749826"/>
                </a:lnTo>
                <a:lnTo>
                  <a:pt x="1491212" y="749560"/>
                </a:lnTo>
                <a:lnTo>
                  <a:pt x="1491328" y="748498"/>
                </a:lnTo>
                <a:lnTo>
                  <a:pt x="1491127" y="748568"/>
                </a:lnTo>
                <a:lnTo>
                  <a:pt x="1490841" y="748879"/>
                </a:lnTo>
                <a:lnTo>
                  <a:pt x="1494916" y="711454"/>
                </a:lnTo>
                <a:lnTo>
                  <a:pt x="1489689" y="750295"/>
                </a:lnTo>
                <a:lnTo>
                  <a:pt x="1489620" y="750436"/>
                </a:lnTo>
                <a:lnTo>
                  <a:pt x="1489852" y="750427"/>
                </a:lnTo>
                <a:close/>
              </a:path>
              <a:path w="2403747" h="2444115">
                <a:moveTo>
                  <a:pt x="1489436" y="750495"/>
                </a:moveTo>
                <a:lnTo>
                  <a:pt x="1489620" y="750436"/>
                </a:lnTo>
                <a:lnTo>
                  <a:pt x="1489689" y="750295"/>
                </a:lnTo>
                <a:lnTo>
                  <a:pt x="1489202" y="750570"/>
                </a:lnTo>
                <a:lnTo>
                  <a:pt x="1489580" y="750486"/>
                </a:lnTo>
                <a:lnTo>
                  <a:pt x="1489436" y="750495"/>
                </a:lnTo>
                <a:close/>
              </a:path>
              <a:path w="2403747" h="2444115">
                <a:moveTo>
                  <a:pt x="1490852" y="749733"/>
                </a:moveTo>
                <a:lnTo>
                  <a:pt x="1490852" y="749554"/>
                </a:lnTo>
                <a:lnTo>
                  <a:pt x="1491107" y="749173"/>
                </a:lnTo>
                <a:lnTo>
                  <a:pt x="1490902" y="749167"/>
                </a:lnTo>
                <a:lnTo>
                  <a:pt x="1490789" y="748987"/>
                </a:lnTo>
                <a:lnTo>
                  <a:pt x="1489815" y="750195"/>
                </a:lnTo>
                <a:lnTo>
                  <a:pt x="1489947" y="750332"/>
                </a:lnTo>
                <a:lnTo>
                  <a:pt x="1490260" y="750019"/>
                </a:lnTo>
                <a:lnTo>
                  <a:pt x="1490451" y="749691"/>
                </a:lnTo>
                <a:lnTo>
                  <a:pt x="1490678" y="749512"/>
                </a:lnTo>
                <a:lnTo>
                  <a:pt x="1490852" y="749733"/>
                </a:lnTo>
                <a:close/>
              </a:path>
              <a:path w="2403747" h="2444115">
                <a:moveTo>
                  <a:pt x="1490083" y="750376"/>
                </a:moveTo>
                <a:lnTo>
                  <a:pt x="1490215" y="750247"/>
                </a:lnTo>
                <a:lnTo>
                  <a:pt x="1490852" y="750044"/>
                </a:lnTo>
                <a:lnTo>
                  <a:pt x="1491207" y="749603"/>
                </a:lnTo>
                <a:lnTo>
                  <a:pt x="1490868" y="749817"/>
                </a:lnTo>
                <a:lnTo>
                  <a:pt x="1490594" y="749989"/>
                </a:lnTo>
                <a:lnTo>
                  <a:pt x="1490235" y="750215"/>
                </a:lnTo>
                <a:close/>
              </a:path>
              <a:path w="2403747" h="2444115">
                <a:moveTo>
                  <a:pt x="1490179" y="750258"/>
                </a:moveTo>
                <a:lnTo>
                  <a:pt x="1490852" y="750096"/>
                </a:lnTo>
                <a:lnTo>
                  <a:pt x="1491170" y="749943"/>
                </a:lnTo>
                <a:lnTo>
                  <a:pt x="1491207" y="749603"/>
                </a:lnTo>
                <a:lnTo>
                  <a:pt x="1490881" y="750035"/>
                </a:lnTo>
                <a:lnTo>
                  <a:pt x="1490215" y="750247"/>
                </a:lnTo>
                <a:close/>
              </a:path>
              <a:path w="2403747" h="2444115">
                <a:moveTo>
                  <a:pt x="1490260" y="750019"/>
                </a:moveTo>
                <a:lnTo>
                  <a:pt x="1490535" y="749744"/>
                </a:lnTo>
                <a:lnTo>
                  <a:pt x="1490675" y="749524"/>
                </a:lnTo>
                <a:lnTo>
                  <a:pt x="1490451" y="749691"/>
                </a:lnTo>
                <a:lnTo>
                  <a:pt x="1490260" y="750019"/>
                </a:lnTo>
                <a:close/>
              </a:path>
              <a:path w="2403747" h="2444115">
                <a:moveTo>
                  <a:pt x="1490852" y="749733"/>
                </a:moveTo>
                <a:lnTo>
                  <a:pt x="1490776" y="749503"/>
                </a:lnTo>
                <a:lnTo>
                  <a:pt x="1490647" y="749632"/>
                </a:lnTo>
                <a:lnTo>
                  <a:pt x="1490325" y="749954"/>
                </a:lnTo>
                <a:lnTo>
                  <a:pt x="1490852" y="749733"/>
                </a:lnTo>
                <a:close/>
              </a:path>
              <a:path w="2403747" h="2444115">
                <a:moveTo>
                  <a:pt x="1490472" y="750316"/>
                </a:moveTo>
                <a:lnTo>
                  <a:pt x="1491996" y="784352"/>
                </a:lnTo>
                <a:lnTo>
                  <a:pt x="1490852" y="752856"/>
                </a:lnTo>
                <a:lnTo>
                  <a:pt x="1490979" y="751699"/>
                </a:lnTo>
                <a:lnTo>
                  <a:pt x="1491148" y="750142"/>
                </a:lnTo>
                <a:lnTo>
                  <a:pt x="1494409" y="749427"/>
                </a:lnTo>
                <a:lnTo>
                  <a:pt x="1497203" y="749426"/>
                </a:lnTo>
                <a:lnTo>
                  <a:pt x="1498237" y="749685"/>
                </a:lnTo>
                <a:lnTo>
                  <a:pt x="1500996" y="750375"/>
                </a:lnTo>
                <a:lnTo>
                  <a:pt x="1501266" y="750443"/>
                </a:lnTo>
                <a:lnTo>
                  <a:pt x="1505805" y="753525"/>
                </a:lnTo>
                <a:lnTo>
                  <a:pt x="1507109" y="754380"/>
                </a:lnTo>
                <a:lnTo>
                  <a:pt x="1510538" y="713486"/>
                </a:lnTo>
                <a:lnTo>
                  <a:pt x="1505965" y="712343"/>
                </a:lnTo>
                <a:lnTo>
                  <a:pt x="1504314" y="752094"/>
                </a:lnTo>
                <a:lnTo>
                  <a:pt x="1503426" y="751332"/>
                </a:lnTo>
                <a:lnTo>
                  <a:pt x="1499742" y="749554"/>
                </a:lnTo>
                <a:lnTo>
                  <a:pt x="1499870" y="749808"/>
                </a:lnTo>
                <a:lnTo>
                  <a:pt x="1497488" y="749426"/>
                </a:lnTo>
                <a:lnTo>
                  <a:pt x="1496695" y="749300"/>
                </a:lnTo>
                <a:lnTo>
                  <a:pt x="1494916" y="711454"/>
                </a:lnTo>
                <a:lnTo>
                  <a:pt x="1491614" y="745871"/>
                </a:lnTo>
                <a:lnTo>
                  <a:pt x="1491417" y="747678"/>
                </a:lnTo>
                <a:lnTo>
                  <a:pt x="1491127" y="748568"/>
                </a:lnTo>
                <a:lnTo>
                  <a:pt x="1491328" y="748498"/>
                </a:lnTo>
                <a:lnTo>
                  <a:pt x="1491488" y="749427"/>
                </a:lnTo>
                <a:lnTo>
                  <a:pt x="1491996" y="749681"/>
                </a:lnTo>
                <a:lnTo>
                  <a:pt x="1491868" y="747649"/>
                </a:lnTo>
                <a:lnTo>
                  <a:pt x="1491351" y="748291"/>
                </a:lnTo>
                <a:lnTo>
                  <a:pt x="1491400" y="747841"/>
                </a:lnTo>
                <a:lnTo>
                  <a:pt x="1491614" y="747268"/>
                </a:lnTo>
                <a:lnTo>
                  <a:pt x="1491868" y="747649"/>
                </a:lnTo>
                <a:lnTo>
                  <a:pt x="1491996" y="749681"/>
                </a:lnTo>
                <a:lnTo>
                  <a:pt x="1491166" y="749982"/>
                </a:lnTo>
                <a:lnTo>
                  <a:pt x="1490890" y="750199"/>
                </a:lnTo>
                <a:lnTo>
                  <a:pt x="1490482" y="750288"/>
                </a:lnTo>
                <a:close/>
              </a:path>
              <a:path w="2403747" h="2444115">
                <a:moveTo>
                  <a:pt x="1490841" y="748879"/>
                </a:moveTo>
                <a:lnTo>
                  <a:pt x="1491127" y="748568"/>
                </a:lnTo>
                <a:lnTo>
                  <a:pt x="1491417" y="747678"/>
                </a:lnTo>
                <a:lnTo>
                  <a:pt x="1491614" y="745871"/>
                </a:lnTo>
                <a:lnTo>
                  <a:pt x="1494916" y="711454"/>
                </a:lnTo>
                <a:lnTo>
                  <a:pt x="1490841" y="748879"/>
                </a:lnTo>
                <a:close/>
              </a:path>
              <a:path w="2403747" h="2444115">
                <a:moveTo>
                  <a:pt x="1491400" y="747841"/>
                </a:moveTo>
                <a:lnTo>
                  <a:pt x="1491351" y="748291"/>
                </a:lnTo>
                <a:lnTo>
                  <a:pt x="1491868" y="747649"/>
                </a:lnTo>
                <a:lnTo>
                  <a:pt x="1491614" y="747268"/>
                </a:lnTo>
                <a:lnTo>
                  <a:pt x="1491400" y="747841"/>
                </a:lnTo>
                <a:close/>
              </a:path>
              <a:path w="2403747" h="2444115">
                <a:moveTo>
                  <a:pt x="1489689" y="750295"/>
                </a:moveTo>
                <a:lnTo>
                  <a:pt x="1494916" y="711454"/>
                </a:lnTo>
                <a:lnTo>
                  <a:pt x="1487042" y="712089"/>
                </a:lnTo>
                <a:lnTo>
                  <a:pt x="1481709" y="713105"/>
                </a:lnTo>
                <a:lnTo>
                  <a:pt x="1478914" y="713994"/>
                </a:lnTo>
                <a:lnTo>
                  <a:pt x="1474724" y="715518"/>
                </a:lnTo>
                <a:lnTo>
                  <a:pt x="1471167" y="717169"/>
                </a:lnTo>
                <a:lnTo>
                  <a:pt x="1467865" y="719328"/>
                </a:lnTo>
                <a:lnTo>
                  <a:pt x="1464817" y="721741"/>
                </a:lnTo>
                <a:lnTo>
                  <a:pt x="1461008" y="725297"/>
                </a:lnTo>
                <a:lnTo>
                  <a:pt x="1459102" y="728091"/>
                </a:lnTo>
                <a:lnTo>
                  <a:pt x="1457452" y="730885"/>
                </a:lnTo>
                <a:lnTo>
                  <a:pt x="1455927" y="734187"/>
                </a:lnTo>
                <a:lnTo>
                  <a:pt x="1454785" y="737362"/>
                </a:lnTo>
                <a:lnTo>
                  <a:pt x="1454150" y="738759"/>
                </a:lnTo>
                <a:lnTo>
                  <a:pt x="1453641" y="741807"/>
                </a:lnTo>
                <a:lnTo>
                  <a:pt x="1452879" y="748665"/>
                </a:lnTo>
                <a:lnTo>
                  <a:pt x="1452879" y="751967"/>
                </a:lnTo>
                <a:lnTo>
                  <a:pt x="1453388" y="760730"/>
                </a:lnTo>
                <a:lnTo>
                  <a:pt x="1454277" y="767588"/>
                </a:lnTo>
                <a:lnTo>
                  <a:pt x="1454813" y="774028"/>
                </a:lnTo>
                <a:lnTo>
                  <a:pt x="1454912" y="772160"/>
                </a:lnTo>
                <a:lnTo>
                  <a:pt x="1454912" y="775208"/>
                </a:lnTo>
                <a:lnTo>
                  <a:pt x="1454912" y="772160"/>
                </a:lnTo>
                <a:lnTo>
                  <a:pt x="1454813" y="774028"/>
                </a:lnTo>
                <a:lnTo>
                  <a:pt x="1454658" y="776986"/>
                </a:lnTo>
                <a:lnTo>
                  <a:pt x="1448180" y="810133"/>
                </a:lnTo>
                <a:lnTo>
                  <a:pt x="1443354" y="842899"/>
                </a:lnTo>
                <a:lnTo>
                  <a:pt x="1439164" y="875411"/>
                </a:lnTo>
                <a:lnTo>
                  <a:pt x="1435100" y="907796"/>
                </a:lnTo>
                <a:lnTo>
                  <a:pt x="1434084" y="915543"/>
                </a:lnTo>
                <a:lnTo>
                  <a:pt x="1437893" y="923036"/>
                </a:lnTo>
                <a:lnTo>
                  <a:pt x="1444752" y="926846"/>
                </a:lnTo>
                <a:lnTo>
                  <a:pt x="1441703" y="895477"/>
                </a:lnTo>
                <a:lnTo>
                  <a:pt x="1443989" y="893699"/>
                </a:lnTo>
                <a:lnTo>
                  <a:pt x="1446784" y="891413"/>
                </a:lnTo>
                <a:lnTo>
                  <a:pt x="1449704" y="889000"/>
                </a:lnTo>
                <a:lnTo>
                  <a:pt x="1454023" y="885444"/>
                </a:lnTo>
                <a:lnTo>
                  <a:pt x="1458849" y="881634"/>
                </a:lnTo>
                <a:lnTo>
                  <a:pt x="1469771" y="872998"/>
                </a:lnTo>
                <a:lnTo>
                  <a:pt x="1478893" y="865680"/>
                </a:lnTo>
                <a:lnTo>
                  <a:pt x="1481201" y="847852"/>
                </a:lnTo>
                <a:lnTo>
                  <a:pt x="1485900" y="815721"/>
                </a:lnTo>
                <a:lnTo>
                  <a:pt x="1487804" y="751205"/>
                </a:lnTo>
                <a:lnTo>
                  <a:pt x="1489924" y="750411"/>
                </a:lnTo>
                <a:lnTo>
                  <a:pt x="1490153" y="750267"/>
                </a:lnTo>
                <a:lnTo>
                  <a:pt x="1490852" y="750096"/>
                </a:lnTo>
                <a:lnTo>
                  <a:pt x="1491170" y="749943"/>
                </a:lnTo>
                <a:lnTo>
                  <a:pt x="1491328" y="748498"/>
                </a:lnTo>
                <a:lnTo>
                  <a:pt x="1491488" y="749427"/>
                </a:lnTo>
                <a:lnTo>
                  <a:pt x="1491996" y="749681"/>
                </a:lnTo>
                <a:lnTo>
                  <a:pt x="1491166" y="749982"/>
                </a:lnTo>
                <a:lnTo>
                  <a:pt x="1490890" y="750199"/>
                </a:lnTo>
                <a:lnTo>
                  <a:pt x="1490141" y="750363"/>
                </a:lnTo>
                <a:lnTo>
                  <a:pt x="1490472" y="750316"/>
                </a:lnTo>
                <a:lnTo>
                  <a:pt x="1491996" y="784352"/>
                </a:lnTo>
                <a:lnTo>
                  <a:pt x="1488693" y="751586"/>
                </a:lnTo>
                <a:lnTo>
                  <a:pt x="1488059" y="751586"/>
                </a:lnTo>
                <a:lnTo>
                  <a:pt x="1489348" y="750773"/>
                </a:lnTo>
                <a:lnTo>
                  <a:pt x="1489773" y="750506"/>
                </a:lnTo>
                <a:lnTo>
                  <a:pt x="1489202" y="750570"/>
                </a:lnTo>
                <a:lnTo>
                  <a:pt x="1489689" y="750295"/>
                </a:lnTo>
                <a:close/>
              </a:path>
              <a:path w="2403747" h="2444115">
                <a:moveTo>
                  <a:pt x="1504314" y="752094"/>
                </a:moveTo>
                <a:lnTo>
                  <a:pt x="1505965" y="712343"/>
                </a:lnTo>
                <a:lnTo>
                  <a:pt x="1502790" y="711835"/>
                </a:lnTo>
                <a:lnTo>
                  <a:pt x="1497711" y="711454"/>
                </a:lnTo>
                <a:lnTo>
                  <a:pt x="1494916" y="711454"/>
                </a:lnTo>
                <a:lnTo>
                  <a:pt x="1496695" y="749300"/>
                </a:lnTo>
                <a:lnTo>
                  <a:pt x="1497488" y="749426"/>
                </a:lnTo>
                <a:lnTo>
                  <a:pt x="1499870" y="749808"/>
                </a:lnTo>
                <a:lnTo>
                  <a:pt x="1497584" y="749427"/>
                </a:lnTo>
                <a:lnTo>
                  <a:pt x="1499742" y="749554"/>
                </a:lnTo>
                <a:lnTo>
                  <a:pt x="1503426" y="751332"/>
                </a:lnTo>
                <a:lnTo>
                  <a:pt x="1504314" y="752094"/>
                </a:lnTo>
                <a:close/>
              </a:path>
              <a:path w="2403747" h="2444115">
                <a:moveTo>
                  <a:pt x="1510791" y="758317"/>
                </a:moveTo>
                <a:lnTo>
                  <a:pt x="1515617" y="764032"/>
                </a:lnTo>
                <a:lnTo>
                  <a:pt x="1521078" y="770890"/>
                </a:lnTo>
                <a:lnTo>
                  <a:pt x="1527683" y="778510"/>
                </a:lnTo>
                <a:lnTo>
                  <a:pt x="1528249" y="779041"/>
                </a:lnTo>
                <a:lnTo>
                  <a:pt x="1526793" y="784479"/>
                </a:lnTo>
                <a:lnTo>
                  <a:pt x="1525142" y="792988"/>
                </a:lnTo>
                <a:lnTo>
                  <a:pt x="1523746" y="802005"/>
                </a:lnTo>
                <a:lnTo>
                  <a:pt x="1522476" y="811657"/>
                </a:lnTo>
                <a:lnTo>
                  <a:pt x="1521587" y="821817"/>
                </a:lnTo>
                <a:lnTo>
                  <a:pt x="1520698" y="832485"/>
                </a:lnTo>
                <a:lnTo>
                  <a:pt x="1520593" y="833858"/>
                </a:lnTo>
                <a:lnTo>
                  <a:pt x="1537462" y="822198"/>
                </a:lnTo>
                <a:lnTo>
                  <a:pt x="1529714" y="780415"/>
                </a:lnTo>
                <a:lnTo>
                  <a:pt x="1531112" y="768350"/>
                </a:lnTo>
                <a:lnTo>
                  <a:pt x="1530858" y="724789"/>
                </a:lnTo>
                <a:lnTo>
                  <a:pt x="1528064" y="722503"/>
                </a:lnTo>
                <a:lnTo>
                  <a:pt x="1520571" y="717550"/>
                </a:lnTo>
                <a:lnTo>
                  <a:pt x="1516888" y="715772"/>
                </a:lnTo>
                <a:lnTo>
                  <a:pt x="1510538" y="713486"/>
                </a:lnTo>
                <a:lnTo>
                  <a:pt x="1507109" y="754380"/>
                </a:lnTo>
                <a:lnTo>
                  <a:pt x="1505805" y="753525"/>
                </a:lnTo>
                <a:lnTo>
                  <a:pt x="1510791" y="758317"/>
                </a:lnTo>
                <a:close/>
              </a:path>
              <a:path w="2403747" h="2444115">
                <a:moveTo>
                  <a:pt x="1582975" y="793100"/>
                </a:moveTo>
                <a:lnTo>
                  <a:pt x="1575942" y="780161"/>
                </a:lnTo>
                <a:lnTo>
                  <a:pt x="1570773" y="771143"/>
                </a:lnTo>
                <a:lnTo>
                  <a:pt x="1570482" y="770636"/>
                </a:lnTo>
                <a:lnTo>
                  <a:pt x="1568196" y="705612"/>
                </a:lnTo>
                <a:lnTo>
                  <a:pt x="1561591" y="713740"/>
                </a:lnTo>
                <a:lnTo>
                  <a:pt x="1555750" y="721487"/>
                </a:lnTo>
                <a:lnTo>
                  <a:pt x="1550289" y="729361"/>
                </a:lnTo>
                <a:lnTo>
                  <a:pt x="1545336" y="737235"/>
                </a:lnTo>
                <a:lnTo>
                  <a:pt x="1550670" y="747014"/>
                </a:lnTo>
                <a:lnTo>
                  <a:pt x="1550825" y="813725"/>
                </a:lnTo>
                <a:lnTo>
                  <a:pt x="1552066" y="815975"/>
                </a:lnTo>
                <a:lnTo>
                  <a:pt x="1558671" y="835406"/>
                </a:lnTo>
                <a:lnTo>
                  <a:pt x="1568323" y="841629"/>
                </a:lnTo>
                <a:lnTo>
                  <a:pt x="1571676" y="845727"/>
                </a:lnTo>
                <a:lnTo>
                  <a:pt x="1575180" y="850011"/>
                </a:lnTo>
                <a:lnTo>
                  <a:pt x="1582927" y="858139"/>
                </a:lnTo>
                <a:lnTo>
                  <a:pt x="1577339" y="842137"/>
                </a:lnTo>
                <a:lnTo>
                  <a:pt x="1575689" y="798068"/>
                </a:lnTo>
                <a:lnTo>
                  <a:pt x="1561577" y="806935"/>
                </a:lnTo>
                <a:lnTo>
                  <a:pt x="1562100" y="832739"/>
                </a:lnTo>
                <a:lnTo>
                  <a:pt x="1559291" y="828046"/>
                </a:lnTo>
                <a:lnTo>
                  <a:pt x="1556892" y="809879"/>
                </a:lnTo>
                <a:lnTo>
                  <a:pt x="1556258" y="753237"/>
                </a:lnTo>
                <a:lnTo>
                  <a:pt x="1554226" y="751332"/>
                </a:lnTo>
                <a:lnTo>
                  <a:pt x="1555502" y="752396"/>
                </a:lnTo>
                <a:lnTo>
                  <a:pt x="1561084" y="757047"/>
                </a:lnTo>
                <a:lnTo>
                  <a:pt x="1563877" y="759841"/>
                </a:lnTo>
                <a:lnTo>
                  <a:pt x="1562735" y="798957"/>
                </a:lnTo>
                <a:lnTo>
                  <a:pt x="1564259" y="791591"/>
                </a:lnTo>
                <a:lnTo>
                  <a:pt x="1565021" y="761619"/>
                </a:lnTo>
                <a:lnTo>
                  <a:pt x="1567814" y="778383"/>
                </a:lnTo>
                <a:lnTo>
                  <a:pt x="1575689" y="798068"/>
                </a:lnTo>
                <a:lnTo>
                  <a:pt x="1582975" y="793100"/>
                </a:lnTo>
                <a:close/>
              </a:path>
              <a:path w="2403747" h="2444115">
                <a:moveTo>
                  <a:pt x="1556892" y="809879"/>
                </a:moveTo>
                <a:lnTo>
                  <a:pt x="1559291" y="828046"/>
                </a:lnTo>
                <a:lnTo>
                  <a:pt x="1562100" y="832739"/>
                </a:lnTo>
                <a:lnTo>
                  <a:pt x="1561577" y="806935"/>
                </a:lnTo>
                <a:lnTo>
                  <a:pt x="1575689" y="798068"/>
                </a:lnTo>
                <a:lnTo>
                  <a:pt x="1567814" y="778383"/>
                </a:lnTo>
                <a:lnTo>
                  <a:pt x="1565021" y="761619"/>
                </a:lnTo>
                <a:lnTo>
                  <a:pt x="1564259" y="791591"/>
                </a:lnTo>
                <a:lnTo>
                  <a:pt x="1562735" y="798957"/>
                </a:lnTo>
                <a:lnTo>
                  <a:pt x="1563877" y="759841"/>
                </a:lnTo>
                <a:lnTo>
                  <a:pt x="1561084" y="757047"/>
                </a:lnTo>
                <a:lnTo>
                  <a:pt x="1555502" y="752396"/>
                </a:lnTo>
                <a:lnTo>
                  <a:pt x="1554226" y="751332"/>
                </a:lnTo>
                <a:lnTo>
                  <a:pt x="1556258" y="753237"/>
                </a:lnTo>
                <a:lnTo>
                  <a:pt x="1556892" y="809879"/>
                </a:lnTo>
                <a:lnTo>
                  <a:pt x="1560449" y="815340"/>
                </a:lnTo>
                <a:lnTo>
                  <a:pt x="1559560" y="824865"/>
                </a:lnTo>
                <a:lnTo>
                  <a:pt x="1556892" y="809879"/>
                </a:lnTo>
                <a:close/>
              </a:path>
              <a:path w="2403747" h="2444115">
                <a:moveTo>
                  <a:pt x="1522729" y="1032002"/>
                </a:moveTo>
                <a:lnTo>
                  <a:pt x="1527428" y="1022096"/>
                </a:lnTo>
                <a:lnTo>
                  <a:pt x="1532763" y="1011682"/>
                </a:lnTo>
                <a:lnTo>
                  <a:pt x="1538732" y="1001395"/>
                </a:lnTo>
                <a:lnTo>
                  <a:pt x="1545589" y="990473"/>
                </a:lnTo>
                <a:lnTo>
                  <a:pt x="1547114" y="987933"/>
                </a:lnTo>
                <a:lnTo>
                  <a:pt x="1548384" y="981964"/>
                </a:lnTo>
                <a:lnTo>
                  <a:pt x="1550162" y="960120"/>
                </a:lnTo>
                <a:lnTo>
                  <a:pt x="1551813" y="939800"/>
                </a:lnTo>
                <a:lnTo>
                  <a:pt x="1553210" y="920877"/>
                </a:lnTo>
                <a:lnTo>
                  <a:pt x="1554352" y="903351"/>
                </a:lnTo>
                <a:lnTo>
                  <a:pt x="1555241" y="887349"/>
                </a:lnTo>
                <a:lnTo>
                  <a:pt x="1556258" y="872744"/>
                </a:lnTo>
                <a:lnTo>
                  <a:pt x="1557020" y="859028"/>
                </a:lnTo>
                <a:lnTo>
                  <a:pt x="1557278" y="854891"/>
                </a:lnTo>
                <a:lnTo>
                  <a:pt x="1540255" y="866648"/>
                </a:lnTo>
                <a:lnTo>
                  <a:pt x="1529588" y="874395"/>
                </a:lnTo>
                <a:lnTo>
                  <a:pt x="1518665" y="1041654"/>
                </a:lnTo>
                <a:lnTo>
                  <a:pt x="1522729" y="1032002"/>
                </a:lnTo>
                <a:close/>
              </a:path>
              <a:path w="2403747" h="2444115">
                <a:moveTo>
                  <a:pt x="1597405" y="829437"/>
                </a:moveTo>
                <a:lnTo>
                  <a:pt x="1603827" y="824908"/>
                </a:lnTo>
                <a:lnTo>
                  <a:pt x="1599438" y="819531"/>
                </a:lnTo>
                <a:lnTo>
                  <a:pt x="1594739" y="813181"/>
                </a:lnTo>
                <a:lnTo>
                  <a:pt x="1585467" y="797687"/>
                </a:lnTo>
                <a:lnTo>
                  <a:pt x="1582975" y="793100"/>
                </a:lnTo>
                <a:lnTo>
                  <a:pt x="1575689" y="798068"/>
                </a:lnTo>
                <a:lnTo>
                  <a:pt x="1577339" y="842137"/>
                </a:lnTo>
                <a:lnTo>
                  <a:pt x="1582927" y="858139"/>
                </a:lnTo>
                <a:lnTo>
                  <a:pt x="1591945" y="865886"/>
                </a:lnTo>
                <a:lnTo>
                  <a:pt x="1602232" y="873125"/>
                </a:lnTo>
                <a:lnTo>
                  <a:pt x="1614170" y="879729"/>
                </a:lnTo>
                <a:lnTo>
                  <a:pt x="1627124" y="885571"/>
                </a:lnTo>
                <a:lnTo>
                  <a:pt x="1641855" y="890905"/>
                </a:lnTo>
                <a:lnTo>
                  <a:pt x="1658239" y="895350"/>
                </a:lnTo>
                <a:lnTo>
                  <a:pt x="1676400" y="899160"/>
                </a:lnTo>
                <a:lnTo>
                  <a:pt x="1676146" y="861949"/>
                </a:lnTo>
                <a:lnTo>
                  <a:pt x="1684147" y="861822"/>
                </a:lnTo>
                <a:lnTo>
                  <a:pt x="1684401" y="899160"/>
                </a:lnTo>
                <a:lnTo>
                  <a:pt x="1713102" y="892683"/>
                </a:lnTo>
                <a:lnTo>
                  <a:pt x="1740789" y="886333"/>
                </a:lnTo>
                <a:lnTo>
                  <a:pt x="1767459" y="879729"/>
                </a:lnTo>
                <a:lnTo>
                  <a:pt x="1793113" y="872871"/>
                </a:lnTo>
                <a:lnTo>
                  <a:pt x="1817751" y="865632"/>
                </a:lnTo>
                <a:lnTo>
                  <a:pt x="1841500" y="858393"/>
                </a:lnTo>
                <a:lnTo>
                  <a:pt x="1864614" y="850519"/>
                </a:lnTo>
                <a:lnTo>
                  <a:pt x="1886965" y="842391"/>
                </a:lnTo>
                <a:lnTo>
                  <a:pt x="1908810" y="833755"/>
                </a:lnTo>
                <a:lnTo>
                  <a:pt x="1930018" y="824738"/>
                </a:lnTo>
                <a:lnTo>
                  <a:pt x="1950847" y="815086"/>
                </a:lnTo>
                <a:lnTo>
                  <a:pt x="1971166" y="804799"/>
                </a:lnTo>
                <a:lnTo>
                  <a:pt x="1991360" y="793877"/>
                </a:lnTo>
                <a:lnTo>
                  <a:pt x="2011172" y="782193"/>
                </a:lnTo>
                <a:lnTo>
                  <a:pt x="2023237" y="732028"/>
                </a:lnTo>
                <a:lnTo>
                  <a:pt x="2029460" y="725043"/>
                </a:lnTo>
                <a:lnTo>
                  <a:pt x="2031746" y="714883"/>
                </a:lnTo>
                <a:lnTo>
                  <a:pt x="2028189" y="722757"/>
                </a:lnTo>
                <a:lnTo>
                  <a:pt x="2025583" y="727636"/>
                </a:lnTo>
                <a:lnTo>
                  <a:pt x="2010664" y="737616"/>
                </a:lnTo>
                <a:lnTo>
                  <a:pt x="1991867" y="749300"/>
                </a:lnTo>
                <a:lnTo>
                  <a:pt x="1973072" y="760349"/>
                </a:lnTo>
                <a:lnTo>
                  <a:pt x="1954022" y="770763"/>
                </a:lnTo>
                <a:lnTo>
                  <a:pt x="1934717" y="780415"/>
                </a:lnTo>
                <a:lnTo>
                  <a:pt x="1915033" y="789686"/>
                </a:lnTo>
                <a:lnTo>
                  <a:pt x="1894713" y="798322"/>
                </a:lnTo>
                <a:lnTo>
                  <a:pt x="1874012" y="806577"/>
                </a:lnTo>
                <a:lnTo>
                  <a:pt x="1852549" y="814451"/>
                </a:lnTo>
                <a:lnTo>
                  <a:pt x="1830324" y="821944"/>
                </a:lnTo>
                <a:lnTo>
                  <a:pt x="1807210" y="829056"/>
                </a:lnTo>
                <a:lnTo>
                  <a:pt x="1783334" y="836041"/>
                </a:lnTo>
                <a:lnTo>
                  <a:pt x="1758188" y="842645"/>
                </a:lnTo>
                <a:lnTo>
                  <a:pt x="1732152" y="849249"/>
                </a:lnTo>
                <a:lnTo>
                  <a:pt x="1704975" y="855599"/>
                </a:lnTo>
                <a:lnTo>
                  <a:pt x="1680255" y="861043"/>
                </a:lnTo>
                <a:lnTo>
                  <a:pt x="1668272" y="858647"/>
                </a:lnTo>
                <a:lnTo>
                  <a:pt x="1654428" y="854964"/>
                </a:lnTo>
                <a:lnTo>
                  <a:pt x="1632458" y="846455"/>
                </a:lnTo>
                <a:lnTo>
                  <a:pt x="1616710" y="836930"/>
                </a:lnTo>
                <a:lnTo>
                  <a:pt x="1604517" y="825754"/>
                </a:lnTo>
                <a:lnTo>
                  <a:pt x="1603827" y="824908"/>
                </a:lnTo>
                <a:lnTo>
                  <a:pt x="1597405" y="829437"/>
                </a:lnTo>
                <a:close/>
              </a:path>
              <a:path w="2403747" h="2444115">
                <a:moveTo>
                  <a:pt x="1651635" y="655447"/>
                </a:moveTo>
                <a:lnTo>
                  <a:pt x="1648714" y="649732"/>
                </a:lnTo>
                <a:lnTo>
                  <a:pt x="1649984" y="671703"/>
                </a:lnTo>
                <a:lnTo>
                  <a:pt x="1656352" y="664860"/>
                </a:lnTo>
                <a:lnTo>
                  <a:pt x="1651635" y="655447"/>
                </a:lnTo>
                <a:close/>
              </a:path>
              <a:path w="2403747" h="2444115">
                <a:moveTo>
                  <a:pt x="1578864" y="755396"/>
                </a:moveTo>
                <a:lnTo>
                  <a:pt x="1582420" y="749808"/>
                </a:lnTo>
                <a:lnTo>
                  <a:pt x="1586864" y="743712"/>
                </a:lnTo>
                <a:lnTo>
                  <a:pt x="1592072" y="736727"/>
                </a:lnTo>
                <a:lnTo>
                  <a:pt x="1597787" y="729615"/>
                </a:lnTo>
                <a:lnTo>
                  <a:pt x="1604390" y="721868"/>
                </a:lnTo>
                <a:lnTo>
                  <a:pt x="1611757" y="713359"/>
                </a:lnTo>
                <a:lnTo>
                  <a:pt x="1620012" y="704215"/>
                </a:lnTo>
                <a:lnTo>
                  <a:pt x="1629028" y="694309"/>
                </a:lnTo>
                <a:lnTo>
                  <a:pt x="1639062" y="683514"/>
                </a:lnTo>
                <a:lnTo>
                  <a:pt x="1649984" y="671703"/>
                </a:lnTo>
                <a:lnTo>
                  <a:pt x="1648714" y="649732"/>
                </a:lnTo>
                <a:lnTo>
                  <a:pt x="1651635" y="655447"/>
                </a:lnTo>
                <a:lnTo>
                  <a:pt x="1656352" y="664860"/>
                </a:lnTo>
                <a:lnTo>
                  <a:pt x="1661795" y="676148"/>
                </a:lnTo>
                <a:lnTo>
                  <a:pt x="1668779" y="691261"/>
                </a:lnTo>
                <a:lnTo>
                  <a:pt x="1661922" y="658876"/>
                </a:lnTo>
                <a:lnTo>
                  <a:pt x="1654937" y="661924"/>
                </a:lnTo>
                <a:lnTo>
                  <a:pt x="1674876" y="645033"/>
                </a:lnTo>
                <a:lnTo>
                  <a:pt x="1646174" y="644906"/>
                </a:lnTo>
                <a:lnTo>
                  <a:pt x="1644014" y="640842"/>
                </a:lnTo>
                <a:lnTo>
                  <a:pt x="1646936" y="618998"/>
                </a:lnTo>
                <a:lnTo>
                  <a:pt x="1633982" y="632968"/>
                </a:lnTo>
                <a:lnTo>
                  <a:pt x="1622171" y="645795"/>
                </a:lnTo>
                <a:lnTo>
                  <a:pt x="1611122" y="657606"/>
                </a:lnTo>
                <a:lnTo>
                  <a:pt x="1600962" y="668528"/>
                </a:lnTo>
                <a:lnTo>
                  <a:pt x="1591564" y="678815"/>
                </a:lnTo>
                <a:lnTo>
                  <a:pt x="1583054" y="688340"/>
                </a:lnTo>
                <a:lnTo>
                  <a:pt x="1575308" y="697230"/>
                </a:lnTo>
                <a:lnTo>
                  <a:pt x="1568196" y="705612"/>
                </a:lnTo>
                <a:lnTo>
                  <a:pt x="1570482" y="770636"/>
                </a:lnTo>
                <a:lnTo>
                  <a:pt x="1570773" y="771143"/>
                </a:lnTo>
                <a:lnTo>
                  <a:pt x="1572640" y="766572"/>
                </a:lnTo>
                <a:lnTo>
                  <a:pt x="1578864" y="755396"/>
                </a:lnTo>
                <a:close/>
              </a:path>
              <a:path w="2403747" h="2444115">
                <a:moveTo>
                  <a:pt x="1682608" y="722179"/>
                </a:moveTo>
                <a:lnTo>
                  <a:pt x="1680664" y="723691"/>
                </a:lnTo>
                <a:lnTo>
                  <a:pt x="1680689" y="723834"/>
                </a:lnTo>
                <a:lnTo>
                  <a:pt x="1681479" y="724154"/>
                </a:lnTo>
                <a:lnTo>
                  <a:pt x="1681482" y="725385"/>
                </a:lnTo>
                <a:lnTo>
                  <a:pt x="1681226" y="728980"/>
                </a:lnTo>
                <a:lnTo>
                  <a:pt x="1682623" y="764794"/>
                </a:lnTo>
                <a:lnTo>
                  <a:pt x="1692148" y="760603"/>
                </a:lnTo>
                <a:lnTo>
                  <a:pt x="1684654" y="720598"/>
                </a:lnTo>
                <a:lnTo>
                  <a:pt x="1683639" y="721106"/>
                </a:lnTo>
                <a:lnTo>
                  <a:pt x="1683003" y="721487"/>
                </a:lnTo>
                <a:lnTo>
                  <a:pt x="1682608" y="722179"/>
                </a:lnTo>
                <a:lnTo>
                  <a:pt x="1682340" y="722647"/>
                </a:lnTo>
                <a:lnTo>
                  <a:pt x="1682128" y="723019"/>
                </a:lnTo>
                <a:lnTo>
                  <a:pt x="1681583" y="723972"/>
                </a:lnTo>
                <a:lnTo>
                  <a:pt x="1682556" y="722634"/>
                </a:lnTo>
                <a:lnTo>
                  <a:pt x="1682732" y="722182"/>
                </a:lnTo>
                <a:lnTo>
                  <a:pt x="1682787" y="722040"/>
                </a:lnTo>
                <a:lnTo>
                  <a:pt x="1682971" y="721899"/>
                </a:lnTo>
                <a:lnTo>
                  <a:pt x="1683205" y="721718"/>
                </a:lnTo>
                <a:lnTo>
                  <a:pt x="1682612" y="722555"/>
                </a:lnTo>
                <a:lnTo>
                  <a:pt x="1681580" y="724011"/>
                </a:lnTo>
                <a:lnTo>
                  <a:pt x="1681734" y="723138"/>
                </a:lnTo>
                <a:lnTo>
                  <a:pt x="1682608" y="722179"/>
                </a:lnTo>
                <a:close/>
              </a:path>
              <a:path w="2403747" h="2444115">
                <a:moveTo>
                  <a:pt x="1682608" y="722179"/>
                </a:moveTo>
                <a:lnTo>
                  <a:pt x="1681734" y="723138"/>
                </a:lnTo>
                <a:lnTo>
                  <a:pt x="1681513" y="724095"/>
                </a:lnTo>
                <a:lnTo>
                  <a:pt x="1682128" y="723019"/>
                </a:lnTo>
                <a:lnTo>
                  <a:pt x="1682340" y="722647"/>
                </a:lnTo>
                <a:lnTo>
                  <a:pt x="1682608" y="722179"/>
                </a:lnTo>
                <a:close/>
              </a:path>
              <a:path w="2403747" h="2444115">
                <a:moveTo>
                  <a:pt x="1682612" y="722555"/>
                </a:moveTo>
                <a:lnTo>
                  <a:pt x="1683205" y="721718"/>
                </a:lnTo>
                <a:lnTo>
                  <a:pt x="1682971" y="721899"/>
                </a:lnTo>
                <a:lnTo>
                  <a:pt x="1682787" y="722040"/>
                </a:lnTo>
                <a:lnTo>
                  <a:pt x="1682732" y="722182"/>
                </a:lnTo>
                <a:lnTo>
                  <a:pt x="1682572" y="722594"/>
                </a:lnTo>
                <a:close/>
              </a:path>
              <a:path w="2403747" h="2444115">
                <a:moveTo>
                  <a:pt x="1696085" y="659511"/>
                </a:moveTo>
                <a:lnTo>
                  <a:pt x="1688846" y="644525"/>
                </a:lnTo>
                <a:lnTo>
                  <a:pt x="1685543" y="638175"/>
                </a:lnTo>
                <a:lnTo>
                  <a:pt x="1682496" y="632206"/>
                </a:lnTo>
                <a:lnTo>
                  <a:pt x="1679955" y="627126"/>
                </a:lnTo>
                <a:lnTo>
                  <a:pt x="1677797" y="623189"/>
                </a:lnTo>
                <a:lnTo>
                  <a:pt x="1675002" y="617728"/>
                </a:lnTo>
                <a:lnTo>
                  <a:pt x="1669541" y="613918"/>
                </a:lnTo>
                <a:lnTo>
                  <a:pt x="1663446" y="613156"/>
                </a:lnTo>
                <a:lnTo>
                  <a:pt x="1657350" y="612267"/>
                </a:lnTo>
                <a:lnTo>
                  <a:pt x="1651253" y="614553"/>
                </a:lnTo>
                <a:lnTo>
                  <a:pt x="1646936" y="618998"/>
                </a:lnTo>
                <a:lnTo>
                  <a:pt x="1644014" y="640842"/>
                </a:lnTo>
                <a:lnTo>
                  <a:pt x="1646174" y="644906"/>
                </a:lnTo>
                <a:lnTo>
                  <a:pt x="1674876" y="645033"/>
                </a:lnTo>
                <a:lnTo>
                  <a:pt x="1654937" y="661924"/>
                </a:lnTo>
                <a:lnTo>
                  <a:pt x="1661922" y="658876"/>
                </a:lnTo>
                <a:lnTo>
                  <a:pt x="1668779" y="691261"/>
                </a:lnTo>
                <a:lnTo>
                  <a:pt x="1674876" y="705866"/>
                </a:lnTo>
                <a:lnTo>
                  <a:pt x="1677289" y="712343"/>
                </a:lnTo>
                <a:lnTo>
                  <a:pt x="1679448" y="718566"/>
                </a:lnTo>
                <a:lnTo>
                  <a:pt x="1680590" y="723265"/>
                </a:lnTo>
                <a:lnTo>
                  <a:pt x="1680624" y="723712"/>
                </a:lnTo>
                <a:lnTo>
                  <a:pt x="1679066" y="724916"/>
                </a:lnTo>
                <a:lnTo>
                  <a:pt x="1674622" y="726821"/>
                </a:lnTo>
                <a:lnTo>
                  <a:pt x="1667890" y="729615"/>
                </a:lnTo>
                <a:lnTo>
                  <a:pt x="1659763" y="732663"/>
                </a:lnTo>
                <a:lnTo>
                  <a:pt x="1655952" y="775843"/>
                </a:lnTo>
                <a:lnTo>
                  <a:pt x="1653286" y="777748"/>
                </a:lnTo>
                <a:lnTo>
                  <a:pt x="1651127" y="736092"/>
                </a:lnTo>
                <a:lnTo>
                  <a:pt x="1642364" y="740029"/>
                </a:lnTo>
                <a:lnTo>
                  <a:pt x="1633727" y="744982"/>
                </a:lnTo>
                <a:lnTo>
                  <a:pt x="1631061" y="746887"/>
                </a:lnTo>
                <a:lnTo>
                  <a:pt x="1625600" y="751586"/>
                </a:lnTo>
                <a:lnTo>
                  <a:pt x="1619630" y="757555"/>
                </a:lnTo>
                <a:lnTo>
                  <a:pt x="1609852" y="768731"/>
                </a:lnTo>
                <a:lnTo>
                  <a:pt x="1600962" y="778891"/>
                </a:lnTo>
                <a:lnTo>
                  <a:pt x="1596771" y="782955"/>
                </a:lnTo>
                <a:lnTo>
                  <a:pt x="1592452" y="786638"/>
                </a:lnTo>
                <a:lnTo>
                  <a:pt x="1582975" y="793100"/>
                </a:lnTo>
                <a:lnTo>
                  <a:pt x="1585467" y="797687"/>
                </a:lnTo>
                <a:lnTo>
                  <a:pt x="1594739" y="813181"/>
                </a:lnTo>
                <a:lnTo>
                  <a:pt x="1599438" y="819531"/>
                </a:lnTo>
                <a:lnTo>
                  <a:pt x="1603827" y="824908"/>
                </a:lnTo>
                <a:lnTo>
                  <a:pt x="1617217" y="815467"/>
                </a:lnTo>
                <a:lnTo>
                  <a:pt x="1623695" y="809879"/>
                </a:lnTo>
                <a:lnTo>
                  <a:pt x="1629537" y="804037"/>
                </a:lnTo>
                <a:lnTo>
                  <a:pt x="1638553" y="793750"/>
                </a:lnTo>
                <a:lnTo>
                  <a:pt x="1646554" y="784479"/>
                </a:lnTo>
                <a:lnTo>
                  <a:pt x="1650491" y="780415"/>
                </a:lnTo>
                <a:lnTo>
                  <a:pt x="1655024" y="776620"/>
                </a:lnTo>
                <a:lnTo>
                  <a:pt x="1657985" y="774700"/>
                </a:lnTo>
                <a:lnTo>
                  <a:pt x="1664842" y="771652"/>
                </a:lnTo>
                <a:lnTo>
                  <a:pt x="1673352" y="768223"/>
                </a:lnTo>
                <a:lnTo>
                  <a:pt x="1682623" y="764794"/>
                </a:lnTo>
                <a:lnTo>
                  <a:pt x="1681226" y="728980"/>
                </a:lnTo>
                <a:lnTo>
                  <a:pt x="1681482" y="725385"/>
                </a:lnTo>
                <a:lnTo>
                  <a:pt x="1681479" y="724154"/>
                </a:lnTo>
                <a:lnTo>
                  <a:pt x="1680689" y="723834"/>
                </a:lnTo>
                <a:lnTo>
                  <a:pt x="1681086" y="726141"/>
                </a:lnTo>
                <a:lnTo>
                  <a:pt x="1681226" y="726948"/>
                </a:lnTo>
                <a:lnTo>
                  <a:pt x="1681117" y="726320"/>
                </a:lnTo>
                <a:lnTo>
                  <a:pt x="1680972" y="726694"/>
                </a:lnTo>
                <a:lnTo>
                  <a:pt x="1681086" y="726141"/>
                </a:lnTo>
                <a:lnTo>
                  <a:pt x="1680689" y="723834"/>
                </a:lnTo>
                <a:lnTo>
                  <a:pt x="1680664" y="723691"/>
                </a:lnTo>
                <a:lnTo>
                  <a:pt x="1682608" y="722179"/>
                </a:lnTo>
                <a:lnTo>
                  <a:pt x="1683003" y="721487"/>
                </a:lnTo>
                <a:lnTo>
                  <a:pt x="1683639" y="721106"/>
                </a:lnTo>
                <a:lnTo>
                  <a:pt x="1684654" y="720598"/>
                </a:lnTo>
                <a:lnTo>
                  <a:pt x="1692148" y="760603"/>
                </a:lnTo>
                <a:lnTo>
                  <a:pt x="1699387" y="756920"/>
                </a:lnTo>
                <a:lnTo>
                  <a:pt x="1702053" y="755142"/>
                </a:lnTo>
                <a:lnTo>
                  <a:pt x="1707768" y="750951"/>
                </a:lnTo>
                <a:lnTo>
                  <a:pt x="1709927" y="749046"/>
                </a:lnTo>
                <a:lnTo>
                  <a:pt x="1712722" y="745617"/>
                </a:lnTo>
                <a:lnTo>
                  <a:pt x="1714880" y="742569"/>
                </a:lnTo>
                <a:lnTo>
                  <a:pt x="1717166" y="738378"/>
                </a:lnTo>
                <a:lnTo>
                  <a:pt x="1718183" y="734822"/>
                </a:lnTo>
                <a:lnTo>
                  <a:pt x="1718945" y="731774"/>
                </a:lnTo>
                <a:lnTo>
                  <a:pt x="1719326" y="730123"/>
                </a:lnTo>
                <a:lnTo>
                  <a:pt x="1719326" y="726440"/>
                </a:lnTo>
                <a:lnTo>
                  <a:pt x="1718690" y="719963"/>
                </a:lnTo>
                <a:lnTo>
                  <a:pt x="1717421" y="713359"/>
                </a:lnTo>
                <a:lnTo>
                  <a:pt x="1715389" y="705993"/>
                </a:lnTo>
                <a:lnTo>
                  <a:pt x="1712976" y="699135"/>
                </a:lnTo>
                <a:lnTo>
                  <a:pt x="1710054" y="691134"/>
                </a:lnTo>
                <a:lnTo>
                  <a:pt x="1703324" y="675259"/>
                </a:lnTo>
                <a:lnTo>
                  <a:pt x="1696085" y="659511"/>
                </a:lnTo>
                <a:close/>
              </a:path>
              <a:path w="2403747" h="2444115">
                <a:moveTo>
                  <a:pt x="1659763" y="732663"/>
                </a:moveTo>
                <a:lnTo>
                  <a:pt x="1651127" y="736092"/>
                </a:lnTo>
                <a:lnTo>
                  <a:pt x="1653286" y="777748"/>
                </a:lnTo>
                <a:lnTo>
                  <a:pt x="1655952" y="775843"/>
                </a:lnTo>
                <a:lnTo>
                  <a:pt x="1659763" y="732663"/>
                </a:lnTo>
                <a:close/>
              </a:path>
              <a:path w="2403747" h="2444115">
                <a:moveTo>
                  <a:pt x="1772643" y="504033"/>
                </a:moveTo>
                <a:lnTo>
                  <a:pt x="1772743" y="500760"/>
                </a:lnTo>
                <a:lnTo>
                  <a:pt x="1772553" y="501641"/>
                </a:lnTo>
                <a:lnTo>
                  <a:pt x="1772452" y="503078"/>
                </a:lnTo>
                <a:lnTo>
                  <a:pt x="1772643" y="504033"/>
                </a:lnTo>
                <a:close/>
              </a:path>
              <a:path w="2403747" h="2444115">
                <a:moveTo>
                  <a:pt x="1772617" y="502170"/>
                </a:moveTo>
                <a:lnTo>
                  <a:pt x="1772670" y="501320"/>
                </a:lnTo>
                <a:lnTo>
                  <a:pt x="1772627" y="503641"/>
                </a:lnTo>
                <a:lnTo>
                  <a:pt x="1772617" y="502170"/>
                </a:lnTo>
                <a:close/>
              </a:path>
              <a:path w="2403747" h="2444115">
                <a:moveTo>
                  <a:pt x="1777111" y="511429"/>
                </a:moveTo>
                <a:lnTo>
                  <a:pt x="1774825" y="508635"/>
                </a:lnTo>
                <a:lnTo>
                  <a:pt x="1773427" y="506222"/>
                </a:lnTo>
                <a:lnTo>
                  <a:pt x="1772903" y="504533"/>
                </a:lnTo>
                <a:lnTo>
                  <a:pt x="1772714" y="502970"/>
                </a:lnTo>
                <a:lnTo>
                  <a:pt x="1772688" y="503838"/>
                </a:lnTo>
                <a:lnTo>
                  <a:pt x="1773047" y="505714"/>
                </a:lnTo>
                <a:lnTo>
                  <a:pt x="1776222" y="558546"/>
                </a:lnTo>
                <a:lnTo>
                  <a:pt x="1784477" y="563118"/>
                </a:lnTo>
                <a:lnTo>
                  <a:pt x="1793493" y="567690"/>
                </a:lnTo>
                <a:lnTo>
                  <a:pt x="1803018" y="572008"/>
                </a:lnTo>
                <a:lnTo>
                  <a:pt x="1813560" y="576326"/>
                </a:lnTo>
                <a:lnTo>
                  <a:pt x="1824354" y="580517"/>
                </a:lnTo>
                <a:lnTo>
                  <a:pt x="1827784" y="581406"/>
                </a:lnTo>
                <a:lnTo>
                  <a:pt x="1857628" y="586740"/>
                </a:lnTo>
                <a:lnTo>
                  <a:pt x="1834514" y="543941"/>
                </a:lnTo>
                <a:lnTo>
                  <a:pt x="1827149" y="540766"/>
                </a:lnTo>
                <a:lnTo>
                  <a:pt x="1817751" y="536829"/>
                </a:lnTo>
                <a:lnTo>
                  <a:pt x="1809241" y="532892"/>
                </a:lnTo>
                <a:lnTo>
                  <a:pt x="1801622" y="529082"/>
                </a:lnTo>
                <a:lnTo>
                  <a:pt x="1795017" y="525272"/>
                </a:lnTo>
                <a:lnTo>
                  <a:pt x="1789049" y="521589"/>
                </a:lnTo>
                <a:lnTo>
                  <a:pt x="1784223" y="518033"/>
                </a:lnTo>
                <a:lnTo>
                  <a:pt x="1780413" y="514731"/>
                </a:lnTo>
                <a:lnTo>
                  <a:pt x="1777111" y="511429"/>
                </a:lnTo>
                <a:close/>
              </a:path>
              <a:path w="2403747" h="2444115">
                <a:moveTo>
                  <a:pt x="1781810" y="488696"/>
                </a:moveTo>
                <a:lnTo>
                  <a:pt x="1785365" y="485648"/>
                </a:lnTo>
                <a:lnTo>
                  <a:pt x="1789811" y="482346"/>
                </a:lnTo>
                <a:lnTo>
                  <a:pt x="1794637" y="479171"/>
                </a:lnTo>
                <a:lnTo>
                  <a:pt x="1800478" y="475615"/>
                </a:lnTo>
                <a:lnTo>
                  <a:pt x="1806702" y="472186"/>
                </a:lnTo>
                <a:lnTo>
                  <a:pt x="1821434" y="465074"/>
                </a:lnTo>
                <a:lnTo>
                  <a:pt x="1838198" y="458089"/>
                </a:lnTo>
                <a:lnTo>
                  <a:pt x="1838325" y="418719"/>
                </a:lnTo>
                <a:lnTo>
                  <a:pt x="1844039" y="415417"/>
                </a:lnTo>
                <a:lnTo>
                  <a:pt x="1856993" y="451231"/>
                </a:lnTo>
                <a:lnTo>
                  <a:pt x="1855841" y="427886"/>
                </a:lnTo>
                <a:lnTo>
                  <a:pt x="1855089" y="410464"/>
                </a:lnTo>
                <a:lnTo>
                  <a:pt x="1856739" y="407289"/>
                </a:lnTo>
                <a:lnTo>
                  <a:pt x="1859407" y="403606"/>
                </a:lnTo>
                <a:lnTo>
                  <a:pt x="1864995" y="436118"/>
                </a:lnTo>
                <a:lnTo>
                  <a:pt x="1867280" y="400939"/>
                </a:lnTo>
                <a:lnTo>
                  <a:pt x="1868376" y="400436"/>
                </a:lnTo>
                <a:lnTo>
                  <a:pt x="1867280" y="400939"/>
                </a:lnTo>
                <a:lnTo>
                  <a:pt x="1865629" y="436372"/>
                </a:lnTo>
                <a:lnTo>
                  <a:pt x="1867280" y="400939"/>
                </a:lnTo>
                <a:lnTo>
                  <a:pt x="1864995" y="436118"/>
                </a:lnTo>
                <a:lnTo>
                  <a:pt x="1869566" y="438023"/>
                </a:lnTo>
                <a:lnTo>
                  <a:pt x="1868614" y="400453"/>
                </a:lnTo>
                <a:lnTo>
                  <a:pt x="1870583" y="392176"/>
                </a:lnTo>
                <a:lnTo>
                  <a:pt x="1864614" y="397891"/>
                </a:lnTo>
                <a:lnTo>
                  <a:pt x="1861820" y="400812"/>
                </a:lnTo>
                <a:lnTo>
                  <a:pt x="1860550" y="400304"/>
                </a:lnTo>
                <a:lnTo>
                  <a:pt x="1850263" y="408686"/>
                </a:lnTo>
                <a:lnTo>
                  <a:pt x="1854200" y="413131"/>
                </a:lnTo>
                <a:lnTo>
                  <a:pt x="1853582" y="415929"/>
                </a:lnTo>
                <a:lnTo>
                  <a:pt x="1850263" y="408686"/>
                </a:lnTo>
                <a:lnTo>
                  <a:pt x="1840902" y="416552"/>
                </a:lnTo>
                <a:lnTo>
                  <a:pt x="1823339" y="422910"/>
                </a:lnTo>
                <a:lnTo>
                  <a:pt x="1804670" y="430784"/>
                </a:lnTo>
                <a:lnTo>
                  <a:pt x="1788160" y="438912"/>
                </a:lnTo>
                <a:lnTo>
                  <a:pt x="1780539" y="443230"/>
                </a:lnTo>
                <a:lnTo>
                  <a:pt x="1773936" y="497840"/>
                </a:lnTo>
                <a:lnTo>
                  <a:pt x="1773045" y="499820"/>
                </a:lnTo>
                <a:lnTo>
                  <a:pt x="1772911" y="500117"/>
                </a:lnTo>
                <a:lnTo>
                  <a:pt x="1772743" y="500760"/>
                </a:lnTo>
                <a:lnTo>
                  <a:pt x="1772665" y="504571"/>
                </a:lnTo>
                <a:lnTo>
                  <a:pt x="1772436" y="503168"/>
                </a:lnTo>
                <a:lnTo>
                  <a:pt x="1772540" y="501537"/>
                </a:lnTo>
                <a:lnTo>
                  <a:pt x="1773554" y="447421"/>
                </a:lnTo>
                <a:lnTo>
                  <a:pt x="1766570" y="452120"/>
                </a:lnTo>
                <a:lnTo>
                  <a:pt x="1760601" y="456819"/>
                </a:lnTo>
                <a:lnTo>
                  <a:pt x="1754759" y="461772"/>
                </a:lnTo>
                <a:lnTo>
                  <a:pt x="1749678" y="466979"/>
                </a:lnTo>
                <a:lnTo>
                  <a:pt x="1745107" y="472694"/>
                </a:lnTo>
                <a:lnTo>
                  <a:pt x="1741170" y="478663"/>
                </a:lnTo>
                <a:lnTo>
                  <a:pt x="1739011" y="482854"/>
                </a:lnTo>
                <a:lnTo>
                  <a:pt x="1736471" y="489458"/>
                </a:lnTo>
                <a:lnTo>
                  <a:pt x="1734947" y="496443"/>
                </a:lnTo>
                <a:lnTo>
                  <a:pt x="1734692" y="499491"/>
                </a:lnTo>
                <a:lnTo>
                  <a:pt x="1734692" y="506730"/>
                </a:lnTo>
                <a:lnTo>
                  <a:pt x="1735327" y="510921"/>
                </a:lnTo>
                <a:lnTo>
                  <a:pt x="1738376" y="520700"/>
                </a:lnTo>
                <a:lnTo>
                  <a:pt x="1741551" y="527177"/>
                </a:lnTo>
                <a:lnTo>
                  <a:pt x="1745741" y="533146"/>
                </a:lnTo>
                <a:lnTo>
                  <a:pt x="1750440" y="538607"/>
                </a:lnTo>
                <a:lnTo>
                  <a:pt x="1755775" y="543814"/>
                </a:lnTo>
                <a:lnTo>
                  <a:pt x="1761998" y="549021"/>
                </a:lnTo>
                <a:lnTo>
                  <a:pt x="1768855" y="553847"/>
                </a:lnTo>
                <a:lnTo>
                  <a:pt x="1772285" y="502539"/>
                </a:lnTo>
                <a:lnTo>
                  <a:pt x="1772412" y="502031"/>
                </a:lnTo>
                <a:lnTo>
                  <a:pt x="1772539" y="501541"/>
                </a:lnTo>
                <a:lnTo>
                  <a:pt x="1772412" y="502031"/>
                </a:lnTo>
                <a:lnTo>
                  <a:pt x="1772412" y="503301"/>
                </a:lnTo>
                <a:lnTo>
                  <a:pt x="1776222" y="558546"/>
                </a:lnTo>
                <a:lnTo>
                  <a:pt x="1772677" y="504176"/>
                </a:lnTo>
                <a:lnTo>
                  <a:pt x="1772893" y="500184"/>
                </a:lnTo>
                <a:lnTo>
                  <a:pt x="1773025" y="499929"/>
                </a:lnTo>
                <a:lnTo>
                  <a:pt x="1773539" y="498932"/>
                </a:lnTo>
                <a:lnTo>
                  <a:pt x="1774952" y="496189"/>
                </a:lnTo>
                <a:lnTo>
                  <a:pt x="1778889" y="491490"/>
                </a:lnTo>
                <a:lnTo>
                  <a:pt x="1781810" y="488696"/>
                </a:lnTo>
                <a:close/>
              </a:path>
              <a:path w="2403747" h="2444115">
                <a:moveTo>
                  <a:pt x="1838325" y="418719"/>
                </a:moveTo>
                <a:lnTo>
                  <a:pt x="1838198" y="458089"/>
                </a:lnTo>
                <a:lnTo>
                  <a:pt x="1856993" y="451231"/>
                </a:lnTo>
                <a:lnTo>
                  <a:pt x="1844039" y="415417"/>
                </a:lnTo>
                <a:lnTo>
                  <a:pt x="1838325" y="418719"/>
                </a:lnTo>
                <a:close/>
              </a:path>
              <a:path w="2403747" h="2444115">
                <a:moveTo>
                  <a:pt x="1905889" y="422656"/>
                </a:moveTo>
                <a:lnTo>
                  <a:pt x="1915540" y="416306"/>
                </a:lnTo>
                <a:lnTo>
                  <a:pt x="1910714" y="407670"/>
                </a:lnTo>
                <a:lnTo>
                  <a:pt x="1911603" y="406908"/>
                </a:lnTo>
                <a:lnTo>
                  <a:pt x="1881199" y="393110"/>
                </a:lnTo>
                <a:lnTo>
                  <a:pt x="1880615" y="401320"/>
                </a:lnTo>
                <a:lnTo>
                  <a:pt x="1879980" y="401066"/>
                </a:lnTo>
                <a:lnTo>
                  <a:pt x="1878584" y="394716"/>
                </a:lnTo>
                <a:lnTo>
                  <a:pt x="1873250" y="397891"/>
                </a:lnTo>
                <a:lnTo>
                  <a:pt x="1870328" y="399542"/>
                </a:lnTo>
                <a:lnTo>
                  <a:pt x="1870075" y="399923"/>
                </a:lnTo>
                <a:lnTo>
                  <a:pt x="1880082" y="401281"/>
                </a:lnTo>
                <a:lnTo>
                  <a:pt x="1874647" y="437896"/>
                </a:lnTo>
                <a:lnTo>
                  <a:pt x="1877949" y="437261"/>
                </a:lnTo>
                <a:lnTo>
                  <a:pt x="1879853" y="436753"/>
                </a:lnTo>
                <a:lnTo>
                  <a:pt x="1882648" y="435864"/>
                </a:lnTo>
                <a:lnTo>
                  <a:pt x="1884679" y="429768"/>
                </a:lnTo>
                <a:lnTo>
                  <a:pt x="1889950" y="425375"/>
                </a:lnTo>
                <a:lnTo>
                  <a:pt x="1890667" y="423822"/>
                </a:lnTo>
                <a:lnTo>
                  <a:pt x="1891029" y="423037"/>
                </a:lnTo>
                <a:lnTo>
                  <a:pt x="1906777" y="410972"/>
                </a:lnTo>
                <a:lnTo>
                  <a:pt x="1907921" y="410210"/>
                </a:lnTo>
                <a:lnTo>
                  <a:pt x="1905889" y="422656"/>
                </a:lnTo>
                <a:close/>
              </a:path>
              <a:path w="2403747" h="2444115">
                <a:moveTo>
                  <a:pt x="1886839" y="378079"/>
                </a:moveTo>
                <a:lnTo>
                  <a:pt x="1885823" y="390271"/>
                </a:lnTo>
                <a:lnTo>
                  <a:pt x="1894713" y="384429"/>
                </a:lnTo>
                <a:lnTo>
                  <a:pt x="1900174" y="372110"/>
                </a:lnTo>
                <a:lnTo>
                  <a:pt x="1892173" y="373253"/>
                </a:lnTo>
                <a:lnTo>
                  <a:pt x="1886458" y="378206"/>
                </a:lnTo>
                <a:lnTo>
                  <a:pt x="1885696" y="378841"/>
                </a:lnTo>
                <a:lnTo>
                  <a:pt x="1882775" y="381381"/>
                </a:lnTo>
                <a:lnTo>
                  <a:pt x="1879853" y="384048"/>
                </a:lnTo>
                <a:lnTo>
                  <a:pt x="1883537" y="381000"/>
                </a:lnTo>
                <a:lnTo>
                  <a:pt x="1886839" y="378079"/>
                </a:lnTo>
                <a:close/>
              </a:path>
              <a:path w="2403747" h="2444115">
                <a:moveTo>
                  <a:pt x="1882648" y="435864"/>
                </a:moveTo>
                <a:lnTo>
                  <a:pt x="1885696" y="434467"/>
                </a:lnTo>
                <a:lnTo>
                  <a:pt x="1888236" y="428371"/>
                </a:lnTo>
                <a:lnTo>
                  <a:pt x="1888905" y="427641"/>
                </a:lnTo>
                <a:lnTo>
                  <a:pt x="1891538" y="431419"/>
                </a:lnTo>
                <a:lnTo>
                  <a:pt x="1898014" y="427482"/>
                </a:lnTo>
                <a:lnTo>
                  <a:pt x="1905889" y="422656"/>
                </a:lnTo>
                <a:lnTo>
                  <a:pt x="1907921" y="410210"/>
                </a:lnTo>
                <a:lnTo>
                  <a:pt x="1906777" y="410972"/>
                </a:lnTo>
                <a:lnTo>
                  <a:pt x="1904491" y="413131"/>
                </a:lnTo>
                <a:lnTo>
                  <a:pt x="1899539" y="417321"/>
                </a:lnTo>
                <a:lnTo>
                  <a:pt x="1896110" y="420370"/>
                </a:lnTo>
                <a:lnTo>
                  <a:pt x="1891029" y="425323"/>
                </a:lnTo>
                <a:lnTo>
                  <a:pt x="1889950" y="425375"/>
                </a:lnTo>
                <a:lnTo>
                  <a:pt x="1884679" y="429768"/>
                </a:lnTo>
                <a:lnTo>
                  <a:pt x="1882648" y="435864"/>
                </a:lnTo>
                <a:close/>
              </a:path>
              <a:path w="2403747" h="2444115">
                <a:moveTo>
                  <a:pt x="1874121" y="438337"/>
                </a:moveTo>
                <a:lnTo>
                  <a:pt x="1877949" y="437261"/>
                </a:lnTo>
                <a:lnTo>
                  <a:pt x="1874647" y="437896"/>
                </a:lnTo>
                <a:lnTo>
                  <a:pt x="1880082" y="401281"/>
                </a:lnTo>
                <a:lnTo>
                  <a:pt x="1873885" y="438404"/>
                </a:lnTo>
                <a:lnTo>
                  <a:pt x="1874121" y="438337"/>
                </a:lnTo>
                <a:close/>
              </a:path>
              <a:path w="2403747" h="2444115">
                <a:moveTo>
                  <a:pt x="1889950" y="425375"/>
                </a:moveTo>
                <a:lnTo>
                  <a:pt x="1891029" y="425323"/>
                </a:lnTo>
                <a:lnTo>
                  <a:pt x="1896110" y="420370"/>
                </a:lnTo>
                <a:lnTo>
                  <a:pt x="1899539" y="417321"/>
                </a:lnTo>
                <a:lnTo>
                  <a:pt x="1904491" y="413131"/>
                </a:lnTo>
                <a:lnTo>
                  <a:pt x="1906777" y="410972"/>
                </a:lnTo>
                <a:lnTo>
                  <a:pt x="1901825" y="415290"/>
                </a:lnTo>
                <a:lnTo>
                  <a:pt x="1899539" y="417322"/>
                </a:lnTo>
                <a:lnTo>
                  <a:pt x="1893062" y="422783"/>
                </a:lnTo>
                <a:lnTo>
                  <a:pt x="1889950" y="425375"/>
                </a:lnTo>
                <a:close/>
              </a:path>
              <a:path w="2403747" h="2444115">
                <a:moveTo>
                  <a:pt x="1893062" y="422783"/>
                </a:moveTo>
                <a:lnTo>
                  <a:pt x="1899539" y="417322"/>
                </a:lnTo>
                <a:lnTo>
                  <a:pt x="1901825" y="415290"/>
                </a:lnTo>
                <a:lnTo>
                  <a:pt x="1906777" y="410972"/>
                </a:lnTo>
                <a:lnTo>
                  <a:pt x="1891029" y="423037"/>
                </a:lnTo>
                <a:lnTo>
                  <a:pt x="1890776" y="424053"/>
                </a:lnTo>
                <a:lnTo>
                  <a:pt x="1889950" y="425375"/>
                </a:lnTo>
                <a:lnTo>
                  <a:pt x="1893062" y="422783"/>
                </a:lnTo>
                <a:close/>
              </a:path>
              <a:path w="2403747" h="2444115">
                <a:moveTo>
                  <a:pt x="1890776" y="424053"/>
                </a:moveTo>
                <a:lnTo>
                  <a:pt x="1891029" y="423037"/>
                </a:lnTo>
                <a:lnTo>
                  <a:pt x="1890667" y="423822"/>
                </a:lnTo>
                <a:lnTo>
                  <a:pt x="1889950" y="425375"/>
                </a:lnTo>
                <a:lnTo>
                  <a:pt x="1890776" y="424053"/>
                </a:lnTo>
                <a:close/>
              </a:path>
              <a:path w="2403747" h="2444115">
                <a:moveTo>
                  <a:pt x="1906904" y="375158"/>
                </a:moveTo>
                <a:lnTo>
                  <a:pt x="1905889" y="377063"/>
                </a:lnTo>
                <a:lnTo>
                  <a:pt x="1911603" y="406908"/>
                </a:lnTo>
                <a:lnTo>
                  <a:pt x="1911223" y="407289"/>
                </a:lnTo>
                <a:lnTo>
                  <a:pt x="1915540" y="403606"/>
                </a:lnTo>
                <a:lnTo>
                  <a:pt x="1918080" y="398272"/>
                </a:lnTo>
                <a:lnTo>
                  <a:pt x="1926843" y="408813"/>
                </a:lnTo>
                <a:lnTo>
                  <a:pt x="1918080" y="385064"/>
                </a:lnTo>
                <a:lnTo>
                  <a:pt x="1918080" y="392684"/>
                </a:lnTo>
                <a:lnTo>
                  <a:pt x="1918080" y="385064"/>
                </a:lnTo>
                <a:lnTo>
                  <a:pt x="1913763" y="378333"/>
                </a:lnTo>
                <a:lnTo>
                  <a:pt x="1907979" y="375655"/>
                </a:lnTo>
                <a:lnTo>
                  <a:pt x="1906904" y="375158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735701" y="2643251"/>
            <a:ext cx="144399" cy="144399"/>
          </a:xfrm>
          <a:custGeom>
            <a:avLst/>
            <a:gdLst/>
            <a:ahLst/>
            <a:cxnLst/>
            <a:rect l="l" t="t" r="r" b="b"/>
            <a:pathLst>
              <a:path w="144399" h="144399">
                <a:moveTo>
                  <a:pt x="0" y="72136"/>
                </a:moveTo>
                <a:lnTo>
                  <a:pt x="1565" y="87178"/>
                </a:lnTo>
                <a:lnTo>
                  <a:pt x="5827" y="100635"/>
                </a:lnTo>
                <a:lnTo>
                  <a:pt x="12502" y="112810"/>
                </a:lnTo>
                <a:lnTo>
                  <a:pt x="21307" y="123415"/>
                </a:lnTo>
                <a:lnTo>
                  <a:pt x="31958" y="132164"/>
                </a:lnTo>
                <a:lnTo>
                  <a:pt x="44169" y="138769"/>
                </a:lnTo>
                <a:lnTo>
                  <a:pt x="57656" y="142943"/>
                </a:lnTo>
                <a:lnTo>
                  <a:pt x="72136" y="144399"/>
                </a:lnTo>
                <a:lnTo>
                  <a:pt x="72832" y="144395"/>
                </a:lnTo>
                <a:lnTo>
                  <a:pt x="87264" y="142809"/>
                </a:lnTo>
                <a:lnTo>
                  <a:pt x="100703" y="138522"/>
                </a:lnTo>
                <a:lnTo>
                  <a:pt x="112860" y="131821"/>
                </a:lnTo>
                <a:lnTo>
                  <a:pt x="123449" y="122992"/>
                </a:lnTo>
                <a:lnTo>
                  <a:pt x="132185" y="112323"/>
                </a:lnTo>
                <a:lnTo>
                  <a:pt x="138779" y="100099"/>
                </a:lnTo>
                <a:lnTo>
                  <a:pt x="142946" y="86608"/>
                </a:lnTo>
                <a:lnTo>
                  <a:pt x="144399" y="72136"/>
                </a:lnTo>
                <a:lnTo>
                  <a:pt x="144396" y="71544"/>
                </a:lnTo>
                <a:lnTo>
                  <a:pt x="142827" y="57099"/>
                </a:lnTo>
                <a:lnTo>
                  <a:pt x="138551" y="43657"/>
                </a:lnTo>
                <a:lnTo>
                  <a:pt x="131855" y="31502"/>
                </a:lnTo>
                <a:lnTo>
                  <a:pt x="123027" y="20920"/>
                </a:lnTo>
                <a:lnTo>
                  <a:pt x="112353" y="12194"/>
                </a:lnTo>
                <a:lnTo>
                  <a:pt x="100122" y="5609"/>
                </a:lnTo>
                <a:lnTo>
                  <a:pt x="86620" y="1449"/>
                </a:lnTo>
                <a:lnTo>
                  <a:pt x="72136" y="0"/>
                </a:lnTo>
                <a:lnTo>
                  <a:pt x="71648" y="1"/>
                </a:lnTo>
                <a:lnTo>
                  <a:pt x="57185" y="1547"/>
                </a:lnTo>
                <a:lnTo>
                  <a:pt x="43725" y="5797"/>
                </a:lnTo>
                <a:lnTo>
                  <a:pt x="31552" y="12468"/>
                </a:lnTo>
                <a:lnTo>
                  <a:pt x="20954" y="21273"/>
                </a:lnTo>
                <a:lnTo>
                  <a:pt x="12214" y="31928"/>
                </a:lnTo>
                <a:lnTo>
                  <a:pt x="5618" y="44146"/>
                </a:lnTo>
                <a:lnTo>
                  <a:pt x="1452" y="57644"/>
                </a:lnTo>
                <a:lnTo>
                  <a:pt x="0" y="72136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735701" y="2643251"/>
            <a:ext cx="144399" cy="144399"/>
          </a:xfrm>
          <a:custGeom>
            <a:avLst/>
            <a:gdLst/>
            <a:ahLst/>
            <a:cxnLst/>
            <a:rect l="l" t="t" r="r" b="b"/>
            <a:pathLst>
              <a:path w="144399" h="144399">
                <a:moveTo>
                  <a:pt x="0" y="72136"/>
                </a:moveTo>
                <a:lnTo>
                  <a:pt x="1452" y="57644"/>
                </a:lnTo>
                <a:lnTo>
                  <a:pt x="5618" y="44146"/>
                </a:lnTo>
                <a:lnTo>
                  <a:pt x="12214" y="31928"/>
                </a:lnTo>
                <a:lnTo>
                  <a:pt x="20954" y="21273"/>
                </a:lnTo>
                <a:lnTo>
                  <a:pt x="31552" y="12468"/>
                </a:lnTo>
                <a:lnTo>
                  <a:pt x="43725" y="5797"/>
                </a:lnTo>
                <a:lnTo>
                  <a:pt x="57185" y="1547"/>
                </a:lnTo>
                <a:lnTo>
                  <a:pt x="71648" y="1"/>
                </a:lnTo>
                <a:lnTo>
                  <a:pt x="72136" y="0"/>
                </a:lnTo>
                <a:lnTo>
                  <a:pt x="86620" y="1449"/>
                </a:lnTo>
                <a:lnTo>
                  <a:pt x="100122" y="5609"/>
                </a:lnTo>
                <a:lnTo>
                  <a:pt x="112353" y="12194"/>
                </a:lnTo>
                <a:lnTo>
                  <a:pt x="123027" y="20920"/>
                </a:lnTo>
                <a:lnTo>
                  <a:pt x="131855" y="31502"/>
                </a:lnTo>
                <a:lnTo>
                  <a:pt x="138551" y="43657"/>
                </a:lnTo>
                <a:lnTo>
                  <a:pt x="142827" y="57099"/>
                </a:lnTo>
                <a:lnTo>
                  <a:pt x="144396" y="71544"/>
                </a:lnTo>
                <a:lnTo>
                  <a:pt x="144399" y="72136"/>
                </a:lnTo>
                <a:lnTo>
                  <a:pt x="142946" y="86608"/>
                </a:lnTo>
                <a:lnTo>
                  <a:pt x="138779" y="100099"/>
                </a:lnTo>
                <a:lnTo>
                  <a:pt x="132185" y="112323"/>
                </a:lnTo>
                <a:lnTo>
                  <a:pt x="123449" y="122992"/>
                </a:lnTo>
                <a:lnTo>
                  <a:pt x="112860" y="131821"/>
                </a:lnTo>
                <a:lnTo>
                  <a:pt x="100703" y="138522"/>
                </a:lnTo>
                <a:lnTo>
                  <a:pt x="87264" y="142809"/>
                </a:lnTo>
                <a:lnTo>
                  <a:pt x="72832" y="144395"/>
                </a:lnTo>
                <a:lnTo>
                  <a:pt x="72136" y="144399"/>
                </a:lnTo>
                <a:lnTo>
                  <a:pt x="57656" y="142943"/>
                </a:lnTo>
                <a:lnTo>
                  <a:pt x="44169" y="138769"/>
                </a:lnTo>
                <a:lnTo>
                  <a:pt x="31958" y="132164"/>
                </a:lnTo>
                <a:lnTo>
                  <a:pt x="21307" y="123415"/>
                </a:lnTo>
                <a:lnTo>
                  <a:pt x="12502" y="112810"/>
                </a:lnTo>
                <a:lnTo>
                  <a:pt x="5827" y="100635"/>
                </a:lnTo>
                <a:lnTo>
                  <a:pt x="1565" y="87178"/>
                </a:lnTo>
                <a:lnTo>
                  <a:pt x="2" y="72727"/>
                </a:lnTo>
                <a:lnTo>
                  <a:pt x="0" y="72136"/>
                </a:lnTo>
                <a:close/>
              </a:path>
            </a:pathLst>
          </a:custGeom>
          <a:ln w="9525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4151249" y="2823845"/>
            <a:ext cx="1702689" cy="2214625"/>
          </a:xfrm>
          <a:custGeom>
            <a:avLst/>
            <a:gdLst/>
            <a:ahLst/>
            <a:cxnLst/>
            <a:rect l="l" t="t" r="r" b="b"/>
            <a:pathLst>
              <a:path w="1702689" h="2214626">
                <a:moveTo>
                  <a:pt x="961898" y="1390141"/>
                </a:moveTo>
                <a:lnTo>
                  <a:pt x="959224" y="1382121"/>
                </a:lnTo>
                <a:lnTo>
                  <a:pt x="958723" y="1380616"/>
                </a:lnTo>
                <a:lnTo>
                  <a:pt x="955548" y="1371727"/>
                </a:lnTo>
                <a:lnTo>
                  <a:pt x="951356" y="1378711"/>
                </a:lnTo>
                <a:lnTo>
                  <a:pt x="954024" y="1421383"/>
                </a:lnTo>
                <a:lnTo>
                  <a:pt x="973709" y="1430781"/>
                </a:lnTo>
                <a:lnTo>
                  <a:pt x="961898" y="1390141"/>
                </a:lnTo>
                <a:close/>
              </a:path>
              <a:path w="1702689" h="2214626">
                <a:moveTo>
                  <a:pt x="951356" y="1378711"/>
                </a:moveTo>
                <a:lnTo>
                  <a:pt x="955548" y="1371727"/>
                </a:lnTo>
                <a:lnTo>
                  <a:pt x="953008" y="1363979"/>
                </a:lnTo>
                <a:lnTo>
                  <a:pt x="950340" y="1356486"/>
                </a:lnTo>
                <a:lnTo>
                  <a:pt x="948054" y="1350009"/>
                </a:lnTo>
                <a:lnTo>
                  <a:pt x="946150" y="1344167"/>
                </a:lnTo>
                <a:lnTo>
                  <a:pt x="942975" y="1333627"/>
                </a:lnTo>
                <a:lnTo>
                  <a:pt x="940942" y="1325244"/>
                </a:lnTo>
                <a:lnTo>
                  <a:pt x="940180" y="1318640"/>
                </a:lnTo>
                <a:lnTo>
                  <a:pt x="940258" y="1315161"/>
                </a:lnTo>
                <a:lnTo>
                  <a:pt x="941324" y="1307464"/>
                </a:lnTo>
                <a:lnTo>
                  <a:pt x="943355" y="1300987"/>
                </a:lnTo>
                <a:lnTo>
                  <a:pt x="946658" y="1292478"/>
                </a:lnTo>
                <a:lnTo>
                  <a:pt x="951484" y="1281810"/>
                </a:lnTo>
                <a:lnTo>
                  <a:pt x="954531" y="1275460"/>
                </a:lnTo>
                <a:lnTo>
                  <a:pt x="957834" y="1268475"/>
                </a:lnTo>
                <a:lnTo>
                  <a:pt x="961643" y="1260728"/>
                </a:lnTo>
                <a:lnTo>
                  <a:pt x="965962" y="1252219"/>
                </a:lnTo>
                <a:lnTo>
                  <a:pt x="970661" y="1242694"/>
                </a:lnTo>
                <a:lnTo>
                  <a:pt x="975740" y="1232407"/>
                </a:lnTo>
                <a:lnTo>
                  <a:pt x="981201" y="1221231"/>
                </a:lnTo>
                <a:lnTo>
                  <a:pt x="987043" y="1209166"/>
                </a:lnTo>
                <a:lnTo>
                  <a:pt x="993393" y="1195831"/>
                </a:lnTo>
                <a:lnTo>
                  <a:pt x="1000125" y="1181353"/>
                </a:lnTo>
                <a:lnTo>
                  <a:pt x="1003173" y="1175384"/>
                </a:lnTo>
                <a:lnTo>
                  <a:pt x="1006728" y="1169161"/>
                </a:lnTo>
                <a:lnTo>
                  <a:pt x="1015364" y="1154556"/>
                </a:lnTo>
                <a:lnTo>
                  <a:pt x="1025016" y="1139570"/>
                </a:lnTo>
                <a:lnTo>
                  <a:pt x="1024509" y="1081277"/>
                </a:lnTo>
                <a:lnTo>
                  <a:pt x="1027938" y="1068958"/>
                </a:lnTo>
                <a:lnTo>
                  <a:pt x="1034923" y="1124965"/>
                </a:lnTo>
                <a:lnTo>
                  <a:pt x="1039622" y="1118107"/>
                </a:lnTo>
                <a:lnTo>
                  <a:pt x="1044066" y="1111630"/>
                </a:lnTo>
                <a:lnTo>
                  <a:pt x="1048130" y="1106169"/>
                </a:lnTo>
                <a:lnTo>
                  <a:pt x="1051687" y="1101089"/>
                </a:lnTo>
                <a:lnTo>
                  <a:pt x="1054735" y="1096771"/>
                </a:lnTo>
                <a:lnTo>
                  <a:pt x="1056893" y="1093850"/>
                </a:lnTo>
                <a:lnTo>
                  <a:pt x="1059052" y="1091056"/>
                </a:lnTo>
                <a:lnTo>
                  <a:pt x="1061592" y="1087500"/>
                </a:lnTo>
                <a:lnTo>
                  <a:pt x="1062863" y="1083055"/>
                </a:lnTo>
                <a:lnTo>
                  <a:pt x="1062481" y="1078610"/>
                </a:lnTo>
                <a:lnTo>
                  <a:pt x="1061592" y="1065275"/>
                </a:lnTo>
                <a:lnTo>
                  <a:pt x="1060323" y="1052321"/>
                </a:lnTo>
                <a:lnTo>
                  <a:pt x="1058799" y="1040129"/>
                </a:lnTo>
                <a:lnTo>
                  <a:pt x="1057021" y="1028445"/>
                </a:lnTo>
                <a:lnTo>
                  <a:pt x="1054735" y="1017142"/>
                </a:lnTo>
                <a:lnTo>
                  <a:pt x="1052067" y="1006347"/>
                </a:lnTo>
                <a:lnTo>
                  <a:pt x="1045337" y="985900"/>
                </a:lnTo>
                <a:lnTo>
                  <a:pt x="1040891" y="975359"/>
                </a:lnTo>
                <a:lnTo>
                  <a:pt x="1035938" y="965453"/>
                </a:lnTo>
                <a:lnTo>
                  <a:pt x="1030224" y="955547"/>
                </a:lnTo>
                <a:lnTo>
                  <a:pt x="1026033" y="1071498"/>
                </a:lnTo>
                <a:lnTo>
                  <a:pt x="1023978" y="1074310"/>
                </a:lnTo>
                <a:lnTo>
                  <a:pt x="1023620" y="1074800"/>
                </a:lnTo>
                <a:lnTo>
                  <a:pt x="1020826" y="1078864"/>
                </a:lnTo>
                <a:lnTo>
                  <a:pt x="1017142" y="1083817"/>
                </a:lnTo>
                <a:lnTo>
                  <a:pt x="1012825" y="1090040"/>
                </a:lnTo>
                <a:lnTo>
                  <a:pt x="1008252" y="1096517"/>
                </a:lnTo>
                <a:lnTo>
                  <a:pt x="1003300" y="1103756"/>
                </a:lnTo>
                <a:lnTo>
                  <a:pt x="993013" y="1118996"/>
                </a:lnTo>
                <a:lnTo>
                  <a:pt x="982599" y="1135125"/>
                </a:lnTo>
                <a:lnTo>
                  <a:pt x="973454" y="1150619"/>
                </a:lnTo>
                <a:lnTo>
                  <a:pt x="969137" y="1158366"/>
                </a:lnTo>
                <a:lnTo>
                  <a:pt x="965708" y="1165224"/>
                </a:lnTo>
                <a:lnTo>
                  <a:pt x="959103" y="1179448"/>
                </a:lnTo>
                <a:lnTo>
                  <a:pt x="952880" y="1192402"/>
                </a:lnTo>
                <a:lnTo>
                  <a:pt x="946912" y="1204467"/>
                </a:lnTo>
                <a:lnTo>
                  <a:pt x="941577" y="1215643"/>
                </a:lnTo>
                <a:lnTo>
                  <a:pt x="940308" y="1312925"/>
                </a:lnTo>
                <a:lnTo>
                  <a:pt x="940180" y="1315719"/>
                </a:lnTo>
                <a:lnTo>
                  <a:pt x="936498" y="1225803"/>
                </a:lnTo>
                <a:lnTo>
                  <a:pt x="931926" y="1235202"/>
                </a:lnTo>
                <a:lnTo>
                  <a:pt x="927608" y="1243837"/>
                </a:lnTo>
                <a:lnTo>
                  <a:pt x="923543" y="1251965"/>
                </a:lnTo>
                <a:lnTo>
                  <a:pt x="920114" y="1259204"/>
                </a:lnTo>
                <a:lnTo>
                  <a:pt x="916813" y="1266189"/>
                </a:lnTo>
                <a:lnTo>
                  <a:pt x="911098" y="1278889"/>
                </a:lnTo>
                <a:lnTo>
                  <a:pt x="906779" y="1290446"/>
                </a:lnTo>
                <a:lnTo>
                  <a:pt x="903731" y="1301877"/>
                </a:lnTo>
                <a:lnTo>
                  <a:pt x="902462" y="1310131"/>
                </a:lnTo>
                <a:lnTo>
                  <a:pt x="902208" y="1312925"/>
                </a:lnTo>
                <a:lnTo>
                  <a:pt x="902462" y="1323720"/>
                </a:lnTo>
                <a:lnTo>
                  <a:pt x="903859" y="1334134"/>
                </a:lnTo>
                <a:lnTo>
                  <a:pt x="906526" y="1344802"/>
                </a:lnTo>
                <a:lnTo>
                  <a:pt x="909954" y="1356105"/>
                </a:lnTo>
                <a:lnTo>
                  <a:pt x="911987" y="1362328"/>
                </a:lnTo>
                <a:lnTo>
                  <a:pt x="914400" y="1369186"/>
                </a:lnTo>
                <a:lnTo>
                  <a:pt x="916813" y="1376171"/>
                </a:lnTo>
                <a:lnTo>
                  <a:pt x="919606" y="1384299"/>
                </a:lnTo>
                <a:lnTo>
                  <a:pt x="922527" y="1392681"/>
                </a:lnTo>
                <a:lnTo>
                  <a:pt x="925702" y="1402079"/>
                </a:lnTo>
                <a:lnTo>
                  <a:pt x="927353" y="1407286"/>
                </a:lnTo>
                <a:lnTo>
                  <a:pt x="931163" y="1411350"/>
                </a:lnTo>
                <a:lnTo>
                  <a:pt x="936116" y="1413509"/>
                </a:lnTo>
                <a:lnTo>
                  <a:pt x="954024" y="1421383"/>
                </a:lnTo>
                <a:lnTo>
                  <a:pt x="951356" y="1378711"/>
                </a:lnTo>
                <a:close/>
              </a:path>
              <a:path w="1702689" h="2214626">
                <a:moveTo>
                  <a:pt x="913764" y="936116"/>
                </a:moveTo>
                <a:lnTo>
                  <a:pt x="922654" y="896619"/>
                </a:lnTo>
                <a:lnTo>
                  <a:pt x="911987" y="897762"/>
                </a:lnTo>
                <a:lnTo>
                  <a:pt x="910209" y="937259"/>
                </a:lnTo>
                <a:lnTo>
                  <a:pt x="910463" y="937259"/>
                </a:lnTo>
                <a:lnTo>
                  <a:pt x="913764" y="936116"/>
                </a:lnTo>
                <a:close/>
              </a:path>
              <a:path w="1702689" h="2214626">
                <a:moveTo>
                  <a:pt x="1026033" y="1071498"/>
                </a:moveTo>
                <a:lnTo>
                  <a:pt x="1030224" y="955547"/>
                </a:lnTo>
                <a:lnTo>
                  <a:pt x="1023874" y="945768"/>
                </a:lnTo>
                <a:lnTo>
                  <a:pt x="1017015" y="936116"/>
                </a:lnTo>
                <a:lnTo>
                  <a:pt x="1009141" y="926210"/>
                </a:lnTo>
                <a:lnTo>
                  <a:pt x="1000633" y="916177"/>
                </a:lnTo>
                <a:lnTo>
                  <a:pt x="991235" y="905890"/>
                </a:lnTo>
                <a:lnTo>
                  <a:pt x="987933" y="902207"/>
                </a:lnTo>
                <a:lnTo>
                  <a:pt x="983361" y="900048"/>
                </a:lnTo>
                <a:lnTo>
                  <a:pt x="978535" y="899667"/>
                </a:lnTo>
                <a:lnTo>
                  <a:pt x="963167" y="931544"/>
                </a:lnTo>
                <a:lnTo>
                  <a:pt x="957834" y="936497"/>
                </a:lnTo>
                <a:lnTo>
                  <a:pt x="968396" y="937241"/>
                </a:lnTo>
                <a:lnTo>
                  <a:pt x="975867" y="937767"/>
                </a:lnTo>
                <a:lnTo>
                  <a:pt x="979297" y="949832"/>
                </a:lnTo>
                <a:lnTo>
                  <a:pt x="986027" y="958341"/>
                </a:lnTo>
                <a:lnTo>
                  <a:pt x="991997" y="966723"/>
                </a:lnTo>
                <a:lnTo>
                  <a:pt x="997330" y="974724"/>
                </a:lnTo>
                <a:lnTo>
                  <a:pt x="1001902" y="982471"/>
                </a:lnTo>
                <a:lnTo>
                  <a:pt x="1005966" y="990472"/>
                </a:lnTo>
                <a:lnTo>
                  <a:pt x="1009268" y="997965"/>
                </a:lnTo>
                <a:lnTo>
                  <a:pt x="1015111" y="1015364"/>
                </a:lnTo>
                <a:lnTo>
                  <a:pt x="1017397" y="1024635"/>
                </a:lnTo>
                <a:lnTo>
                  <a:pt x="1019301" y="1034287"/>
                </a:lnTo>
                <a:lnTo>
                  <a:pt x="1020952" y="1044701"/>
                </a:lnTo>
                <a:lnTo>
                  <a:pt x="1022350" y="1056004"/>
                </a:lnTo>
                <a:lnTo>
                  <a:pt x="1023492" y="1067942"/>
                </a:lnTo>
                <a:lnTo>
                  <a:pt x="1023978" y="1074310"/>
                </a:lnTo>
                <a:lnTo>
                  <a:pt x="1026033" y="1071498"/>
                </a:lnTo>
                <a:close/>
              </a:path>
              <a:path w="1702689" h="2214626">
                <a:moveTo>
                  <a:pt x="975867" y="937767"/>
                </a:moveTo>
                <a:lnTo>
                  <a:pt x="968396" y="937241"/>
                </a:lnTo>
                <a:lnTo>
                  <a:pt x="971676" y="940815"/>
                </a:lnTo>
                <a:lnTo>
                  <a:pt x="979297" y="949832"/>
                </a:lnTo>
                <a:lnTo>
                  <a:pt x="975867" y="937767"/>
                </a:lnTo>
                <a:close/>
              </a:path>
              <a:path w="1702689" h="2214626">
                <a:moveTo>
                  <a:pt x="1034923" y="1124965"/>
                </a:moveTo>
                <a:lnTo>
                  <a:pt x="1027938" y="1068958"/>
                </a:lnTo>
                <a:lnTo>
                  <a:pt x="1024509" y="1081277"/>
                </a:lnTo>
                <a:lnTo>
                  <a:pt x="1025016" y="1139570"/>
                </a:lnTo>
                <a:lnTo>
                  <a:pt x="1034923" y="1124965"/>
                </a:lnTo>
                <a:close/>
              </a:path>
              <a:path w="1702689" h="2214626">
                <a:moveTo>
                  <a:pt x="940308" y="1312925"/>
                </a:moveTo>
                <a:lnTo>
                  <a:pt x="941577" y="1215643"/>
                </a:lnTo>
                <a:lnTo>
                  <a:pt x="936498" y="1225803"/>
                </a:lnTo>
                <a:lnTo>
                  <a:pt x="940180" y="1315719"/>
                </a:lnTo>
                <a:lnTo>
                  <a:pt x="940308" y="1312925"/>
                </a:lnTo>
                <a:close/>
              </a:path>
              <a:path w="1702689" h="2214626">
                <a:moveTo>
                  <a:pt x="1168908" y="1798319"/>
                </a:moveTo>
                <a:lnTo>
                  <a:pt x="1170304" y="1800224"/>
                </a:lnTo>
                <a:lnTo>
                  <a:pt x="1169316" y="1798162"/>
                </a:lnTo>
                <a:lnTo>
                  <a:pt x="1168908" y="1797811"/>
                </a:lnTo>
                <a:lnTo>
                  <a:pt x="1168778" y="1797963"/>
                </a:lnTo>
                <a:lnTo>
                  <a:pt x="1166876" y="1795144"/>
                </a:lnTo>
                <a:lnTo>
                  <a:pt x="1166876" y="1607438"/>
                </a:lnTo>
                <a:lnTo>
                  <a:pt x="1165098" y="1618360"/>
                </a:lnTo>
                <a:lnTo>
                  <a:pt x="1162812" y="1630679"/>
                </a:lnTo>
                <a:lnTo>
                  <a:pt x="1160272" y="1644014"/>
                </a:lnTo>
                <a:lnTo>
                  <a:pt x="1157477" y="1658492"/>
                </a:lnTo>
                <a:lnTo>
                  <a:pt x="1154176" y="1674367"/>
                </a:lnTo>
                <a:lnTo>
                  <a:pt x="1150365" y="1691639"/>
                </a:lnTo>
                <a:lnTo>
                  <a:pt x="1146175" y="1710308"/>
                </a:lnTo>
                <a:lnTo>
                  <a:pt x="1141349" y="1730502"/>
                </a:lnTo>
                <a:lnTo>
                  <a:pt x="1135761" y="1752218"/>
                </a:lnTo>
                <a:lnTo>
                  <a:pt x="1133728" y="1760346"/>
                </a:lnTo>
                <a:lnTo>
                  <a:pt x="1131951" y="1768855"/>
                </a:lnTo>
                <a:lnTo>
                  <a:pt x="1130300" y="1778634"/>
                </a:lnTo>
                <a:lnTo>
                  <a:pt x="1129538" y="1788540"/>
                </a:lnTo>
                <a:lnTo>
                  <a:pt x="1129664" y="1796033"/>
                </a:lnTo>
                <a:lnTo>
                  <a:pt x="1130173" y="1799716"/>
                </a:lnTo>
                <a:lnTo>
                  <a:pt x="1131697" y="1806574"/>
                </a:lnTo>
                <a:lnTo>
                  <a:pt x="1133093" y="1810765"/>
                </a:lnTo>
                <a:lnTo>
                  <a:pt x="1136141" y="1816861"/>
                </a:lnTo>
                <a:lnTo>
                  <a:pt x="1138174" y="1820417"/>
                </a:lnTo>
                <a:lnTo>
                  <a:pt x="1144397" y="1826767"/>
                </a:lnTo>
                <a:lnTo>
                  <a:pt x="1147064" y="1829053"/>
                </a:lnTo>
                <a:lnTo>
                  <a:pt x="1156080" y="1835277"/>
                </a:lnTo>
                <a:lnTo>
                  <a:pt x="1165733" y="1840991"/>
                </a:lnTo>
                <a:lnTo>
                  <a:pt x="1184783" y="1850262"/>
                </a:lnTo>
                <a:lnTo>
                  <a:pt x="1168908" y="1798319"/>
                </a:lnTo>
                <a:close/>
              </a:path>
              <a:path w="1702689" h="2214626">
                <a:moveTo>
                  <a:pt x="1168489" y="1796435"/>
                </a:moveTo>
                <a:lnTo>
                  <a:pt x="1167729" y="1793016"/>
                </a:lnTo>
                <a:lnTo>
                  <a:pt x="1167384" y="1791461"/>
                </a:lnTo>
                <a:lnTo>
                  <a:pt x="1167384" y="1794128"/>
                </a:lnTo>
                <a:lnTo>
                  <a:pt x="1167735" y="1794863"/>
                </a:lnTo>
                <a:lnTo>
                  <a:pt x="1167764" y="1795144"/>
                </a:lnTo>
                <a:lnTo>
                  <a:pt x="1167384" y="1794128"/>
                </a:lnTo>
                <a:lnTo>
                  <a:pt x="1168298" y="1796644"/>
                </a:lnTo>
                <a:lnTo>
                  <a:pt x="1168608" y="1796970"/>
                </a:lnTo>
                <a:lnTo>
                  <a:pt x="1168885" y="1797263"/>
                </a:lnTo>
                <a:lnTo>
                  <a:pt x="1168489" y="1796435"/>
                </a:lnTo>
                <a:close/>
              </a:path>
              <a:path w="1702689" h="2214626">
                <a:moveTo>
                  <a:pt x="1214627" y="1512823"/>
                </a:moveTo>
                <a:lnTo>
                  <a:pt x="1216118" y="1512122"/>
                </a:lnTo>
                <a:lnTo>
                  <a:pt x="1201165" y="1505457"/>
                </a:lnTo>
                <a:lnTo>
                  <a:pt x="1208531" y="1516125"/>
                </a:lnTo>
                <a:lnTo>
                  <a:pt x="1214627" y="1512823"/>
                </a:lnTo>
                <a:close/>
              </a:path>
              <a:path w="1702689" h="2214626">
                <a:moveTo>
                  <a:pt x="1171575" y="1800097"/>
                </a:moveTo>
                <a:lnTo>
                  <a:pt x="1169316" y="1798162"/>
                </a:lnTo>
                <a:lnTo>
                  <a:pt x="1170304" y="1800224"/>
                </a:lnTo>
                <a:lnTo>
                  <a:pt x="1168908" y="1798319"/>
                </a:lnTo>
                <a:lnTo>
                  <a:pt x="1184783" y="1850262"/>
                </a:lnTo>
                <a:lnTo>
                  <a:pt x="1171575" y="1800097"/>
                </a:lnTo>
                <a:close/>
              </a:path>
              <a:path w="1702689" h="2214626">
                <a:moveTo>
                  <a:pt x="1191387" y="1682495"/>
                </a:moveTo>
                <a:lnTo>
                  <a:pt x="1194689" y="1666366"/>
                </a:lnTo>
                <a:lnTo>
                  <a:pt x="1197610" y="1651253"/>
                </a:lnTo>
                <a:lnTo>
                  <a:pt x="1200277" y="1637791"/>
                </a:lnTo>
                <a:lnTo>
                  <a:pt x="1202563" y="1625345"/>
                </a:lnTo>
                <a:lnTo>
                  <a:pt x="1204467" y="1613788"/>
                </a:lnTo>
                <a:lnTo>
                  <a:pt x="1206246" y="1603882"/>
                </a:lnTo>
                <a:lnTo>
                  <a:pt x="1207897" y="1594738"/>
                </a:lnTo>
                <a:lnTo>
                  <a:pt x="1209548" y="1586483"/>
                </a:lnTo>
                <a:lnTo>
                  <a:pt x="1210945" y="1579625"/>
                </a:lnTo>
                <a:lnTo>
                  <a:pt x="1212468" y="1573021"/>
                </a:lnTo>
                <a:lnTo>
                  <a:pt x="1213865" y="1568068"/>
                </a:lnTo>
                <a:lnTo>
                  <a:pt x="1215516" y="1563623"/>
                </a:lnTo>
                <a:lnTo>
                  <a:pt x="1216787" y="1559940"/>
                </a:lnTo>
                <a:lnTo>
                  <a:pt x="1208913" y="1550542"/>
                </a:lnTo>
                <a:lnTo>
                  <a:pt x="1186434" y="1536827"/>
                </a:lnTo>
                <a:lnTo>
                  <a:pt x="1185672" y="1540128"/>
                </a:lnTo>
                <a:lnTo>
                  <a:pt x="1187577" y="1700021"/>
                </a:lnTo>
                <a:lnTo>
                  <a:pt x="1191387" y="1682495"/>
                </a:lnTo>
                <a:close/>
              </a:path>
              <a:path w="1702689" h="2214626">
                <a:moveTo>
                  <a:pt x="1220944" y="1554430"/>
                </a:moveTo>
                <a:lnTo>
                  <a:pt x="1220109" y="1555160"/>
                </a:lnTo>
                <a:lnTo>
                  <a:pt x="1219580" y="1555622"/>
                </a:lnTo>
                <a:lnTo>
                  <a:pt x="1218946" y="1556384"/>
                </a:lnTo>
                <a:lnTo>
                  <a:pt x="1218062" y="1558250"/>
                </a:lnTo>
                <a:lnTo>
                  <a:pt x="1220325" y="1555249"/>
                </a:lnTo>
                <a:lnTo>
                  <a:pt x="1231391" y="1559813"/>
                </a:lnTo>
                <a:lnTo>
                  <a:pt x="1220944" y="1554430"/>
                </a:lnTo>
                <a:close/>
              </a:path>
              <a:path w="1702689" h="2214626">
                <a:moveTo>
                  <a:pt x="1302639" y="1577212"/>
                </a:moveTo>
                <a:lnTo>
                  <a:pt x="1298702" y="1540002"/>
                </a:lnTo>
                <a:lnTo>
                  <a:pt x="1297686" y="1539493"/>
                </a:lnTo>
                <a:lnTo>
                  <a:pt x="1297177" y="1521840"/>
                </a:lnTo>
                <a:lnTo>
                  <a:pt x="1275588" y="1525396"/>
                </a:lnTo>
                <a:lnTo>
                  <a:pt x="1272921" y="1514474"/>
                </a:lnTo>
                <a:lnTo>
                  <a:pt x="1271777" y="1506727"/>
                </a:lnTo>
                <a:lnTo>
                  <a:pt x="1272413" y="1490217"/>
                </a:lnTo>
                <a:lnTo>
                  <a:pt x="1261999" y="1494154"/>
                </a:lnTo>
                <a:lnTo>
                  <a:pt x="1252474" y="1497583"/>
                </a:lnTo>
                <a:lnTo>
                  <a:pt x="1243456" y="1500758"/>
                </a:lnTo>
                <a:lnTo>
                  <a:pt x="1235328" y="1503806"/>
                </a:lnTo>
                <a:lnTo>
                  <a:pt x="1227963" y="1506727"/>
                </a:lnTo>
                <a:lnTo>
                  <a:pt x="1223390" y="1515363"/>
                </a:lnTo>
                <a:lnTo>
                  <a:pt x="1220032" y="1555128"/>
                </a:lnTo>
                <a:lnTo>
                  <a:pt x="1222248" y="1552702"/>
                </a:lnTo>
                <a:lnTo>
                  <a:pt x="1224406" y="1551050"/>
                </a:lnTo>
                <a:lnTo>
                  <a:pt x="1226692" y="1549399"/>
                </a:lnTo>
                <a:lnTo>
                  <a:pt x="1225677" y="1550288"/>
                </a:lnTo>
                <a:lnTo>
                  <a:pt x="1228852" y="1548383"/>
                </a:lnTo>
                <a:lnTo>
                  <a:pt x="1244346" y="1523999"/>
                </a:lnTo>
                <a:lnTo>
                  <a:pt x="1242822" y="1541906"/>
                </a:lnTo>
                <a:lnTo>
                  <a:pt x="1249426" y="1539239"/>
                </a:lnTo>
                <a:lnTo>
                  <a:pt x="1263777" y="1531111"/>
                </a:lnTo>
                <a:lnTo>
                  <a:pt x="1268160" y="1532414"/>
                </a:lnTo>
                <a:lnTo>
                  <a:pt x="1274952" y="1529968"/>
                </a:lnTo>
                <a:lnTo>
                  <a:pt x="1276789" y="1529291"/>
                </a:lnTo>
                <a:lnTo>
                  <a:pt x="1285621" y="1526031"/>
                </a:lnTo>
                <a:lnTo>
                  <a:pt x="1296302" y="1539493"/>
                </a:lnTo>
                <a:lnTo>
                  <a:pt x="1296992" y="1539640"/>
                </a:lnTo>
                <a:lnTo>
                  <a:pt x="1296602" y="1539722"/>
                </a:lnTo>
                <a:lnTo>
                  <a:pt x="1294891" y="1577593"/>
                </a:lnTo>
                <a:lnTo>
                  <a:pt x="1297686" y="1577593"/>
                </a:lnTo>
                <a:lnTo>
                  <a:pt x="1302639" y="1577212"/>
                </a:lnTo>
                <a:close/>
              </a:path>
              <a:path w="1702689" h="2214626">
                <a:moveTo>
                  <a:pt x="1307084" y="1575434"/>
                </a:moveTo>
                <a:lnTo>
                  <a:pt x="1310131" y="1574037"/>
                </a:lnTo>
                <a:lnTo>
                  <a:pt x="1312926" y="1572005"/>
                </a:lnTo>
                <a:lnTo>
                  <a:pt x="1314958" y="1569338"/>
                </a:lnTo>
                <a:lnTo>
                  <a:pt x="1317625" y="1565782"/>
                </a:lnTo>
                <a:lnTo>
                  <a:pt x="1319402" y="1561464"/>
                </a:lnTo>
                <a:lnTo>
                  <a:pt x="1320418" y="1557654"/>
                </a:lnTo>
                <a:lnTo>
                  <a:pt x="1320800" y="1554479"/>
                </a:lnTo>
                <a:lnTo>
                  <a:pt x="1320800" y="1548891"/>
                </a:lnTo>
                <a:lnTo>
                  <a:pt x="1320038" y="1543177"/>
                </a:lnTo>
                <a:lnTo>
                  <a:pt x="1317878" y="1533905"/>
                </a:lnTo>
                <a:lnTo>
                  <a:pt x="1315212" y="1524634"/>
                </a:lnTo>
                <a:lnTo>
                  <a:pt x="1312545" y="1515998"/>
                </a:lnTo>
                <a:lnTo>
                  <a:pt x="1310639" y="1509013"/>
                </a:lnTo>
                <a:lnTo>
                  <a:pt x="1309497" y="1501139"/>
                </a:lnTo>
                <a:lnTo>
                  <a:pt x="1308735" y="1495552"/>
                </a:lnTo>
                <a:lnTo>
                  <a:pt x="1305305" y="1490471"/>
                </a:lnTo>
                <a:lnTo>
                  <a:pt x="1300479" y="1487550"/>
                </a:lnTo>
                <a:lnTo>
                  <a:pt x="1295527" y="1484629"/>
                </a:lnTo>
                <a:lnTo>
                  <a:pt x="1289558" y="1484121"/>
                </a:lnTo>
                <a:lnTo>
                  <a:pt x="1284224" y="1486027"/>
                </a:lnTo>
                <a:lnTo>
                  <a:pt x="1272413" y="1490217"/>
                </a:lnTo>
                <a:lnTo>
                  <a:pt x="1271777" y="1506727"/>
                </a:lnTo>
                <a:lnTo>
                  <a:pt x="1272921" y="1514474"/>
                </a:lnTo>
                <a:lnTo>
                  <a:pt x="1275588" y="1525396"/>
                </a:lnTo>
                <a:lnTo>
                  <a:pt x="1297177" y="1521840"/>
                </a:lnTo>
                <a:lnTo>
                  <a:pt x="1297686" y="1539493"/>
                </a:lnTo>
                <a:lnTo>
                  <a:pt x="1298702" y="1540002"/>
                </a:lnTo>
                <a:lnTo>
                  <a:pt x="1302639" y="1577212"/>
                </a:lnTo>
                <a:lnTo>
                  <a:pt x="1307084" y="1575434"/>
                </a:lnTo>
                <a:close/>
              </a:path>
              <a:path w="1702689" h="2214626">
                <a:moveTo>
                  <a:pt x="1291835" y="1540725"/>
                </a:moveTo>
                <a:lnTo>
                  <a:pt x="1290447" y="1541017"/>
                </a:lnTo>
                <a:lnTo>
                  <a:pt x="1285875" y="1544573"/>
                </a:lnTo>
                <a:lnTo>
                  <a:pt x="1285270" y="1545808"/>
                </a:lnTo>
                <a:lnTo>
                  <a:pt x="1283222" y="1549990"/>
                </a:lnTo>
                <a:lnTo>
                  <a:pt x="1282827" y="1551558"/>
                </a:lnTo>
                <a:lnTo>
                  <a:pt x="1281302" y="1544573"/>
                </a:lnTo>
                <a:lnTo>
                  <a:pt x="1282700" y="1553209"/>
                </a:lnTo>
                <a:lnTo>
                  <a:pt x="1273555" y="1573656"/>
                </a:lnTo>
                <a:lnTo>
                  <a:pt x="1290954" y="1577212"/>
                </a:lnTo>
                <a:lnTo>
                  <a:pt x="1293622" y="1577593"/>
                </a:lnTo>
                <a:lnTo>
                  <a:pt x="1291835" y="1540725"/>
                </a:lnTo>
                <a:close/>
              </a:path>
              <a:path w="1702689" h="2214626">
                <a:moveTo>
                  <a:pt x="1296602" y="1539722"/>
                </a:moveTo>
                <a:lnTo>
                  <a:pt x="1296992" y="1539640"/>
                </a:lnTo>
                <a:lnTo>
                  <a:pt x="1296302" y="1539493"/>
                </a:lnTo>
                <a:lnTo>
                  <a:pt x="1285621" y="1526031"/>
                </a:lnTo>
                <a:lnTo>
                  <a:pt x="1276789" y="1529291"/>
                </a:lnTo>
                <a:lnTo>
                  <a:pt x="1278722" y="1535552"/>
                </a:lnTo>
                <a:lnTo>
                  <a:pt x="1278763" y="1535683"/>
                </a:lnTo>
                <a:lnTo>
                  <a:pt x="1281302" y="1536318"/>
                </a:lnTo>
                <a:lnTo>
                  <a:pt x="1294891" y="1539493"/>
                </a:lnTo>
                <a:lnTo>
                  <a:pt x="1292605" y="1540128"/>
                </a:lnTo>
                <a:lnTo>
                  <a:pt x="1296602" y="1539722"/>
                </a:lnTo>
                <a:close/>
              </a:path>
              <a:path w="1702689" h="2214626">
                <a:moveTo>
                  <a:pt x="1283462" y="1548510"/>
                </a:moveTo>
                <a:lnTo>
                  <a:pt x="1284731" y="1546224"/>
                </a:lnTo>
                <a:lnTo>
                  <a:pt x="1281302" y="1536318"/>
                </a:lnTo>
                <a:lnTo>
                  <a:pt x="1282827" y="1550796"/>
                </a:lnTo>
                <a:lnTo>
                  <a:pt x="1283462" y="1548510"/>
                </a:lnTo>
                <a:close/>
              </a:path>
              <a:path w="1702689" h="2214626">
                <a:moveTo>
                  <a:pt x="1265427" y="1533397"/>
                </a:moveTo>
                <a:lnTo>
                  <a:pt x="1256918" y="1536445"/>
                </a:lnTo>
                <a:lnTo>
                  <a:pt x="1252981" y="1567687"/>
                </a:lnTo>
                <a:lnTo>
                  <a:pt x="1273555" y="1573656"/>
                </a:lnTo>
                <a:lnTo>
                  <a:pt x="1265427" y="1533397"/>
                </a:lnTo>
                <a:close/>
              </a:path>
              <a:path w="1702689" h="2214626">
                <a:moveTo>
                  <a:pt x="1237234" y="1544192"/>
                </a:moveTo>
                <a:lnTo>
                  <a:pt x="1232662" y="1546352"/>
                </a:lnTo>
                <a:lnTo>
                  <a:pt x="1231391" y="1559813"/>
                </a:lnTo>
                <a:lnTo>
                  <a:pt x="1252981" y="1567687"/>
                </a:lnTo>
                <a:lnTo>
                  <a:pt x="1237234" y="1544192"/>
                </a:lnTo>
                <a:close/>
              </a:path>
              <a:path w="1702689" h="2214626">
                <a:moveTo>
                  <a:pt x="1303020" y="1848865"/>
                </a:moveTo>
                <a:lnTo>
                  <a:pt x="1310893" y="1849881"/>
                </a:lnTo>
                <a:lnTo>
                  <a:pt x="1329436" y="1884679"/>
                </a:lnTo>
                <a:lnTo>
                  <a:pt x="1351406" y="1881377"/>
                </a:lnTo>
                <a:lnTo>
                  <a:pt x="1372362" y="1877313"/>
                </a:lnTo>
                <a:lnTo>
                  <a:pt x="1393063" y="1872741"/>
                </a:lnTo>
                <a:lnTo>
                  <a:pt x="1413002" y="1868169"/>
                </a:lnTo>
                <a:lnTo>
                  <a:pt x="1433067" y="1863978"/>
                </a:lnTo>
                <a:lnTo>
                  <a:pt x="1453261" y="1860549"/>
                </a:lnTo>
                <a:lnTo>
                  <a:pt x="1469109" y="1858717"/>
                </a:lnTo>
                <a:lnTo>
                  <a:pt x="1469643" y="1859025"/>
                </a:lnTo>
                <a:lnTo>
                  <a:pt x="1474215" y="1861692"/>
                </a:lnTo>
                <a:lnTo>
                  <a:pt x="1479168" y="1864359"/>
                </a:lnTo>
                <a:lnTo>
                  <a:pt x="1475231" y="1858009"/>
                </a:lnTo>
                <a:lnTo>
                  <a:pt x="1470914" y="1820163"/>
                </a:lnTo>
                <a:lnTo>
                  <a:pt x="1448815" y="1822830"/>
                </a:lnTo>
                <a:lnTo>
                  <a:pt x="1426845" y="1826386"/>
                </a:lnTo>
                <a:lnTo>
                  <a:pt x="1405254" y="1830831"/>
                </a:lnTo>
                <a:lnTo>
                  <a:pt x="1384553" y="1835657"/>
                </a:lnTo>
                <a:lnTo>
                  <a:pt x="1364234" y="1839975"/>
                </a:lnTo>
                <a:lnTo>
                  <a:pt x="1344040" y="1844039"/>
                </a:lnTo>
                <a:lnTo>
                  <a:pt x="1323721" y="1847087"/>
                </a:lnTo>
                <a:lnTo>
                  <a:pt x="1306964" y="1848527"/>
                </a:lnTo>
                <a:lnTo>
                  <a:pt x="1292478" y="1843531"/>
                </a:lnTo>
                <a:lnTo>
                  <a:pt x="1272413" y="1837816"/>
                </a:lnTo>
                <a:lnTo>
                  <a:pt x="1252981" y="1832609"/>
                </a:lnTo>
                <a:lnTo>
                  <a:pt x="1233931" y="1827148"/>
                </a:lnTo>
                <a:lnTo>
                  <a:pt x="1215643" y="1821306"/>
                </a:lnTo>
                <a:lnTo>
                  <a:pt x="1198499" y="1814702"/>
                </a:lnTo>
                <a:lnTo>
                  <a:pt x="1182624" y="1806828"/>
                </a:lnTo>
                <a:lnTo>
                  <a:pt x="1175639" y="1802510"/>
                </a:lnTo>
                <a:lnTo>
                  <a:pt x="1170383" y="1798842"/>
                </a:lnTo>
                <a:lnTo>
                  <a:pt x="1168885" y="1797263"/>
                </a:lnTo>
                <a:lnTo>
                  <a:pt x="1168608" y="1796970"/>
                </a:lnTo>
                <a:lnTo>
                  <a:pt x="1168298" y="1796644"/>
                </a:lnTo>
                <a:lnTo>
                  <a:pt x="1167384" y="1794128"/>
                </a:lnTo>
                <a:lnTo>
                  <a:pt x="1167384" y="1791461"/>
                </a:lnTo>
                <a:lnTo>
                  <a:pt x="1167729" y="1793016"/>
                </a:lnTo>
                <a:lnTo>
                  <a:pt x="1167638" y="1787524"/>
                </a:lnTo>
                <a:lnTo>
                  <a:pt x="1168146" y="1781809"/>
                </a:lnTo>
                <a:lnTo>
                  <a:pt x="1169415" y="1775586"/>
                </a:lnTo>
                <a:lnTo>
                  <a:pt x="1170939" y="1768474"/>
                </a:lnTo>
                <a:lnTo>
                  <a:pt x="1172717" y="1761743"/>
                </a:lnTo>
                <a:lnTo>
                  <a:pt x="1178305" y="1739772"/>
                </a:lnTo>
                <a:lnTo>
                  <a:pt x="1183131" y="1719198"/>
                </a:lnTo>
                <a:lnTo>
                  <a:pt x="1187577" y="1700021"/>
                </a:lnTo>
                <a:lnTo>
                  <a:pt x="1185672" y="1540128"/>
                </a:lnTo>
                <a:lnTo>
                  <a:pt x="1186434" y="1536827"/>
                </a:lnTo>
                <a:lnTo>
                  <a:pt x="1208913" y="1550542"/>
                </a:lnTo>
                <a:lnTo>
                  <a:pt x="1201801" y="1520570"/>
                </a:lnTo>
                <a:lnTo>
                  <a:pt x="1204087" y="1518919"/>
                </a:lnTo>
                <a:lnTo>
                  <a:pt x="1208913" y="1550542"/>
                </a:lnTo>
                <a:lnTo>
                  <a:pt x="1216787" y="1559940"/>
                </a:lnTo>
                <a:lnTo>
                  <a:pt x="1215516" y="1563623"/>
                </a:lnTo>
                <a:lnTo>
                  <a:pt x="1218062" y="1558250"/>
                </a:lnTo>
                <a:lnTo>
                  <a:pt x="1218946" y="1556384"/>
                </a:lnTo>
                <a:lnTo>
                  <a:pt x="1219580" y="1555622"/>
                </a:lnTo>
                <a:lnTo>
                  <a:pt x="1220109" y="1555160"/>
                </a:lnTo>
                <a:lnTo>
                  <a:pt x="1220944" y="1554430"/>
                </a:lnTo>
                <a:lnTo>
                  <a:pt x="1231391" y="1559813"/>
                </a:lnTo>
                <a:lnTo>
                  <a:pt x="1232662" y="1546352"/>
                </a:lnTo>
                <a:lnTo>
                  <a:pt x="1237234" y="1544192"/>
                </a:lnTo>
                <a:lnTo>
                  <a:pt x="1252981" y="1567687"/>
                </a:lnTo>
                <a:lnTo>
                  <a:pt x="1256918" y="1536445"/>
                </a:lnTo>
                <a:lnTo>
                  <a:pt x="1265427" y="1533397"/>
                </a:lnTo>
                <a:lnTo>
                  <a:pt x="1273555" y="1573656"/>
                </a:lnTo>
                <a:lnTo>
                  <a:pt x="1282700" y="1553209"/>
                </a:lnTo>
                <a:lnTo>
                  <a:pt x="1281302" y="1544573"/>
                </a:lnTo>
                <a:lnTo>
                  <a:pt x="1282827" y="1551558"/>
                </a:lnTo>
                <a:lnTo>
                  <a:pt x="1283222" y="1549990"/>
                </a:lnTo>
                <a:lnTo>
                  <a:pt x="1285270" y="1545808"/>
                </a:lnTo>
                <a:lnTo>
                  <a:pt x="1285875" y="1544573"/>
                </a:lnTo>
                <a:lnTo>
                  <a:pt x="1290447" y="1541017"/>
                </a:lnTo>
                <a:lnTo>
                  <a:pt x="1291835" y="1540725"/>
                </a:lnTo>
                <a:lnTo>
                  <a:pt x="1293622" y="1577593"/>
                </a:lnTo>
                <a:lnTo>
                  <a:pt x="1294891" y="1577593"/>
                </a:lnTo>
                <a:lnTo>
                  <a:pt x="1296602" y="1539722"/>
                </a:lnTo>
                <a:lnTo>
                  <a:pt x="1292605" y="1540128"/>
                </a:lnTo>
                <a:lnTo>
                  <a:pt x="1294891" y="1539493"/>
                </a:lnTo>
                <a:lnTo>
                  <a:pt x="1281302" y="1536318"/>
                </a:lnTo>
                <a:lnTo>
                  <a:pt x="1284731" y="1546224"/>
                </a:lnTo>
                <a:lnTo>
                  <a:pt x="1283462" y="1548510"/>
                </a:lnTo>
                <a:lnTo>
                  <a:pt x="1282827" y="1550796"/>
                </a:lnTo>
                <a:lnTo>
                  <a:pt x="1281302" y="1536318"/>
                </a:lnTo>
                <a:lnTo>
                  <a:pt x="1278763" y="1535683"/>
                </a:lnTo>
                <a:lnTo>
                  <a:pt x="1278722" y="1535552"/>
                </a:lnTo>
                <a:lnTo>
                  <a:pt x="1268160" y="1532414"/>
                </a:lnTo>
                <a:lnTo>
                  <a:pt x="1263777" y="1531111"/>
                </a:lnTo>
                <a:lnTo>
                  <a:pt x="1249426" y="1539239"/>
                </a:lnTo>
                <a:lnTo>
                  <a:pt x="1242822" y="1541906"/>
                </a:lnTo>
                <a:lnTo>
                  <a:pt x="1244346" y="1523999"/>
                </a:lnTo>
                <a:lnTo>
                  <a:pt x="1228852" y="1548383"/>
                </a:lnTo>
                <a:lnTo>
                  <a:pt x="1225677" y="1550288"/>
                </a:lnTo>
                <a:lnTo>
                  <a:pt x="1226692" y="1549399"/>
                </a:lnTo>
                <a:lnTo>
                  <a:pt x="1224406" y="1551050"/>
                </a:lnTo>
                <a:lnTo>
                  <a:pt x="1222248" y="1552702"/>
                </a:lnTo>
                <a:lnTo>
                  <a:pt x="1220032" y="1555128"/>
                </a:lnTo>
                <a:lnTo>
                  <a:pt x="1223390" y="1515363"/>
                </a:lnTo>
                <a:lnTo>
                  <a:pt x="1227963" y="1506727"/>
                </a:lnTo>
                <a:lnTo>
                  <a:pt x="1221104" y="1509775"/>
                </a:lnTo>
                <a:lnTo>
                  <a:pt x="1216118" y="1512122"/>
                </a:lnTo>
                <a:lnTo>
                  <a:pt x="1214627" y="1512823"/>
                </a:lnTo>
                <a:lnTo>
                  <a:pt x="1208531" y="1516125"/>
                </a:lnTo>
                <a:lnTo>
                  <a:pt x="1201165" y="1505457"/>
                </a:lnTo>
                <a:lnTo>
                  <a:pt x="1194689" y="1526793"/>
                </a:lnTo>
                <a:lnTo>
                  <a:pt x="1192022" y="1529587"/>
                </a:lnTo>
                <a:lnTo>
                  <a:pt x="1201165" y="1505457"/>
                </a:lnTo>
                <a:lnTo>
                  <a:pt x="1178178" y="1494408"/>
                </a:lnTo>
                <a:lnTo>
                  <a:pt x="1154556" y="1482470"/>
                </a:lnTo>
                <a:lnTo>
                  <a:pt x="1130427" y="1470024"/>
                </a:lnTo>
                <a:lnTo>
                  <a:pt x="1081913" y="1444243"/>
                </a:lnTo>
                <a:lnTo>
                  <a:pt x="1058164" y="1431543"/>
                </a:lnTo>
                <a:lnTo>
                  <a:pt x="1034923" y="1419224"/>
                </a:lnTo>
                <a:lnTo>
                  <a:pt x="1012316" y="1407540"/>
                </a:lnTo>
                <a:lnTo>
                  <a:pt x="990726" y="1396745"/>
                </a:lnTo>
                <a:lnTo>
                  <a:pt x="970406" y="1386966"/>
                </a:lnTo>
                <a:lnTo>
                  <a:pt x="959224" y="1382121"/>
                </a:lnTo>
                <a:lnTo>
                  <a:pt x="961898" y="1390141"/>
                </a:lnTo>
                <a:lnTo>
                  <a:pt x="973709" y="1430781"/>
                </a:lnTo>
                <a:lnTo>
                  <a:pt x="994790" y="1441322"/>
                </a:lnTo>
                <a:lnTo>
                  <a:pt x="1017015" y="1452879"/>
                </a:lnTo>
                <a:lnTo>
                  <a:pt x="1040256" y="1465198"/>
                </a:lnTo>
                <a:lnTo>
                  <a:pt x="1064133" y="1477898"/>
                </a:lnTo>
                <a:lnTo>
                  <a:pt x="1112774" y="1503806"/>
                </a:lnTo>
                <a:lnTo>
                  <a:pt x="1137412" y="1516633"/>
                </a:lnTo>
                <a:lnTo>
                  <a:pt x="1161796" y="1528698"/>
                </a:lnTo>
                <a:lnTo>
                  <a:pt x="1184709" y="1539668"/>
                </a:lnTo>
                <a:lnTo>
                  <a:pt x="1184275" y="1540382"/>
                </a:lnTo>
                <a:lnTo>
                  <a:pt x="1179322" y="1551304"/>
                </a:lnTo>
                <a:lnTo>
                  <a:pt x="1177289" y="1557527"/>
                </a:lnTo>
                <a:lnTo>
                  <a:pt x="1175258" y="1564639"/>
                </a:lnTo>
                <a:lnTo>
                  <a:pt x="1173734" y="1571497"/>
                </a:lnTo>
                <a:lnTo>
                  <a:pt x="1171955" y="1579498"/>
                </a:lnTo>
                <a:lnTo>
                  <a:pt x="1170559" y="1587753"/>
                </a:lnTo>
                <a:lnTo>
                  <a:pt x="1168780" y="1597152"/>
                </a:lnTo>
                <a:lnTo>
                  <a:pt x="1166876" y="1607438"/>
                </a:lnTo>
                <a:lnTo>
                  <a:pt x="1166876" y="1795144"/>
                </a:lnTo>
                <a:lnTo>
                  <a:pt x="1168778" y="1797963"/>
                </a:lnTo>
                <a:lnTo>
                  <a:pt x="1168908" y="1797811"/>
                </a:lnTo>
                <a:lnTo>
                  <a:pt x="1169316" y="1798162"/>
                </a:lnTo>
                <a:lnTo>
                  <a:pt x="1171575" y="1800097"/>
                </a:lnTo>
                <a:lnTo>
                  <a:pt x="1184783" y="1850262"/>
                </a:lnTo>
                <a:lnTo>
                  <a:pt x="1204087" y="1857628"/>
                </a:lnTo>
                <a:lnTo>
                  <a:pt x="1223645" y="1863852"/>
                </a:lnTo>
                <a:lnTo>
                  <a:pt x="1242949" y="1869312"/>
                </a:lnTo>
                <a:lnTo>
                  <a:pt x="1261999" y="1874519"/>
                </a:lnTo>
                <a:lnTo>
                  <a:pt x="1280160" y="1879599"/>
                </a:lnTo>
                <a:lnTo>
                  <a:pt x="1298575" y="1885949"/>
                </a:lnTo>
                <a:lnTo>
                  <a:pt x="1301114" y="1886838"/>
                </a:lnTo>
                <a:lnTo>
                  <a:pt x="1303020" y="1848865"/>
                </a:lnTo>
                <a:close/>
              </a:path>
              <a:path w="1702689" h="2214626">
                <a:moveTo>
                  <a:pt x="1306449" y="1886838"/>
                </a:moveTo>
                <a:lnTo>
                  <a:pt x="1329436" y="1884679"/>
                </a:lnTo>
                <a:lnTo>
                  <a:pt x="1310893" y="1849881"/>
                </a:lnTo>
                <a:lnTo>
                  <a:pt x="1303020" y="1848865"/>
                </a:lnTo>
                <a:lnTo>
                  <a:pt x="1301114" y="1886838"/>
                </a:lnTo>
                <a:lnTo>
                  <a:pt x="1303781" y="1887092"/>
                </a:lnTo>
                <a:lnTo>
                  <a:pt x="1306449" y="1886838"/>
                </a:lnTo>
                <a:close/>
              </a:path>
              <a:path w="1702689" h="2214626">
                <a:moveTo>
                  <a:pt x="1617217" y="1953640"/>
                </a:moveTo>
                <a:lnTo>
                  <a:pt x="1611376" y="1946909"/>
                </a:lnTo>
                <a:lnTo>
                  <a:pt x="1614042" y="1998979"/>
                </a:lnTo>
                <a:lnTo>
                  <a:pt x="1625853" y="2012949"/>
                </a:lnTo>
                <a:lnTo>
                  <a:pt x="1617217" y="1953640"/>
                </a:lnTo>
                <a:close/>
              </a:path>
              <a:path w="1702689" h="2214626">
                <a:moveTo>
                  <a:pt x="1610487" y="2213102"/>
                </a:moveTo>
                <a:lnTo>
                  <a:pt x="1624202" y="2210435"/>
                </a:lnTo>
                <a:lnTo>
                  <a:pt x="1636649" y="2206752"/>
                </a:lnTo>
                <a:lnTo>
                  <a:pt x="1648333" y="2201925"/>
                </a:lnTo>
                <a:lnTo>
                  <a:pt x="1658620" y="2196337"/>
                </a:lnTo>
                <a:lnTo>
                  <a:pt x="1668145" y="2189606"/>
                </a:lnTo>
                <a:lnTo>
                  <a:pt x="1676527" y="2182113"/>
                </a:lnTo>
                <a:lnTo>
                  <a:pt x="1683639" y="2173859"/>
                </a:lnTo>
                <a:lnTo>
                  <a:pt x="1689735" y="2164715"/>
                </a:lnTo>
                <a:lnTo>
                  <a:pt x="1694561" y="2155062"/>
                </a:lnTo>
                <a:lnTo>
                  <a:pt x="1698116" y="2144775"/>
                </a:lnTo>
                <a:lnTo>
                  <a:pt x="1700656" y="2134742"/>
                </a:lnTo>
                <a:lnTo>
                  <a:pt x="1702180" y="2123947"/>
                </a:lnTo>
                <a:lnTo>
                  <a:pt x="1702689" y="2113406"/>
                </a:lnTo>
                <a:lnTo>
                  <a:pt x="1702308" y="2102611"/>
                </a:lnTo>
                <a:lnTo>
                  <a:pt x="1701291" y="2092070"/>
                </a:lnTo>
                <a:lnTo>
                  <a:pt x="1699387" y="2081148"/>
                </a:lnTo>
                <a:lnTo>
                  <a:pt x="1696720" y="2070227"/>
                </a:lnTo>
                <a:lnTo>
                  <a:pt x="1693672" y="2059812"/>
                </a:lnTo>
                <a:lnTo>
                  <a:pt x="1689735" y="2049144"/>
                </a:lnTo>
                <a:lnTo>
                  <a:pt x="1680717" y="2029205"/>
                </a:lnTo>
                <a:lnTo>
                  <a:pt x="1669796" y="2009647"/>
                </a:lnTo>
                <a:lnTo>
                  <a:pt x="1657096" y="1991232"/>
                </a:lnTo>
                <a:lnTo>
                  <a:pt x="1643252" y="1974468"/>
                </a:lnTo>
                <a:lnTo>
                  <a:pt x="1635252" y="1966467"/>
                </a:lnTo>
                <a:lnTo>
                  <a:pt x="1627759" y="1959482"/>
                </a:lnTo>
                <a:lnTo>
                  <a:pt x="1619503" y="1952752"/>
                </a:lnTo>
                <a:lnTo>
                  <a:pt x="1615121" y="1949602"/>
                </a:lnTo>
                <a:lnTo>
                  <a:pt x="1608581" y="1937003"/>
                </a:lnTo>
                <a:lnTo>
                  <a:pt x="1600962" y="1921128"/>
                </a:lnTo>
                <a:lnTo>
                  <a:pt x="1596263" y="1912365"/>
                </a:lnTo>
                <a:lnTo>
                  <a:pt x="1591310" y="1903856"/>
                </a:lnTo>
                <a:lnTo>
                  <a:pt x="1585087" y="1895093"/>
                </a:lnTo>
                <a:lnTo>
                  <a:pt x="1577848" y="1886711"/>
                </a:lnTo>
                <a:lnTo>
                  <a:pt x="1571116" y="1880488"/>
                </a:lnTo>
                <a:lnTo>
                  <a:pt x="1564259" y="1874773"/>
                </a:lnTo>
                <a:lnTo>
                  <a:pt x="1556765" y="1869185"/>
                </a:lnTo>
                <a:lnTo>
                  <a:pt x="1549527" y="1863978"/>
                </a:lnTo>
                <a:lnTo>
                  <a:pt x="1534033" y="1853437"/>
                </a:lnTo>
                <a:lnTo>
                  <a:pt x="1518539" y="1843658"/>
                </a:lnTo>
                <a:lnTo>
                  <a:pt x="1511300" y="1839213"/>
                </a:lnTo>
                <a:lnTo>
                  <a:pt x="1504696" y="1835277"/>
                </a:lnTo>
                <a:lnTo>
                  <a:pt x="1498473" y="1831593"/>
                </a:lnTo>
                <a:lnTo>
                  <a:pt x="1492630" y="1828418"/>
                </a:lnTo>
                <a:lnTo>
                  <a:pt x="1488693" y="1826005"/>
                </a:lnTo>
                <a:lnTo>
                  <a:pt x="1485264" y="1824100"/>
                </a:lnTo>
                <a:lnTo>
                  <a:pt x="1481581" y="1822068"/>
                </a:lnTo>
                <a:lnTo>
                  <a:pt x="1478279" y="1820417"/>
                </a:lnTo>
                <a:lnTo>
                  <a:pt x="1474597" y="1819782"/>
                </a:lnTo>
                <a:lnTo>
                  <a:pt x="1470914" y="1820163"/>
                </a:lnTo>
                <a:lnTo>
                  <a:pt x="1475231" y="1858009"/>
                </a:lnTo>
                <a:lnTo>
                  <a:pt x="1479168" y="1864359"/>
                </a:lnTo>
                <a:lnTo>
                  <a:pt x="1484884" y="1867788"/>
                </a:lnTo>
                <a:lnTo>
                  <a:pt x="1491488" y="1871725"/>
                </a:lnTo>
                <a:lnTo>
                  <a:pt x="1498218" y="1875916"/>
                </a:lnTo>
                <a:lnTo>
                  <a:pt x="1512697" y="1885060"/>
                </a:lnTo>
                <a:lnTo>
                  <a:pt x="1527048" y="1894712"/>
                </a:lnTo>
                <a:lnTo>
                  <a:pt x="1534033" y="1899665"/>
                </a:lnTo>
                <a:lnTo>
                  <a:pt x="1540002" y="1904237"/>
                </a:lnTo>
                <a:lnTo>
                  <a:pt x="1545463" y="1908682"/>
                </a:lnTo>
                <a:lnTo>
                  <a:pt x="1549273" y="1912111"/>
                </a:lnTo>
                <a:lnTo>
                  <a:pt x="1554226" y="1917445"/>
                </a:lnTo>
                <a:lnTo>
                  <a:pt x="1558416" y="1923160"/>
                </a:lnTo>
                <a:lnTo>
                  <a:pt x="1562735" y="1930272"/>
                </a:lnTo>
                <a:lnTo>
                  <a:pt x="1566545" y="1937511"/>
                </a:lnTo>
                <a:lnTo>
                  <a:pt x="1574800" y="1954783"/>
                </a:lnTo>
                <a:lnTo>
                  <a:pt x="1583436" y="1971293"/>
                </a:lnTo>
                <a:lnTo>
                  <a:pt x="1584833" y="1973960"/>
                </a:lnTo>
                <a:lnTo>
                  <a:pt x="1589277" y="1978024"/>
                </a:lnTo>
                <a:lnTo>
                  <a:pt x="1595627" y="1982469"/>
                </a:lnTo>
                <a:lnTo>
                  <a:pt x="1601851" y="1987295"/>
                </a:lnTo>
                <a:lnTo>
                  <a:pt x="1608327" y="1993391"/>
                </a:lnTo>
                <a:lnTo>
                  <a:pt x="1614042" y="1998979"/>
                </a:lnTo>
                <a:lnTo>
                  <a:pt x="1611376" y="1946909"/>
                </a:lnTo>
                <a:lnTo>
                  <a:pt x="1617217" y="1953640"/>
                </a:lnTo>
                <a:lnTo>
                  <a:pt x="1625853" y="2012949"/>
                </a:lnTo>
                <a:lnTo>
                  <a:pt x="1636649" y="2028316"/>
                </a:lnTo>
                <a:lnTo>
                  <a:pt x="1646047" y="2044827"/>
                </a:lnTo>
                <a:lnTo>
                  <a:pt x="1654048" y="2062479"/>
                </a:lnTo>
                <a:lnTo>
                  <a:pt x="1657096" y="2070861"/>
                </a:lnTo>
                <a:lnTo>
                  <a:pt x="1659763" y="2079497"/>
                </a:lnTo>
                <a:lnTo>
                  <a:pt x="1661922" y="2087879"/>
                </a:lnTo>
                <a:lnTo>
                  <a:pt x="1663446" y="2095880"/>
                </a:lnTo>
                <a:lnTo>
                  <a:pt x="1664208" y="2104135"/>
                </a:lnTo>
                <a:lnTo>
                  <a:pt x="1664589" y="2111755"/>
                </a:lnTo>
                <a:lnTo>
                  <a:pt x="1664462" y="2119122"/>
                </a:lnTo>
                <a:lnTo>
                  <a:pt x="1663573" y="2125853"/>
                </a:lnTo>
                <a:lnTo>
                  <a:pt x="1662176" y="2132584"/>
                </a:lnTo>
                <a:lnTo>
                  <a:pt x="1660271" y="2138425"/>
                </a:lnTo>
                <a:lnTo>
                  <a:pt x="1657603" y="2144141"/>
                </a:lnTo>
                <a:lnTo>
                  <a:pt x="1654555" y="2149221"/>
                </a:lnTo>
                <a:lnTo>
                  <a:pt x="1650618" y="2154173"/>
                </a:lnTo>
                <a:lnTo>
                  <a:pt x="1645792" y="2158746"/>
                </a:lnTo>
                <a:lnTo>
                  <a:pt x="1640331" y="2162936"/>
                </a:lnTo>
                <a:lnTo>
                  <a:pt x="1633347" y="2166873"/>
                </a:lnTo>
                <a:lnTo>
                  <a:pt x="1625727" y="2170175"/>
                </a:lnTo>
                <a:lnTo>
                  <a:pt x="1616455" y="2173097"/>
                </a:lnTo>
                <a:lnTo>
                  <a:pt x="1606168" y="2175255"/>
                </a:lnTo>
                <a:lnTo>
                  <a:pt x="1592961" y="2176779"/>
                </a:lnTo>
                <a:lnTo>
                  <a:pt x="1597278" y="2214625"/>
                </a:lnTo>
                <a:lnTo>
                  <a:pt x="1610487" y="2213102"/>
                </a:lnTo>
                <a:close/>
              </a:path>
              <a:path w="1702689" h="2214626">
                <a:moveTo>
                  <a:pt x="1167735" y="1794863"/>
                </a:moveTo>
                <a:lnTo>
                  <a:pt x="1167384" y="1794128"/>
                </a:lnTo>
                <a:lnTo>
                  <a:pt x="1167764" y="1795144"/>
                </a:lnTo>
                <a:lnTo>
                  <a:pt x="1167735" y="1794863"/>
                </a:lnTo>
                <a:close/>
              </a:path>
              <a:path w="1702689" h="2214626">
                <a:moveTo>
                  <a:pt x="544067" y="944498"/>
                </a:moveTo>
                <a:lnTo>
                  <a:pt x="542416" y="940815"/>
                </a:lnTo>
                <a:lnTo>
                  <a:pt x="541401" y="938275"/>
                </a:lnTo>
                <a:lnTo>
                  <a:pt x="547115" y="997711"/>
                </a:lnTo>
                <a:lnTo>
                  <a:pt x="544067" y="944498"/>
                </a:lnTo>
                <a:close/>
              </a:path>
              <a:path w="1702689" h="2214626">
                <a:moveTo>
                  <a:pt x="528192" y="573151"/>
                </a:moveTo>
                <a:lnTo>
                  <a:pt x="522350" y="566927"/>
                </a:lnTo>
                <a:lnTo>
                  <a:pt x="520700" y="612775"/>
                </a:lnTo>
                <a:lnTo>
                  <a:pt x="528065" y="620140"/>
                </a:lnTo>
                <a:lnTo>
                  <a:pt x="534035" y="627633"/>
                </a:lnTo>
                <a:lnTo>
                  <a:pt x="528192" y="573151"/>
                </a:lnTo>
                <a:close/>
              </a:path>
              <a:path w="1702689" h="2214626">
                <a:moveTo>
                  <a:pt x="89788" y="79755"/>
                </a:moveTo>
                <a:lnTo>
                  <a:pt x="81406" y="75564"/>
                </a:lnTo>
                <a:lnTo>
                  <a:pt x="80634" y="75153"/>
                </a:lnTo>
                <a:lnTo>
                  <a:pt x="83312" y="79882"/>
                </a:lnTo>
                <a:lnTo>
                  <a:pt x="89788" y="79755"/>
                </a:lnTo>
                <a:close/>
              </a:path>
              <a:path w="1702689" h="2214626">
                <a:moveTo>
                  <a:pt x="92389" y="157650"/>
                </a:moveTo>
                <a:lnTo>
                  <a:pt x="95197" y="146065"/>
                </a:lnTo>
                <a:lnTo>
                  <a:pt x="93979" y="140842"/>
                </a:lnTo>
                <a:lnTo>
                  <a:pt x="86502" y="121031"/>
                </a:lnTo>
                <a:lnTo>
                  <a:pt x="81787" y="118617"/>
                </a:lnTo>
                <a:lnTo>
                  <a:pt x="82930" y="165353"/>
                </a:lnTo>
                <a:lnTo>
                  <a:pt x="92389" y="157650"/>
                </a:lnTo>
                <a:close/>
              </a:path>
              <a:path w="1702689" h="2214626">
                <a:moveTo>
                  <a:pt x="64262" y="109474"/>
                </a:moveTo>
                <a:lnTo>
                  <a:pt x="57785" y="106044"/>
                </a:lnTo>
                <a:lnTo>
                  <a:pt x="58420" y="154304"/>
                </a:lnTo>
                <a:lnTo>
                  <a:pt x="66123" y="163763"/>
                </a:lnTo>
                <a:lnTo>
                  <a:pt x="64262" y="109474"/>
                </a:lnTo>
                <a:close/>
              </a:path>
              <a:path w="1702689" h="2214626">
                <a:moveTo>
                  <a:pt x="32130" y="65277"/>
                </a:moveTo>
                <a:lnTo>
                  <a:pt x="28321" y="57912"/>
                </a:lnTo>
                <a:lnTo>
                  <a:pt x="25273" y="51562"/>
                </a:lnTo>
                <a:lnTo>
                  <a:pt x="58420" y="154304"/>
                </a:lnTo>
                <a:lnTo>
                  <a:pt x="32130" y="65277"/>
                </a:lnTo>
                <a:close/>
              </a:path>
              <a:path w="1702689" h="2214626">
                <a:moveTo>
                  <a:pt x="50164" y="98678"/>
                </a:moveTo>
                <a:lnTo>
                  <a:pt x="46354" y="91820"/>
                </a:lnTo>
                <a:lnTo>
                  <a:pt x="58420" y="154304"/>
                </a:lnTo>
                <a:lnTo>
                  <a:pt x="50164" y="98678"/>
                </a:lnTo>
                <a:close/>
              </a:path>
              <a:path w="1702689" h="2214626">
                <a:moveTo>
                  <a:pt x="1204087" y="1518919"/>
                </a:moveTo>
                <a:lnTo>
                  <a:pt x="1201801" y="1520570"/>
                </a:lnTo>
                <a:lnTo>
                  <a:pt x="1208913" y="1550542"/>
                </a:lnTo>
                <a:lnTo>
                  <a:pt x="1204087" y="1518919"/>
                </a:lnTo>
                <a:close/>
              </a:path>
              <a:path w="1702689" h="2214626">
                <a:moveTo>
                  <a:pt x="1168885" y="1797263"/>
                </a:moveTo>
                <a:lnTo>
                  <a:pt x="1169269" y="1798064"/>
                </a:lnTo>
                <a:lnTo>
                  <a:pt x="1170383" y="1798842"/>
                </a:lnTo>
                <a:lnTo>
                  <a:pt x="1168885" y="1797263"/>
                </a:lnTo>
                <a:close/>
              </a:path>
              <a:path w="1702689" h="2214626">
                <a:moveTo>
                  <a:pt x="1194689" y="1526793"/>
                </a:moveTo>
                <a:lnTo>
                  <a:pt x="1201165" y="1505457"/>
                </a:lnTo>
                <a:lnTo>
                  <a:pt x="1192022" y="1529587"/>
                </a:lnTo>
                <a:lnTo>
                  <a:pt x="1194689" y="1526793"/>
                </a:lnTo>
                <a:close/>
              </a:path>
              <a:path w="1702689" h="2214626">
                <a:moveTo>
                  <a:pt x="852931" y="942720"/>
                </a:moveTo>
                <a:lnTo>
                  <a:pt x="853947" y="941705"/>
                </a:lnTo>
                <a:lnTo>
                  <a:pt x="848867" y="945514"/>
                </a:lnTo>
                <a:lnTo>
                  <a:pt x="852931" y="942720"/>
                </a:lnTo>
                <a:close/>
              </a:path>
              <a:path w="1702689" h="2214626">
                <a:moveTo>
                  <a:pt x="58808" y="47657"/>
                </a:moveTo>
                <a:lnTo>
                  <a:pt x="36829" y="74421"/>
                </a:lnTo>
                <a:lnTo>
                  <a:pt x="42799" y="85343"/>
                </a:lnTo>
                <a:lnTo>
                  <a:pt x="58808" y="47657"/>
                </a:lnTo>
                <a:close/>
              </a:path>
              <a:path w="1702689" h="2214626">
                <a:moveTo>
                  <a:pt x="58808" y="47657"/>
                </a:moveTo>
                <a:lnTo>
                  <a:pt x="51942" y="101853"/>
                </a:lnTo>
                <a:lnTo>
                  <a:pt x="54610" y="104393"/>
                </a:lnTo>
                <a:lnTo>
                  <a:pt x="58808" y="47657"/>
                </a:lnTo>
                <a:close/>
              </a:path>
              <a:path w="1702689" h="2214626">
                <a:moveTo>
                  <a:pt x="163067" y="25145"/>
                </a:moveTo>
                <a:lnTo>
                  <a:pt x="57023" y="29971"/>
                </a:lnTo>
                <a:lnTo>
                  <a:pt x="59562" y="34925"/>
                </a:lnTo>
                <a:lnTo>
                  <a:pt x="163067" y="25145"/>
                </a:lnTo>
                <a:close/>
              </a:path>
              <a:path w="1702689" h="2214626">
                <a:moveTo>
                  <a:pt x="46736" y="14224"/>
                </a:moveTo>
                <a:lnTo>
                  <a:pt x="42672" y="10032"/>
                </a:lnTo>
                <a:lnTo>
                  <a:pt x="47243" y="17017"/>
                </a:lnTo>
                <a:lnTo>
                  <a:pt x="46736" y="14224"/>
                </a:lnTo>
                <a:close/>
              </a:path>
              <a:path w="1702689" h="2214626">
                <a:moveTo>
                  <a:pt x="54863" y="25907"/>
                </a:moveTo>
                <a:lnTo>
                  <a:pt x="52577" y="21843"/>
                </a:lnTo>
                <a:lnTo>
                  <a:pt x="58808" y="47657"/>
                </a:lnTo>
                <a:lnTo>
                  <a:pt x="54863" y="25907"/>
                </a:lnTo>
                <a:close/>
              </a:path>
              <a:path w="1702689" h="2214626">
                <a:moveTo>
                  <a:pt x="65912" y="47625"/>
                </a:moveTo>
                <a:lnTo>
                  <a:pt x="62229" y="40512"/>
                </a:lnTo>
                <a:lnTo>
                  <a:pt x="58808" y="47657"/>
                </a:lnTo>
                <a:lnTo>
                  <a:pt x="65912" y="47625"/>
                </a:lnTo>
                <a:close/>
              </a:path>
              <a:path w="1702689" h="2214626">
                <a:moveTo>
                  <a:pt x="72009" y="113410"/>
                </a:moveTo>
                <a:lnTo>
                  <a:pt x="58808" y="47657"/>
                </a:lnTo>
                <a:lnTo>
                  <a:pt x="54610" y="104393"/>
                </a:lnTo>
                <a:lnTo>
                  <a:pt x="51942" y="101853"/>
                </a:lnTo>
                <a:lnTo>
                  <a:pt x="58808" y="47657"/>
                </a:lnTo>
                <a:lnTo>
                  <a:pt x="42799" y="85343"/>
                </a:lnTo>
                <a:lnTo>
                  <a:pt x="36829" y="74421"/>
                </a:lnTo>
                <a:lnTo>
                  <a:pt x="58808" y="47657"/>
                </a:lnTo>
                <a:lnTo>
                  <a:pt x="26542" y="42671"/>
                </a:lnTo>
                <a:lnTo>
                  <a:pt x="22987" y="46989"/>
                </a:lnTo>
                <a:lnTo>
                  <a:pt x="21209" y="43560"/>
                </a:lnTo>
                <a:lnTo>
                  <a:pt x="58420" y="154304"/>
                </a:lnTo>
                <a:lnTo>
                  <a:pt x="25273" y="51562"/>
                </a:lnTo>
                <a:lnTo>
                  <a:pt x="28321" y="57912"/>
                </a:lnTo>
                <a:lnTo>
                  <a:pt x="32130" y="65277"/>
                </a:lnTo>
                <a:lnTo>
                  <a:pt x="58420" y="154304"/>
                </a:lnTo>
                <a:lnTo>
                  <a:pt x="46354" y="91820"/>
                </a:lnTo>
                <a:lnTo>
                  <a:pt x="50164" y="98678"/>
                </a:lnTo>
                <a:lnTo>
                  <a:pt x="58420" y="154304"/>
                </a:lnTo>
                <a:lnTo>
                  <a:pt x="57785" y="106044"/>
                </a:lnTo>
                <a:lnTo>
                  <a:pt x="64262" y="109474"/>
                </a:lnTo>
                <a:lnTo>
                  <a:pt x="66123" y="163763"/>
                </a:lnTo>
                <a:lnTo>
                  <a:pt x="77708" y="166571"/>
                </a:lnTo>
                <a:lnTo>
                  <a:pt x="72009" y="113410"/>
                </a:lnTo>
                <a:close/>
              </a:path>
              <a:path w="1702689" h="2214626">
                <a:moveTo>
                  <a:pt x="42672" y="10032"/>
                </a:moveTo>
                <a:lnTo>
                  <a:pt x="16128" y="37464"/>
                </a:lnTo>
                <a:lnTo>
                  <a:pt x="17017" y="38100"/>
                </a:lnTo>
                <a:lnTo>
                  <a:pt x="21336" y="43433"/>
                </a:lnTo>
                <a:lnTo>
                  <a:pt x="42672" y="10032"/>
                </a:lnTo>
                <a:close/>
              </a:path>
              <a:path w="1702689" h="2214626">
                <a:moveTo>
                  <a:pt x="0" y="0"/>
                </a:moveTo>
                <a:lnTo>
                  <a:pt x="3798" y="10032"/>
                </a:lnTo>
                <a:lnTo>
                  <a:pt x="65062" y="10032"/>
                </a:lnTo>
              </a:path>
              <a:path w="1702689" h="2214626">
                <a:moveTo>
                  <a:pt x="3798" y="10032"/>
                </a:moveTo>
                <a:lnTo>
                  <a:pt x="14184" y="37464"/>
                </a:lnTo>
                <a:lnTo>
                  <a:pt x="14424" y="38100"/>
                </a:lnTo>
                <a:lnTo>
                  <a:pt x="16444" y="43433"/>
                </a:lnTo>
                <a:lnTo>
                  <a:pt x="21336" y="43433"/>
                </a:lnTo>
                <a:lnTo>
                  <a:pt x="17017" y="38100"/>
                </a:lnTo>
                <a:lnTo>
                  <a:pt x="16128" y="37464"/>
                </a:lnTo>
                <a:lnTo>
                  <a:pt x="42672" y="10032"/>
                </a:lnTo>
              </a:path>
              <a:path w="1702689" h="2214626">
                <a:moveTo>
                  <a:pt x="42672" y="10032"/>
                </a:moveTo>
                <a:lnTo>
                  <a:pt x="38210" y="17017"/>
                </a:lnTo>
                <a:lnTo>
                  <a:pt x="47243" y="17017"/>
                </a:lnTo>
                <a:lnTo>
                  <a:pt x="42672" y="10032"/>
                </a:lnTo>
              </a:path>
              <a:path w="1702689" h="2214626">
                <a:moveTo>
                  <a:pt x="42672" y="10032"/>
                </a:moveTo>
                <a:lnTo>
                  <a:pt x="46736" y="14224"/>
                </a:lnTo>
                <a:lnTo>
                  <a:pt x="47243" y="17017"/>
                </a:lnTo>
                <a:lnTo>
                  <a:pt x="110359" y="17017"/>
                </a:lnTo>
                <a:lnTo>
                  <a:pt x="92240" y="14224"/>
                </a:lnTo>
                <a:lnTo>
                  <a:pt x="65062" y="10032"/>
                </a:lnTo>
              </a:path>
              <a:path w="1702689" h="2214626">
                <a:moveTo>
                  <a:pt x="38210" y="17017"/>
                </a:moveTo>
                <a:lnTo>
                  <a:pt x="35127" y="21843"/>
                </a:lnTo>
                <a:lnTo>
                  <a:pt x="141655" y="21843"/>
                </a:lnTo>
                <a:lnTo>
                  <a:pt x="110359" y="17017"/>
                </a:lnTo>
              </a:path>
              <a:path w="1702689" h="2214626">
                <a:moveTo>
                  <a:pt x="35127" y="21843"/>
                </a:moveTo>
                <a:lnTo>
                  <a:pt x="21822" y="42671"/>
                </a:lnTo>
                <a:lnTo>
                  <a:pt x="57605" y="42671"/>
                </a:lnTo>
                <a:lnTo>
                  <a:pt x="52577" y="21843"/>
                </a:lnTo>
              </a:path>
              <a:path w="1702689" h="2214626">
                <a:moveTo>
                  <a:pt x="52577" y="21843"/>
                </a:moveTo>
                <a:lnTo>
                  <a:pt x="54435" y="25145"/>
                </a:lnTo>
                <a:lnTo>
                  <a:pt x="163067" y="25145"/>
                </a:lnTo>
                <a:lnTo>
                  <a:pt x="141655" y="21843"/>
                </a:lnTo>
              </a:path>
              <a:path w="1702689" h="2214626">
                <a:moveTo>
                  <a:pt x="54435" y="25145"/>
                </a:moveTo>
                <a:lnTo>
                  <a:pt x="54863" y="25907"/>
                </a:lnTo>
                <a:lnTo>
                  <a:pt x="55601" y="29971"/>
                </a:lnTo>
                <a:lnTo>
                  <a:pt x="56499" y="34925"/>
                </a:lnTo>
                <a:lnTo>
                  <a:pt x="59562" y="34925"/>
                </a:lnTo>
                <a:lnTo>
                  <a:pt x="57023" y="29971"/>
                </a:lnTo>
                <a:lnTo>
                  <a:pt x="146324" y="25907"/>
                </a:lnTo>
                <a:lnTo>
                  <a:pt x="163067" y="25145"/>
                </a:lnTo>
              </a:path>
              <a:path w="1702689" h="2214626">
                <a:moveTo>
                  <a:pt x="163067" y="25145"/>
                </a:moveTo>
                <a:lnTo>
                  <a:pt x="153116" y="26086"/>
                </a:lnTo>
                <a:lnTo>
                  <a:pt x="66837" y="34237"/>
                </a:lnTo>
                <a:lnTo>
                  <a:pt x="59562" y="34925"/>
                </a:lnTo>
                <a:lnTo>
                  <a:pt x="176664" y="34925"/>
                </a:lnTo>
                <a:lnTo>
                  <a:pt x="176525" y="34237"/>
                </a:lnTo>
                <a:lnTo>
                  <a:pt x="166686" y="26086"/>
                </a:lnTo>
                <a:lnTo>
                  <a:pt x="163067" y="25145"/>
                </a:lnTo>
              </a:path>
              <a:path w="1702689" h="2214626">
                <a:moveTo>
                  <a:pt x="56499" y="34925"/>
                </a:moveTo>
                <a:lnTo>
                  <a:pt x="57512" y="40512"/>
                </a:lnTo>
                <a:lnTo>
                  <a:pt x="177790" y="40512"/>
                </a:lnTo>
                <a:lnTo>
                  <a:pt x="176664" y="34925"/>
                </a:lnTo>
              </a:path>
              <a:path w="1702689" h="2214626">
                <a:moveTo>
                  <a:pt x="57512" y="40512"/>
                </a:moveTo>
                <a:lnTo>
                  <a:pt x="58808" y="47657"/>
                </a:lnTo>
                <a:lnTo>
                  <a:pt x="62229" y="40512"/>
                </a:lnTo>
              </a:path>
              <a:path w="1702689" h="2214626">
                <a:moveTo>
                  <a:pt x="62229" y="40512"/>
                </a:moveTo>
                <a:lnTo>
                  <a:pt x="65518" y="46862"/>
                </a:lnTo>
                <a:lnTo>
                  <a:pt x="65912" y="47625"/>
                </a:lnTo>
                <a:lnTo>
                  <a:pt x="58808" y="47657"/>
                </a:lnTo>
                <a:lnTo>
                  <a:pt x="59048" y="48854"/>
                </a:lnTo>
                <a:lnTo>
                  <a:pt x="178547" y="48854"/>
                </a:lnTo>
                <a:lnTo>
                  <a:pt x="178861" y="47657"/>
                </a:lnTo>
                <a:lnTo>
                  <a:pt x="179070" y="46862"/>
                </a:lnTo>
                <a:lnTo>
                  <a:pt x="177790" y="40512"/>
                </a:lnTo>
              </a:path>
              <a:path w="1702689" h="2214626">
                <a:moveTo>
                  <a:pt x="21822" y="42671"/>
                </a:moveTo>
                <a:lnTo>
                  <a:pt x="21336" y="43433"/>
                </a:lnTo>
                <a:lnTo>
                  <a:pt x="25915" y="43433"/>
                </a:lnTo>
                <a:lnTo>
                  <a:pt x="26542" y="42671"/>
                </a:lnTo>
              </a:path>
              <a:path w="1702689" h="2214626">
                <a:moveTo>
                  <a:pt x="26542" y="42671"/>
                </a:moveTo>
                <a:lnTo>
                  <a:pt x="58808" y="47657"/>
                </a:lnTo>
                <a:lnTo>
                  <a:pt x="57605" y="42671"/>
                </a:lnTo>
              </a:path>
              <a:path w="1702689" h="2214626">
                <a:moveTo>
                  <a:pt x="16444" y="43433"/>
                </a:moveTo>
                <a:lnTo>
                  <a:pt x="25810" y="43560"/>
                </a:lnTo>
              </a:path>
              <a:path w="1702689" h="2214626">
                <a:moveTo>
                  <a:pt x="16492" y="43560"/>
                </a:moveTo>
                <a:lnTo>
                  <a:pt x="58420" y="154304"/>
                </a:lnTo>
                <a:lnTo>
                  <a:pt x="21209" y="43560"/>
                </a:lnTo>
              </a:path>
              <a:path w="1702689" h="2214626">
                <a:moveTo>
                  <a:pt x="21209" y="43560"/>
                </a:moveTo>
                <a:lnTo>
                  <a:pt x="22987" y="46989"/>
                </a:lnTo>
                <a:lnTo>
                  <a:pt x="25810" y="43560"/>
                </a:lnTo>
              </a:path>
              <a:path w="1702689" h="2214626">
                <a:moveTo>
                  <a:pt x="59048" y="48854"/>
                </a:moveTo>
                <a:lnTo>
                  <a:pt x="60561" y="56387"/>
                </a:lnTo>
                <a:lnTo>
                  <a:pt x="62702" y="67055"/>
                </a:lnTo>
                <a:lnTo>
                  <a:pt x="63799" y="72516"/>
                </a:lnTo>
                <a:lnTo>
                  <a:pt x="79158" y="72516"/>
                </a:lnTo>
                <a:lnTo>
                  <a:pt x="76200" y="67055"/>
                </a:lnTo>
                <a:lnTo>
                  <a:pt x="70485" y="56387"/>
                </a:lnTo>
                <a:lnTo>
                  <a:pt x="66554" y="48854"/>
                </a:lnTo>
              </a:path>
              <a:path w="1702689" h="2214626">
                <a:moveTo>
                  <a:pt x="66554" y="48854"/>
                </a:moveTo>
                <a:lnTo>
                  <a:pt x="77621" y="50564"/>
                </a:lnTo>
                <a:lnTo>
                  <a:pt x="140903" y="60342"/>
                </a:lnTo>
                <a:lnTo>
                  <a:pt x="157225" y="62864"/>
                </a:lnTo>
                <a:lnTo>
                  <a:pt x="169919" y="60342"/>
                </a:lnTo>
                <a:lnTo>
                  <a:pt x="178098" y="50564"/>
                </a:lnTo>
                <a:lnTo>
                  <a:pt x="178547" y="48854"/>
                </a:lnTo>
              </a:path>
              <a:path w="1702689" h="2214626">
                <a:moveTo>
                  <a:pt x="63799" y="72516"/>
                </a:moveTo>
                <a:lnTo>
                  <a:pt x="72009" y="113410"/>
                </a:lnTo>
                <a:lnTo>
                  <a:pt x="72567" y="118617"/>
                </a:lnTo>
                <a:lnTo>
                  <a:pt x="85964" y="118617"/>
                </a:lnTo>
                <a:lnTo>
                  <a:pt x="84804" y="113410"/>
                </a:lnTo>
                <a:lnTo>
                  <a:pt x="75691" y="72516"/>
                </a:lnTo>
              </a:path>
              <a:path w="1702689" h="2214626">
                <a:moveTo>
                  <a:pt x="75691" y="72516"/>
                </a:moveTo>
                <a:lnTo>
                  <a:pt x="79501" y="73151"/>
                </a:lnTo>
                <a:lnTo>
                  <a:pt x="79158" y="72516"/>
                </a:lnTo>
              </a:path>
              <a:path w="1702689" h="2214626">
                <a:moveTo>
                  <a:pt x="72567" y="118617"/>
                </a:moveTo>
                <a:lnTo>
                  <a:pt x="77577" y="165353"/>
                </a:lnTo>
                <a:lnTo>
                  <a:pt x="77708" y="166571"/>
                </a:lnTo>
                <a:lnTo>
                  <a:pt x="82930" y="165353"/>
                </a:lnTo>
                <a:lnTo>
                  <a:pt x="81787" y="118617"/>
                </a:lnTo>
              </a:path>
              <a:path w="1702689" h="2214626">
                <a:moveTo>
                  <a:pt x="81787" y="118617"/>
                </a:moveTo>
                <a:lnTo>
                  <a:pt x="86502" y="121031"/>
                </a:lnTo>
                <a:lnTo>
                  <a:pt x="85964" y="118617"/>
                </a:lnTo>
              </a:path>
              <a:path w="1702689" h="2214626">
                <a:moveTo>
                  <a:pt x="205993" y="192912"/>
                </a:moveTo>
                <a:lnTo>
                  <a:pt x="204990" y="191765"/>
                </a:lnTo>
                <a:lnTo>
                  <a:pt x="204575" y="190832"/>
                </a:lnTo>
                <a:lnTo>
                  <a:pt x="204110" y="190150"/>
                </a:lnTo>
                <a:lnTo>
                  <a:pt x="203580" y="188594"/>
                </a:lnTo>
                <a:lnTo>
                  <a:pt x="201040" y="187959"/>
                </a:lnTo>
                <a:lnTo>
                  <a:pt x="204215" y="190880"/>
                </a:lnTo>
                <a:lnTo>
                  <a:pt x="204118" y="190175"/>
                </a:lnTo>
                <a:lnTo>
                  <a:pt x="204931" y="191698"/>
                </a:lnTo>
                <a:lnTo>
                  <a:pt x="205104" y="192024"/>
                </a:lnTo>
                <a:lnTo>
                  <a:pt x="205612" y="194563"/>
                </a:lnTo>
                <a:lnTo>
                  <a:pt x="207010" y="200913"/>
                </a:lnTo>
                <a:lnTo>
                  <a:pt x="205993" y="192912"/>
                </a:lnTo>
                <a:close/>
              </a:path>
              <a:path w="1702689" h="2214626">
                <a:moveTo>
                  <a:pt x="205104" y="192024"/>
                </a:moveTo>
                <a:lnTo>
                  <a:pt x="204931" y="191698"/>
                </a:lnTo>
                <a:lnTo>
                  <a:pt x="204118" y="190175"/>
                </a:lnTo>
                <a:lnTo>
                  <a:pt x="204215" y="190880"/>
                </a:lnTo>
                <a:lnTo>
                  <a:pt x="204450" y="191149"/>
                </a:lnTo>
                <a:lnTo>
                  <a:pt x="205612" y="194563"/>
                </a:lnTo>
                <a:lnTo>
                  <a:pt x="205104" y="192024"/>
                </a:lnTo>
                <a:close/>
              </a:path>
              <a:path w="1702689" h="2214626">
                <a:moveTo>
                  <a:pt x="463676" y="494664"/>
                </a:moveTo>
                <a:lnTo>
                  <a:pt x="460121" y="492887"/>
                </a:lnTo>
                <a:lnTo>
                  <a:pt x="455675" y="490600"/>
                </a:lnTo>
                <a:lnTo>
                  <a:pt x="460883" y="529843"/>
                </a:lnTo>
                <a:lnTo>
                  <a:pt x="461655" y="531195"/>
                </a:lnTo>
                <a:lnTo>
                  <a:pt x="462071" y="531551"/>
                </a:lnTo>
                <a:lnTo>
                  <a:pt x="463676" y="494664"/>
                </a:lnTo>
                <a:close/>
              </a:path>
              <a:path w="1702689" h="2214626">
                <a:moveTo>
                  <a:pt x="222758" y="325881"/>
                </a:moveTo>
                <a:lnTo>
                  <a:pt x="225120" y="313341"/>
                </a:lnTo>
                <a:lnTo>
                  <a:pt x="226060" y="308355"/>
                </a:lnTo>
                <a:lnTo>
                  <a:pt x="230377" y="291718"/>
                </a:lnTo>
                <a:lnTo>
                  <a:pt x="235203" y="274192"/>
                </a:lnTo>
                <a:lnTo>
                  <a:pt x="239902" y="256158"/>
                </a:lnTo>
                <a:lnTo>
                  <a:pt x="243712" y="237362"/>
                </a:lnTo>
                <a:lnTo>
                  <a:pt x="244983" y="227456"/>
                </a:lnTo>
                <a:lnTo>
                  <a:pt x="245872" y="217677"/>
                </a:lnTo>
                <a:lnTo>
                  <a:pt x="245745" y="207517"/>
                </a:lnTo>
                <a:lnTo>
                  <a:pt x="244983" y="197484"/>
                </a:lnTo>
                <a:lnTo>
                  <a:pt x="243077" y="187197"/>
                </a:lnTo>
                <a:lnTo>
                  <a:pt x="239902" y="177037"/>
                </a:lnTo>
                <a:lnTo>
                  <a:pt x="236854" y="170687"/>
                </a:lnTo>
                <a:lnTo>
                  <a:pt x="230250" y="163067"/>
                </a:lnTo>
                <a:lnTo>
                  <a:pt x="218439" y="153415"/>
                </a:lnTo>
                <a:lnTo>
                  <a:pt x="208914" y="146684"/>
                </a:lnTo>
                <a:lnTo>
                  <a:pt x="198120" y="139700"/>
                </a:lnTo>
                <a:lnTo>
                  <a:pt x="186309" y="132460"/>
                </a:lnTo>
                <a:lnTo>
                  <a:pt x="173862" y="125221"/>
                </a:lnTo>
                <a:lnTo>
                  <a:pt x="160909" y="117855"/>
                </a:lnTo>
                <a:lnTo>
                  <a:pt x="134874" y="103504"/>
                </a:lnTo>
                <a:lnTo>
                  <a:pt x="122174" y="96774"/>
                </a:lnTo>
                <a:lnTo>
                  <a:pt x="110362" y="90424"/>
                </a:lnTo>
                <a:lnTo>
                  <a:pt x="99060" y="84708"/>
                </a:lnTo>
                <a:lnTo>
                  <a:pt x="89788" y="79755"/>
                </a:lnTo>
                <a:lnTo>
                  <a:pt x="83312" y="79882"/>
                </a:lnTo>
                <a:lnTo>
                  <a:pt x="80634" y="75153"/>
                </a:lnTo>
                <a:lnTo>
                  <a:pt x="79501" y="73151"/>
                </a:lnTo>
                <a:lnTo>
                  <a:pt x="75691" y="72516"/>
                </a:lnTo>
                <a:lnTo>
                  <a:pt x="86502" y="121031"/>
                </a:lnTo>
                <a:lnTo>
                  <a:pt x="92455" y="124078"/>
                </a:lnTo>
                <a:lnTo>
                  <a:pt x="104266" y="130428"/>
                </a:lnTo>
                <a:lnTo>
                  <a:pt x="116459" y="136905"/>
                </a:lnTo>
                <a:lnTo>
                  <a:pt x="142112" y="151002"/>
                </a:lnTo>
                <a:lnTo>
                  <a:pt x="154559" y="158114"/>
                </a:lnTo>
                <a:lnTo>
                  <a:pt x="166624" y="165100"/>
                </a:lnTo>
                <a:lnTo>
                  <a:pt x="177418" y="171703"/>
                </a:lnTo>
                <a:lnTo>
                  <a:pt x="187198" y="177926"/>
                </a:lnTo>
                <a:lnTo>
                  <a:pt x="195199" y="183514"/>
                </a:lnTo>
                <a:lnTo>
                  <a:pt x="201040" y="187959"/>
                </a:lnTo>
                <a:lnTo>
                  <a:pt x="203580" y="188594"/>
                </a:lnTo>
                <a:lnTo>
                  <a:pt x="204110" y="190150"/>
                </a:lnTo>
                <a:lnTo>
                  <a:pt x="204575" y="190832"/>
                </a:lnTo>
                <a:lnTo>
                  <a:pt x="204990" y="191765"/>
                </a:lnTo>
                <a:lnTo>
                  <a:pt x="205993" y="192912"/>
                </a:lnTo>
                <a:lnTo>
                  <a:pt x="207010" y="200913"/>
                </a:lnTo>
                <a:lnTo>
                  <a:pt x="207645" y="207899"/>
                </a:lnTo>
                <a:lnTo>
                  <a:pt x="207772" y="214756"/>
                </a:lnTo>
                <a:lnTo>
                  <a:pt x="207263" y="222376"/>
                </a:lnTo>
                <a:lnTo>
                  <a:pt x="206375" y="229869"/>
                </a:lnTo>
                <a:lnTo>
                  <a:pt x="203073" y="246506"/>
                </a:lnTo>
                <a:lnTo>
                  <a:pt x="198500" y="264032"/>
                </a:lnTo>
                <a:lnTo>
                  <a:pt x="193421" y="282320"/>
                </a:lnTo>
                <a:lnTo>
                  <a:pt x="188722" y="301243"/>
                </a:lnTo>
                <a:lnTo>
                  <a:pt x="185292" y="318769"/>
                </a:lnTo>
                <a:lnTo>
                  <a:pt x="183896" y="326389"/>
                </a:lnTo>
                <a:lnTo>
                  <a:pt x="187198" y="334137"/>
                </a:lnTo>
                <a:lnTo>
                  <a:pt x="193675" y="338327"/>
                </a:lnTo>
                <a:lnTo>
                  <a:pt x="207390" y="347217"/>
                </a:lnTo>
                <a:lnTo>
                  <a:pt x="221361" y="355472"/>
                </a:lnTo>
                <a:lnTo>
                  <a:pt x="222758" y="325881"/>
                </a:lnTo>
                <a:close/>
              </a:path>
              <a:path w="1702689" h="2214626">
                <a:moveTo>
                  <a:pt x="464185" y="533780"/>
                </a:moveTo>
                <a:lnTo>
                  <a:pt x="462914" y="532764"/>
                </a:lnTo>
                <a:lnTo>
                  <a:pt x="462406" y="532510"/>
                </a:lnTo>
                <a:lnTo>
                  <a:pt x="461849" y="531536"/>
                </a:lnTo>
                <a:lnTo>
                  <a:pt x="461263" y="530859"/>
                </a:lnTo>
                <a:lnTo>
                  <a:pt x="461263" y="534288"/>
                </a:lnTo>
                <a:lnTo>
                  <a:pt x="463497" y="534791"/>
                </a:lnTo>
                <a:lnTo>
                  <a:pt x="463803" y="535431"/>
                </a:lnTo>
                <a:lnTo>
                  <a:pt x="466343" y="535431"/>
                </a:lnTo>
                <a:lnTo>
                  <a:pt x="464185" y="533780"/>
                </a:lnTo>
                <a:close/>
              </a:path>
              <a:path w="1702689" h="2214626">
                <a:moveTo>
                  <a:pt x="469773" y="497204"/>
                </a:moveTo>
                <a:lnTo>
                  <a:pt x="466089" y="495680"/>
                </a:lnTo>
                <a:lnTo>
                  <a:pt x="463676" y="494664"/>
                </a:lnTo>
                <a:lnTo>
                  <a:pt x="465136" y="534179"/>
                </a:lnTo>
                <a:lnTo>
                  <a:pt x="465709" y="534669"/>
                </a:lnTo>
                <a:lnTo>
                  <a:pt x="469646" y="536066"/>
                </a:lnTo>
                <a:lnTo>
                  <a:pt x="469773" y="497204"/>
                </a:lnTo>
                <a:close/>
              </a:path>
              <a:path w="1702689" h="2214626">
                <a:moveTo>
                  <a:pt x="548525" y="951131"/>
                </a:moveTo>
                <a:lnTo>
                  <a:pt x="544623" y="945326"/>
                </a:lnTo>
                <a:lnTo>
                  <a:pt x="545464" y="947165"/>
                </a:lnTo>
                <a:lnTo>
                  <a:pt x="547242" y="949705"/>
                </a:lnTo>
                <a:lnTo>
                  <a:pt x="549275" y="952245"/>
                </a:lnTo>
                <a:lnTo>
                  <a:pt x="548525" y="951131"/>
                </a:lnTo>
                <a:close/>
              </a:path>
              <a:path w="1702689" h="2214626">
                <a:moveTo>
                  <a:pt x="694563" y="1036319"/>
                </a:moveTo>
                <a:lnTo>
                  <a:pt x="721487" y="1033398"/>
                </a:lnTo>
                <a:lnTo>
                  <a:pt x="747649" y="1028318"/>
                </a:lnTo>
                <a:lnTo>
                  <a:pt x="773176" y="1021333"/>
                </a:lnTo>
                <a:lnTo>
                  <a:pt x="797687" y="1012443"/>
                </a:lnTo>
                <a:lnTo>
                  <a:pt x="822198" y="1002029"/>
                </a:lnTo>
                <a:lnTo>
                  <a:pt x="846201" y="990218"/>
                </a:lnTo>
                <a:lnTo>
                  <a:pt x="871727" y="975994"/>
                </a:lnTo>
                <a:lnTo>
                  <a:pt x="854963" y="940942"/>
                </a:lnTo>
                <a:lnTo>
                  <a:pt x="857250" y="938402"/>
                </a:lnTo>
                <a:lnTo>
                  <a:pt x="853947" y="941705"/>
                </a:lnTo>
                <a:lnTo>
                  <a:pt x="852931" y="942720"/>
                </a:lnTo>
                <a:lnTo>
                  <a:pt x="848867" y="945514"/>
                </a:lnTo>
                <a:lnTo>
                  <a:pt x="827913" y="956817"/>
                </a:lnTo>
                <a:lnTo>
                  <a:pt x="805306" y="967866"/>
                </a:lnTo>
                <a:lnTo>
                  <a:pt x="782954" y="977391"/>
                </a:lnTo>
                <a:lnTo>
                  <a:pt x="760222" y="985519"/>
                </a:lnTo>
                <a:lnTo>
                  <a:pt x="737615" y="991615"/>
                </a:lnTo>
                <a:lnTo>
                  <a:pt x="714375" y="996060"/>
                </a:lnTo>
                <a:lnTo>
                  <a:pt x="690626" y="998473"/>
                </a:lnTo>
                <a:lnTo>
                  <a:pt x="678814" y="998981"/>
                </a:lnTo>
                <a:lnTo>
                  <a:pt x="670452" y="998895"/>
                </a:lnTo>
                <a:lnTo>
                  <a:pt x="665099" y="996441"/>
                </a:lnTo>
                <a:lnTo>
                  <a:pt x="654303" y="992377"/>
                </a:lnTo>
                <a:lnTo>
                  <a:pt x="632460" y="985773"/>
                </a:lnTo>
                <a:lnTo>
                  <a:pt x="610362" y="980058"/>
                </a:lnTo>
                <a:lnTo>
                  <a:pt x="589534" y="974089"/>
                </a:lnTo>
                <a:lnTo>
                  <a:pt x="580389" y="970914"/>
                </a:lnTo>
                <a:lnTo>
                  <a:pt x="571880" y="967485"/>
                </a:lnTo>
                <a:lnTo>
                  <a:pt x="564134" y="963548"/>
                </a:lnTo>
                <a:lnTo>
                  <a:pt x="557276" y="959357"/>
                </a:lnTo>
                <a:lnTo>
                  <a:pt x="551814" y="954785"/>
                </a:lnTo>
                <a:lnTo>
                  <a:pt x="548525" y="951131"/>
                </a:lnTo>
                <a:lnTo>
                  <a:pt x="549275" y="952245"/>
                </a:lnTo>
                <a:lnTo>
                  <a:pt x="545464" y="947165"/>
                </a:lnTo>
                <a:lnTo>
                  <a:pt x="542164" y="939945"/>
                </a:lnTo>
                <a:lnTo>
                  <a:pt x="538988" y="929004"/>
                </a:lnTo>
                <a:lnTo>
                  <a:pt x="537210" y="918971"/>
                </a:lnTo>
                <a:lnTo>
                  <a:pt x="536193" y="908303"/>
                </a:lnTo>
                <a:lnTo>
                  <a:pt x="536066" y="897635"/>
                </a:lnTo>
                <a:lnTo>
                  <a:pt x="536701" y="886586"/>
                </a:lnTo>
                <a:lnTo>
                  <a:pt x="537972" y="875410"/>
                </a:lnTo>
                <a:lnTo>
                  <a:pt x="539876" y="863980"/>
                </a:lnTo>
                <a:lnTo>
                  <a:pt x="542289" y="852423"/>
                </a:lnTo>
                <a:lnTo>
                  <a:pt x="548766" y="828293"/>
                </a:lnTo>
                <a:lnTo>
                  <a:pt x="556260" y="804163"/>
                </a:lnTo>
                <a:lnTo>
                  <a:pt x="564261" y="779779"/>
                </a:lnTo>
                <a:lnTo>
                  <a:pt x="572135" y="755268"/>
                </a:lnTo>
                <a:lnTo>
                  <a:pt x="578992" y="730630"/>
                </a:lnTo>
                <a:lnTo>
                  <a:pt x="581913" y="717930"/>
                </a:lnTo>
                <a:lnTo>
                  <a:pt x="584200" y="705612"/>
                </a:lnTo>
                <a:lnTo>
                  <a:pt x="585724" y="693165"/>
                </a:lnTo>
                <a:lnTo>
                  <a:pt x="586486" y="680719"/>
                </a:lnTo>
                <a:lnTo>
                  <a:pt x="586359" y="668401"/>
                </a:lnTo>
                <a:lnTo>
                  <a:pt x="585088" y="655954"/>
                </a:lnTo>
                <a:lnTo>
                  <a:pt x="582676" y="643508"/>
                </a:lnTo>
                <a:lnTo>
                  <a:pt x="578865" y="631443"/>
                </a:lnTo>
                <a:lnTo>
                  <a:pt x="573531" y="619378"/>
                </a:lnTo>
                <a:lnTo>
                  <a:pt x="566674" y="607821"/>
                </a:lnTo>
                <a:lnTo>
                  <a:pt x="558038" y="596645"/>
                </a:lnTo>
                <a:lnTo>
                  <a:pt x="547877" y="586104"/>
                </a:lnTo>
                <a:lnTo>
                  <a:pt x="535813" y="576071"/>
                </a:lnTo>
                <a:lnTo>
                  <a:pt x="526020" y="569420"/>
                </a:lnTo>
                <a:lnTo>
                  <a:pt x="522350" y="563117"/>
                </a:lnTo>
                <a:lnTo>
                  <a:pt x="517398" y="554354"/>
                </a:lnTo>
                <a:lnTo>
                  <a:pt x="512952" y="546480"/>
                </a:lnTo>
                <a:lnTo>
                  <a:pt x="509270" y="539750"/>
                </a:lnTo>
                <a:lnTo>
                  <a:pt x="506095" y="533780"/>
                </a:lnTo>
                <a:lnTo>
                  <a:pt x="503427" y="528701"/>
                </a:lnTo>
                <a:lnTo>
                  <a:pt x="501141" y="524382"/>
                </a:lnTo>
                <a:lnTo>
                  <a:pt x="499110" y="520445"/>
                </a:lnTo>
                <a:lnTo>
                  <a:pt x="497459" y="517525"/>
                </a:lnTo>
                <a:lnTo>
                  <a:pt x="496442" y="515492"/>
                </a:lnTo>
                <a:lnTo>
                  <a:pt x="494029" y="511047"/>
                </a:lnTo>
                <a:lnTo>
                  <a:pt x="491998" y="508126"/>
                </a:lnTo>
                <a:lnTo>
                  <a:pt x="489076" y="504697"/>
                </a:lnTo>
                <a:lnTo>
                  <a:pt x="485901" y="502412"/>
                </a:lnTo>
                <a:lnTo>
                  <a:pt x="482726" y="500379"/>
                </a:lnTo>
                <a:lnTo>
                  <a:pt x="478916" y="499109"/>
                </a:lnTo>
                <a:lnTo>
                  <a:pt x="477012" y="498601"/>
                </a:lnTo>
                <a:lnTo>
                  <a:pt x="472821" y="497839"/>
                </a:lnTo>
                <a:lnTo>
                  <a:pt x="469773" y="497204"/>
                </a:lnTo>
                <a:lnTo>
                  <a:pt x="469646" y="536066"/>
                </a:lnTo>
                <a:lnTo>
                  <a:pt x="465709" y="534669"/>
                </a:lnTo>
                <a:lnTo>
                  <a:pt x="465136" y="534179"/>
                </a:lnTo>
                <a:lnTo>
                  <a:pt x="463676" y="494664"/>
                </a:lnTo>
                <a:lnTo>
                  <a:pt x="462071" y="531551"/>
                </a:lnTo>
                <a:lnTo>
                  <a:pt x="461655" y="531195"/>
                </a:lnTo>
                <a:lnTo>
                  <a:pt x="460883" y="529843"/>
                </a:lnTo>
                <a:lnTo>
                  <a:pt x="455675" y="490600"/>
                </a:lnTo>
                <a:lnTo>
                  <a:pt x="450596" y="487806"/>
                </a:lnTo>
                <a:lnTo>
                  <a:pt x="444880" y="484250"/>
                </a:lnTo>
                <a:lnTo>
                  <a:pt x="437768" y="479932"/>
                </a:lnTo>
                <a:lnTo>
                  <a:pt x="430402" y="474852"/>
                </a:lnTo>
                <a:lnTo>
                  <a:pt x="421513" y="468883"/>
                </a:lnTo>
                <a:lnTo>
                  <a:pt x="406908" y="457580"/>
                </a:lnTo>
                <a:lnTo>
                  <a:pt x="393573" y="445642"/>
                </a:lnTo>
                <a:lnTo>
                  <a:pt x="380364" y="432688"/>
                </a:lnTo>
                <a:lnTo>
                  <a:pt x="366140" y="419100"/>
                </a:lnTo>
                <a:lnTo>
                  <a:pt x="356997" y="408558"/>
                </a:lnTo>
                <a:lnTo>
                  <a:pt x="347852" y="397382"/>
                </a:lnTo>
                <a:lnTo>
                  <a:pt x="337565" y="385317"/>
                </a:lnTo>
                <a:lnTo>
                  <a:pt x="331215" y="378967"/>
                </a:lnTo>
                <a:lnTo>
                  <a:pt x="324230" y="372617"/>
                </a:lnTo>
                <a:lnTo>
                  <a:pt x="309752" y="362457"/>
                </a:lnTo>
                <a:lnTo>
                  <a:pt x="295655" y="353440"/>
                </a:lnTo>
                <a:lnTo>
                  <a:pt x="267462" y="337438"/>
                </a:lnTo>
                <a:lnTo>
                  <a:pt x="239775" y="322199"/>
                </a:lnTo>
                <a:lnTo>
                  <a:pt x="226822" y="314451"/>
                </a:lnTo>
                <a:lnTo>
                  <a:pt x="225120" y="313341"/>
                </a:lnTo>
                <a:lnTo>
                  <a:pt x="222758" y="325881"/>
                </a:lnTo>
                <a:lnTo>
                  <a:pt x="221361" y="355472"/>
                </a:lnTo>
                <a:lnTo>
                  <a:pt x="248665" y="370585"/>
                </a:lnTo>
                <a:lnTo>
                  <a:pt x="275336" y="385571"/>
                </a:lnTo>
                <a:lnTo>
                  <a:pt x="287909" y="393572"/>
                </a:lnTo>
                <a:lnTo>
                  <a:pt x="299212" y="401319"/>
                </a:lnTo>
                <a:lnTo>
                  <a:pt x="304164" y="405638"/>
                </a:lnTo>
                <a:lnTo>
                  <a:pt x="308737" y="410209"/>
                </a:lnTo>
                <a:lnTo>
                  <a:pt x="318388" y="421385"/>
                </a:lnTo>
                <a:lnTo>
                  <a:pt x="328422" y="433831"/>
                </a:lnTo>
                <a:lnTo>
                  <a:pt x="339725" y="446404"/>
                </a:lnTo>
                <a:lnTo>
                  <a:pt x="353695" y="459993"/>
                </a:lnTo>
                <a:lnTo>
                  <a:pt x="368300" y="474090"/>
                </a:lnTo>
                <a:lnTo>
                  <a:pt x="383666" y="487933"/>
                </a:lnTo>
                <a:lnTo>
                  <a:pt x="400176" y="500379"/>
                </a:lnTo>
                <a:lnTo>
                  <a:pt x="409193" y="506602"/>
                </a:lnTo>
                <a:lnTo>
                  <a:pt x="417829" y="512317"/>
                </a:lnTo>
                <a:lnTo>
                  <a:pt x="425196" y="516889"/>
                </a:lnTo>
                <a:lnTo>
                  <a:pt x="432053" y="520953"/>
                </a:lnTo>
                <a:lnTo>
                  <a:pt x="438150" y="524382"/>
                </a:lnTo>
                <a:lnTo>
                  <a:pt x="443738" y="527303"/>
                </a:lnTo>
                <a:lnTo>
                  <a:pt x="448437" y="529589"/>
                </a:lnTo>
                <a:lnTo>
                  <a:pt x="453516" y="531749"/>
                </a:lnTo>
                <a:lnTo>
                  <a:pt x="461263" y="534288"/>
                </a:lnTo>
                <a:lnTo>
                  <a:pt x="461263" y="530859"/>
                </a:lnTo>
                <a:lnTo>
                  <a:pt x="461849" y="531536"/>
                </a:lnTo>
                <a:lnTo>
                  <a:pt x="462406" y="532510"/>
                </a:lnTo>
                <a:lnTo>
                  <a:pt x="462914" y="532764"/>
                </a:lnTo>
                <a:lnTo>
                  <a:pt x="464185" y="533780"/>
                </a:lnTo>
                <a:lnTo>
                  <a:pt x="466343" y="535431"/>
                </a:lnTo>
                <a:lnTo>
                  <a:pt x="463803" y="535431"/>
                </a:lnTo>
                <a:lnTo>
                  <a:pt x="465454" y="538606"/>
                </a:lnTo>
                <a:lnTo>
                  <a:pt x="467360" y="542035"/>
                </a:lnTo>
                <a:lnTo>
                  <a:pt x="469773" y="546480"/>
                </a:lnTo>
                <a:lnTo>
                  <a:pt x="472566" y="551941"/>
                </a:lnTo>
                <a:lnTo>
                  <a:pt x="475868" y="558038"/>
                </a:lnTo>
                <a:lnTo>
                  <a:pt x="479805" y="565150"/>
                </a:lnTo>
                <a:lnTo>
                  <a:pt x="484250" y="573024"/>
                </a:lnTo>
                <a:lnTo>
                  <a:pt x="489458" y="582294"/>
                </a:lnTo>
                <a:lnTo>
                  <a:pt x="495300" y="592201"/>
                </a:lnTo>
                <a:lnTo>
                  <a:pt x="498601" y="596900"/>
                </a:lnTo>
                <a:lnTo>
                  <a:pt x="501014" y="598424"/>
                </a:lnTo>
                <a:lnTo>
                  <a:pt x="511810" y="605663"/>
                </a:lnTo>
                <a:lnTo>
                  <a:pt x="520700" y="612775"/>
                </a:lnTo>
                <a:lnTo>
                  <a:pt x="522350" y="566927"/>
                </a:lnTo>
                <a:lnTo>
                  <a:pt x="528192" y="573151"/>
                </a:lnTo>
                <a:lnTo>
                  <a:pt x="534035" y="627633"/>
                </a:lnTo>
                <a:lnTo>
                  <a:pt x="538861" y="635380"/>
                </a:lnTo>
                <a:lnTo>
                  <a:pt x="542671" y="643001"/>
                </a:lnTo>
                <a:lnTo>
                  <a:pt x="545338" y="651382"/>
                </a:lnTo>
                <a:lnTo>
                  <a:pt x="547242" y="659891"/>
                </a:lnTo>
                <a:lnTo>
                  <a:pt x="548259" y="669035"/>
                </a:lnTo>
                <a:lnTo>
                  <a:pt x="548513" y="678560"/>
                </a:lnTo>
                <a:lnTo>
                  <a:pt x="548004" y="688466"/>
                </a:lnTo>
                <a:lnTo>
                  <a:pt x="546735" y="698753"/>
                </a:lnTo>
                <a:lnTo>
                  <a:pt x="544702" y="709549"/>
                </a:lnTo>
                <a:lnTo>
                  <a:pt x="542289" y="720470"/>
                </a:lnTo>
                <a:lnTo>
                  <a:pt x="535813" y="743584"/>
                </a:lnTo>
                <a:lnTo>
                  <a:pt x="528065" y="767841"/>
                </a:lnTo>
                <a:lnTo>
                  <a:pt x="519938" y="792860"/>
                </a:lnTo>
                <a:lnTo>
                  <a:pt x="511810" y="818641"/>
                </a:lnTo>
                <a:lnTo>
                  <a:pt x="505078" y="844422"/>
                </a:lnTo>
                <a:lnTo>
                  <a:pt x="502285" y="857884"/>
                </a:lnTo>
                <a:lnTo>
                  <a:pt x="500125" y="871092"/>
                </a:lnTo>
                <a:lnTo>
                  <a:pt x="498601" y="884808"/>
                </a:lnTo>
                <a:lnTo>
                  <a:pt x="497966" y="898270"/>
                </a:lnTo>
                <a:lnTo>
                  <a:pt x="498348" y="912240"/>
                </a:lnTo>
                <a:lnTo>
                  <a:pt x="499745" y="925702"/>
                </a:lnTo>
                <a:lnTo>
                  <a:pt x="502412" y="939672"/>
                </a:lnTo>
                <a:lnTo>
                  <a:pt x="505840" y="951483"/>
                </a:lnTo>
                <a:lnTo>
                  <a:pt x="510921" y="963040"/>
                </a:lnTo>
                <a:lnTo>
                  <a:pt x="517651" y="973581"/>
                </a:lnTo>
                <a:lnTo>
                  <a:pt x="528065" y="984630"/>
                </a:lnTo>
                <a:lnTo>
                  <a:pt x="537463" y="991869"/>
                </a:lnTo>
                <a:lnTo>
                  <a:pt x="547115" y="997711"/>
                </a:lnTo>
                <a:lnTo>
                  <a:pt x="541401" y="938275"/>
                </a:lnTo>
                <a:lnTo>
                  <a:pt x="542416" y="940815"/>
                </a:lnTo>
                <a:lnTo>
                  <a:pt x="544067" y="944498"/>
                </a:lnTo>
                <a:lnTo>
                  <a:pt x="547115" y="997711"/>
                </a:lnTo>
                <a:lnTo>
                  <a:pt x="557529" y="1002791"/>
                </a:lnTo>
                <a:lnTo>
                  <a:pt x="568198" y="1007109"/>
                </a:lnTo>
                <a:lnTo>
                  <a:pt x="579247" y="1010792"/>
                </a:lnTo>
                <a:lnTo>
                  <a:pt x="600710" y="1016888"/>
                </a:lnTo>
                <a:lnTo>
                  <a:pt x="621538" y="1022349"/>
                </a:lnTo>
                <a:lnTo>
                  <a:pt x="640968" y="1028064"/>
                </a:lnTo>
                <a:lnTo>
                  <a:pt x="649604" y="1031239"/>
                </a:lnTo>
                <a:lnTo>
                  <a:pt x="658749" y="1035303"/>
                </a:lnTo>
                <a:lnTo>
                  <a:pt x="661162" y="1036446"/>
                </a:lnTo>
                <a:lnTo>
                  <a:pt x="663828" y="1036954"/>
                </a:lnTo>
                <a:lnTo>
                  <a:pt x="666496" y="1036954"/>
                </a:lnTo>
                <a:lnTo>
                  <a:pt x="666496" y="998854"/>
                </a:lnTo>
                <a:lnTo>
                  <a:pt x="674242" y="1000632"/>
                </a:lnTo>
                <a:lnTo>
                  <a:pt x="680465" y="1036954"/>
                </a:lnTo>
                <a:lnTo>
                  <a:pt x="694563" y="1036319"/>
                </a:lnTo>
                <a:close/>
              </a:path>
              <a:path w="1702689" h="2214626">
                <a:moveTo>
                  <a:pt x="905129" y="941069"/>
                </a:moveTo>
                <a:lnTo>
                  <a:pt x="906272" y="939926"/>
                </a:lnTo>
                <a:lnTo>
                  <a:pt x="906779" y="939291"/>
                </a:lnTo>
                <a:lnTo>
                  <a:pt x="908606" y="938461"/>
                </a:lnTo>
                <a:lnTo>
                  <a:pt x="912411" y="936732"/>
                </a:lnTo>
                <a:lnTo>
                  <a:pt x="916559" y="935608"/>
                </a:lnTo>
                <a:lnTo>
                  <a:pt x="923416" y="934719"/>
                </a:lnTo>
                <a:lnTo>
                  <a:pt x="931037" y="934465"/>
                </a:lnTo>
                <a:lnTo>
                  <a:pt x="939291" y="934846"/>
                </a:lnTo>
                <a:lnTo>
                  <a:pt x="957834" y="936497"/>
                </a:lnTo>
                <a:lnTo>
                  <a:pt x="963167" y="931544"/>
                </a:lnTo>
                <a:lnTo>
                  <a:pt x="978535" y="899667"/>
                </a:lnTo>
                <a:lnTo>
                  <a:pt x="960501" y="898524"/>
                </a:lnTo>
                <a:lnTo>
                  <a:pt x="942593" y="896873"/>
                </a:lnTo>
                <a:lnTo>
                  <a:pt x="932688" y="896492"/>
                </a:lnTo>
                <a:lnTo>
                  <a:pt x="922654" y="896619"/>
                </a:lnTo>
                <a:lnTo>
                  <a:pt x="913764" y="936116"/>
                </a:lnTo>
                <a:lnTo>
                  <a:pt x="910463" y="937259"/>
                </a:lnTo>
                <a:lnTo>
                  <a:pt x="910209" y="937259"/>
                </a:lnTo>
                <a:lnTo>
                  <a:pt x="911987" y="897762"/>
                </a:lnTo>
                <a:lnTo>
                  <a:pt x="904113" y="941831"/>
                </a:lnTo>
                <a:lnTo>
                  <a:pt x="900811" y="945387"/>
                </a:lnTo>
                <a:lnTo>
                  <a:pt x="905129" y="941069"/>
                </a:lnTo>
                <a:close/>
              </a:path>
              <a:path w="1702689" h="2214626">
                <a:moveTo>
                  <a:pt x="877824" y="971422"/>
                </a:moveTo>
                <a:lnTo>
                  <a:pt x="879855" y="969644"/>
                </a:lnTo>
                <a:lnTo>
                  <a:pt x="886587" y="962786"/>
                </a:lnTo>
                <a:lnTo>
                  <a:pt x="891921" y="956309"/>
                </a:lnTo>
                <a:lnTo>
                  <a:pt x="896747" y="950340"/>
                </a:lnTo>
                <a:lnTo>
                  <a:pt x="900811" y="945387"/>
                </a:lnTo>
                <a:lnTo>
                  <a:pt x="904113" y="941831"/>
                </a:lnTo>
                <a:lnTo>
                  <a:pt x="911987" y="897762"/>
                </a:lnTo>
                <a:lnTo>
                  <a:pt x="901191" y="900302"/>
                </a:lnTo>
                <a:lnTo>
                  <a:pt x="898016" y="901445"/>
                </a:lnTo>
                <a:lnTo>
                  <a:pt x="891031" y="904620"/>
                </a:lnTo>
                <a:lnTo>
                  <a:pt x="887602" y="906652"/>
                </a:lnTo>
                <a:lnTo>
                  <a:pt x="881506" y="911097"/>
                </a:lnTo>
                <a:lnTo>
                  <a:pt x="879348" y="913002"/>
                </a:lnTo>
                <a:lnTo>
                  <a:pt x="873760" y="918463"/>
                </a:lnTo>
                <a:lnTo>
                  <a:pt x="867537" y="925956"/>
                </a:lnTo>
                <a:lnTo>
                  <a:pt x="862202" y="932560"/>
                </a:lnTo>
                <a:lnTo>
                  <a:pt x="857250" y="938402"/>
                </a:lnTo>
                <a:lnTo>
                  <a:pt x="854963" y="940942"/>
                </a:lnTo>
                <a:lnTo>
                  <a:pt x="871727" y="975994"/>
                </a:lnTo>
                <a:lnTo>
                  <a:pt x="877824" y="971422"/>
                </a:lnTo>
                <a:close/>
              </a:path>
              <a:path w="1702689" h="2214626">
                <a:moveTo>
                  <a:pt x="674242" y="1000632"/>
                </a:moveTo>
                <a:lnTo>
                  <a:pt x="666496" y="998854"/>
                </a:lnTo>
                <a:lnTo>
                  <a:pt x="666496" y="1036954"/>
                </a:lnTo>
                <a:lnTo>
                  <a:pt x="680465" y="1036954"/>
                </a:lnTo>
                <a:lnTo>
                  <a:pt x="674242" y="1000632"/>
                </a:lnTo>
                <a:close/>
              </a:path>
              <a:path w="1702689" h="2214626">
                <a:moveTo>
                  <a:pt x="908606" y="938461"/>
                </a:moveTo>
                <a:lnTo>
                  <a:pt x="906779" y="939291"/>
                </a:lnTo>
                <a:lnTo>
                  <a:pt x="906272" y="939926"/>
                </a:lnTo>
                <a:lnTo>
                  <a:pt x="905129" y="941069"/>
                </a:lnTo>
                <a:lnTo>
                  <a:pt x="908606" y="938461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044950" y="2714625"/>
            <a:ext cx="144525" cy="144399"/>
          </a:xfrm>
          <a:custGeom>
            <a:avLst/>
            <a:gdLst/>
            <a:ahLst/>
            <a:cxnLst/>
            <a:rect l="l" t="t" r="r" b="b"/>
            <a:pathLst>
              <a:path w="144525" h="144399">
                <a:moveTo>
                  <a:pt x="0" y="72262"/>
                </a:moveTo>
                <a:lnTo>
                  <a:pt x="1571" y="87299"/>
                </a:lnTo>
                <a:lnTo>
                  <a:pt x="5847" y="100741"/>
                </a:lnTo>
                <a:lnTo>
                  <a:pt x="12543" y="112896"/>
                </a:lnTo>
                <a:lnTo>
                  <a:pt x="21371" y="123478"/>
                </a:lnTo>
                <a:lnTo>
                  <a:pt x="32045" y="132204"/>
                </a:lnTo>
                <a:lnTo>
                  <a:pt x="44276" y="138789"/>
                </a:lnTo>
                <a:lnTo>
                  <a:pt x="57778" y="142949"/>
                </a:lnTo>
                <a:lnTo>
                  <a:pt x="72262" y="144399"/>
                </a:lnTo>
                <a:lnTo>
                  <a:pt x="72854" y="144396"/>
                </a:lnTo>
                <a:lnTo>
                  <a:pt x="87305" y="142833"/>
                </a:lnTo>
                <a:lnTo>
                  <a:pt x="100762" y="138571"/>
                </a:lnTo>
                <a:lnTo>
                  <a:pt x="112937" y="131896"/>
                </a:lnTo>
                <a:lnTo>
                  <a:pt x="123542" y="123091"/>
                </a:lnTo>
                <a:lnTo>
                  <a:pt x="132291" y="112440"/>
                </a:lnTo>
                <a:lnTo>
                  <a:pt x="138896" y="100229"/>
                </a:lnTo>
                <a:lnTo>
                  <a:pt x="143070" y="86742"/>
                </a:lnTo>
                <a:lnTo>
                  <a:pt x="144525" y="72262"/>
                </a:lnTo>
                <a:lnTo>
                  <a:pt x="144522" y="71564"/>
                </a:lnTo>
                <a:lnTo>
                  <a:pt x="142936" y="57096"/>
                </a:lnTo>
                <a:lnTo>
                  <a:pt x="138649" y="43642"/>
                </a:lnTo>
                <a:lnTo>
                  <a:pt x="131948" y="31483"/>
                </a:lnTo>
                <a:lnTo>
                  <a:pt x="123119" y="20901"/>
                </a:lnTo>
                <a:lnTo>
                  <a:pt x="112450" y="12180"/>
                </a:lnTo>
                <a:lnTo>
                  <a:pt x="100226" y="5601"/>
                </a:lnTo>
                <a:lnTo>
                  <a:pt x="86735" y="1447"/>
                </a:lnTo>
                <a:lnTo>
                  <a:pt x="72262" y="0"/>
                </a:lnTo>
                <a:lnTo>
                  <a:pt x="71566" y="3"/>
                </a:lnTo>
                <a:lnTo>
                  <a:pt x="57134" y="1583"/>
                </a:lnTo>
                <a:lnTo>
                  <a:pt x="43695" y="5858"/>
                </a:lnTo>
                <a:lnTo>
                  <a:pt x="31538" y="12543"/>
                </a:lnTo>
                <a:lnTo>
                  <a:pt x="20949" y="21358"/>
                </a:lnTo>
                <a:lnTo>
                  <a:pt x="12213" y="32019"/>
                </a:lnTo>
                <a:lnTo>
                  <a:pt x="5619" y="44246"/>
                </a:lnTo>
                <a:lnTo>
                  <a:pt x="1452" y="57754"/>
                </a:lnTo>
                <a:lnTo>
                  <a:pt x="0" y="72262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044950" y="2714625"/>
            <a:ext cx="144525" cy="144399"/>
          </a:xfrm>
          <a:custGeom>
            <a:avLst/>
            <a:gdLst/>
            <a:ahLst/>
            <a:cxnLst/>
            <a:rect l="l" t="t" r="r" b="b"/>
            <a:pathLst>
              <a:path w="144525" h="144399">
                <a:moveTo>
                  <a:pt x="0" y="72262"/>
                </a:moveTo>
                <a:lnTo>
                  <a:pt x="1452" y="57754"/>
                </a:lnTo>
                <a:lnTo>
                  <a:pt x="5619" y="44246"/>
                </a:lnTo>
                <a:lnTo>
                  <a:pt x="12213" y="32019"/>
                </a:lnTo>
                <a:lnTo>
                  <a:pt x="20949" y="21358"/>
                </a:lnTo>
                <a:lnTo>
                  <a:pt x="31538" y="12543"/>
                </a:lnTo>
                <a:lnTo>
                  <a:pt x="43695" y="5858"/>
                </a:lnTo>
                <a:lnTo>
                  <a:pt x="57134" y="1583"/>
                </a:lnTo>
                <a:lnTo>
                  <a:pt x="71566" y="3"/>
                </a:lnTo>
                <a:lnTo>
                  <a:pt x="72262" y="0"/>
                </a:lnTo>
                <a:lnTo>
                  <a:pt x="86735" y="1447"/>
                </a:lnTo>
                <a:lnTo>
                  <a:pt x="100226" y="5601"/>
                </a:lnTo>
                <a:lnTo>
                  <a:pt x="112450" y="12180"/>
                </a:lnTo>
                <a:lnTo>
                  <a:pt x="123119" y="20901"/>
                </a:lnTo>
                <a:lnTo>
                  <a:pt x="131948" y="31483"/>
                </a:lnTo>
                <a:lnTo>
                  <a:pt x="138649" y="43642"/>
                </a:lnTo>
                <a:lnTo>
                  <a:pt x="142936" y="57096"/>
                </a:lnTo>
                <a:lnTo>
                  <a:pt x="144522" y="71564"/>
                </a:lnTo>
                <a:lnTo>
                  <a:pt x="144525" y="72262"/>
                </a:lnTo>
                <a:lnTo>
                  <a:pt x="143070" y="86742"/>
                </a:lnTo>
                <a:lnTo>
                  <a:pt x="138896" y="100229"/>
                </a:lnTo>
                <a:lnTo>
                  <a:pt x="132291" y="112440"/>
                </a:lnTo>
                <a:lnTo>
                  <a:pt x="123542" y="123091"/>
                </a:lnTo>
                <a:lnTo>
                  <a:pt x="112937" y="131896"/>
                </a:lnTo>
                <a:lnTo>
                  <a:pt x="100762" y="138571"/>
                </a:lnTo>
                <a:lnTo>
                  <a:pt x="87305" y="142833"/>
                </a:lnTo>
                <a:lnTo>
                  <a:pt x="72854" y="144396"/>
                </a:lnTo>
                <a:lnTo>
                  <a:pt x="72262" y="144399"/>
                </a:lnTo>
                <a:lnTo>
                  <a:pt x="57778" y="142949"/>
                </a:lnTo>
                <a:lnTo>
                  <a:pt x="44276" y="138789"/>
                </a:lnTo>
                <a:lnTo>
                  <a:pt x="32045" y="132204"/>
                </a:lnTo>
                <a:lnTo>
                  <a:pt x="21371" y="123478"/>
                </a:lnTo>
                <a:lnTo>
                  <a:pt x="12543" y="112896"/>
                </a:lnTo>
                <a:lnTo>
                  <a:pt x="5847" y="100741"/>
                </a:lnTo>
                <a:lnTo>
                  <a:pt x="1571" y="87299"/>
                </a:lnTo>
                <a:lnTo>
                  <a:pt x="2" y="72854"/>
                </a:lnTo>
                <a:lnTo>
                  <a:pt x="0" y="72262"/>
                </a:lnTo>
                <a:close/>
              </a:path>
            </a:pathLst>
          </a:custGeom>
          <a:ln w="9525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354704" y="3848227"/>
            <a:ext cx="2716530" cy="413385"/>
          </a:xfrm>
          <a:custGeom>
            <a:avLst/>
            <a:gdLst/>
            <a:ahLst/>
            <a:cxnLst/>
            <a:rect l="l" t="t" r="r" b="b"/>
            <a:pathLst>
              <a:path w="2716530" h="413385">
                <a:moveTo>
                  <a:pt x="1482485" y="176660"/>
                </a:moveTo>
                <a:lnTo>
                  <a:pt x="1482618" y="176290"/>
                </a:lnTo>
                <a:lnTo>
                  <a:pt x="1482852" y="175641"/>
                </a:lnTo>
                <a:lnTo>
                  <a:pt x="1482497" y="176438"/>
                </a:lnTo>
                <a:lnTo>
                  <a:pt x="1482353" y="176762"/>
                </a:lnTo>
                <a:lnTo>
                  <a:pt x="1482461" y="176987"/>
                </a:lnTo>
                <a:lnTo>
                  <a:pt x="1482485" y="176660"/>
                </a:lnTo>
                <a:close/>
              </a:path>
              <a:path w="2716530" h="413385">
                <a:moveTo>
                  <a:pt x="1544725" y="233349"/>
                </a:moveTo>
                <a:lnTo>
                  <a:pt x="1544320" y="233965"/>
                </a:lnTo>
                <a:lnTo>
                  <a:pt x="1544485" y="233846"/>
                </a:lnTo>
                <a:lnTo>
                  <a:pt x="1545213" y="232997"/>
                </a:lnTo>
                <a:lnTo>
                  <a:pt x="1547368" y="231775"/>
                </a:lnTo>
                <a:lnTo>
                  <a:pt x="1546225" y="230886"/>
                </a:lnTo>
                <a:lnTo>
                  <a:pt x="1545717" y="232410"/>
                </a:lnTo>
                <a:lnTo>
                  <a:pt x="1545082" y="233045"/>
                </a:lnTo>
                <a:lnTo>
                  <a:pt x="1544725" y="233349"/>
                </a:lnTo>
                <a:lnTo>
                  <a:pt x="1544447" y="233806"/>
                </a:lnTo>
                <a:lnTo>
                  <a:pt x="1544725" y="233349"/>
                </a:lnTo>
                <a:close/>
              </a:path>
              <a:path w="2716530" h="413385">
                <a:moveTo>
                  <a:pt x="1546118" y="232672"/>
                </a:moveTo>
                <a:lnTo>
                  <a:pt x="1549049" y="231620"/>
                </a:lnTo>
                <a:lnTo>
                  <a:pt x="1547368" y="231775"/>
                </a:lnTo>
                <a:lnTo>
                  <a:pt x="1545255" y="232948"/>
                </a:lnTo>
                <a:lnTo>
                  <a:pt x="1544485" y="233846"/>
                </a:lnTo>
                <a:lnTo>
                  <a:pt x="1546118" y="232672"/>
                </a:lnTo>
                <a:close/>
              </a:path>
              <a:path w="2716530" h="413385">
                <a:moveTo>
                  <a:pt x="1558036" y="234061"/>
                </a:moveTo>
                <a:lnTo>
                  <a:pt x="1557043" y="233109"/>
                </a:lnTo>
                <a:lnTo>
                  <a:pt x="1556385" y="241300"/>
                </a:lnTo>
                <a:lnTo>
                  <a:pt x="1554861" y="235712"/>
                </a:lnTo>
                <a:lnTo>
                  <a:pt x="1555820" y="232376"/>
                </a:lnTo>
                <a:lnTo>
                  <a:pt x="1553845" y="231521"/>
                </a:lnTo>
                <a:lnTo>
                  <a:pt x="1553675" y="231800"/>
                </a:lnTo>
                <a:lnTo>
                  <a:pt x="1553083" y="269494"/>
                </a:lnTo>
                <a:lnTo>
                  <a:pt x="1549019" y="269240"/>
                </a:lnTo>
                <a:lnTo>
                  <a:pt x="1551686" y="310006"/>
                </a:lnTo>
                <a:lnTo>
                  <a:pt x="1561084" y="321183"/>
                </a:lnTo>
                <a:lnTo>
                  <a:pt x="1557528" y="268605"/>
                </a:lnTo>
                <a:lnTo>
                  <a:pt x="1558417" y="248666"/>
                </a:lnTo>
                <a:lnTo>
                  <a:pt x="1558036" y="234061"/>
                </a:lnTo>
                <a:close/>
              </a:path>
              <a:path w="2716530" h="413385">
                <a:moveTo>
                  <a:pt x="1556306" y="232403"/>
                </a:moveTo>
                <a:lnTo>
                  <a:pt x="1556893" y="232664"/>
                </a:lnTo>
                <a:lnTo>
                  <a:pt x="1557274" y="190627"/>
                </a:lnTo>
                <a:lnTo>
                  <a:pt x="1559052" y="234315"/>
                </a:lnTo>
                <a:lnTo>
                  <a:pt x="1557489" y="233377"/>
                </a:lnTo>
                <a:lnTo>
                  <a:pt x="1556884" y="232621"/>
                </a:lnTo>
                <a:lnTo>
                  <a:pt x="1554988" y="231140"/>
                </a:lnTo>
                <a:lnTo>
                  <a:pt x="1554607" y="231648"/>
                </a:lnTo>
                <a:lnTo>
                  <a:pt x="1556306" y="232403"/>
                </a:lnTo>
                <a:close/>
              </a:path>
              <a:path w="2716530" h="413385">
                <a:moveTo>
                  <a:pt x="1555820" y="232376"/>
                </a:moveTo>
                <a:lnTo>
                  <a:pt x="1554861" y="235712"/>
                </a:lnTo>
                <a:lnTo>
                  <a:pt x="1556385" y="241300"/>
                </a:lnTo>
                <a:lnTo>
                  <a:pt x="1557043" y="233109"/>
                </a:lnTo>
                <a:lnTo>
                  <a:pt x="1556455" y="232546"/>
                </a:lnTo>
                <a:lnTo>
                  <a:pt x="1555820" y="232376"/>
                </a:lnTo>
                <a:close/>
              </a:path>
              <a:path w="2716530" h="413385">
                <a:moveTo>
                  <a:pt x="1557528" y="189230"/>
                </a:moveTo>
                <a:lnTo>
                  <a:pt x="1557401" y="185420"/>
                </a:lnTo>
                <a:lnTo>
                  <a:pt x="1557020" y="184277"/>
                </a:lnTo>
                <a:lnTo>
                  <a:pt x="1556385" y="181229"/>
                </a:lnTo>
                <a:lnTo>
                  <a:pt x="1554988" y="177927"/>
                </a:lnTo>
                <a:lnTo>
                  <a:pt x="1556659" y="183150"/>
                </a:lnTo>
                <a:lnTo>
                  <a:pt x="1557296" y="187610"/>
                </a:lnTo>
                <a:lnTo>
                  <a:pt x="1557528" y="189230"/>
                </a:lnTo>
                <a:close/>
              </a:path>
              <a:path w="2716530" h="413385">
                <a:moveTo>
                  <a:pt x="1552575" y="212344"/>
                </a:moveTo>
                <a:lnTo>
                  <a:pt x="1550289" y="220345"/>
                </a:lnTo>
                <a:lnTo>
                  <a:pt x="1550416" y="221234"/>
                </a:lnTo>
                <a:lnTo>
                  <a:pt x="1551686" y="224028"/>
                </a:lnTo>
                <a:lnTo>
                  <a:pt x="1552575" y="212344"/>
                </a:lnTo>
                <a:close/>
              </a:path>
              <a:path w="2716530" h="413385">
                <a:moveTo>
                  <a:pt x="1585849" y="153416"/>
                </a:moveTo>
                <a:lnTo>
                  <a:pt x="1577594" y="137414"/>
                </a:lnTo>
                <a:lnTo>
                  <a:pt x="1574038" y="130556"/>
                </a:lnTo>
                <a:lnTo>
                  <a:pt x="1570736" y="122681"/>
                </a:lnTo>
                <a:lnTo>
                  <a:pt x="1569062" y="119540"/>
                </a:lnTo>
                <a:lnTo>
                  <a:pt x="1559506" y="112168"/>
                </a:lnTo>
                <a:lnTo>
                  <a:pt x="1547241" y="112141"/>
                </a:lnTo>
                <a:lnTo>
                  <a:pt x="1526540" y="118999"/>
                </a:lnTo>
                <a:lnTo>
                  <a:pt x="1504823" y="125730"/>
                </a:lnTo>
                <a:lnTo>
                  <a:pt x="1493139" y="129667"/>
                </a:lnTo>
                <a:lnTo>
                  <a:pt x="1484122" y="175387"/>
                </a:lnTo>
                <a:lnTo>
                  <a:pt x="1482965" y="176286"/>
                </a:lnTo>
                <a:lnTo>
                  <a:pt x="1482671" y="176785"/>
                </a:lnTo>
                <a:lnTo>
                  <a:pt x="1489964" y="172466"/>
                </a:lnTo>
                <a:lnTo>
                  <a:pt x="1498346" y="168529"/>
                </a:lnTo>
                <a:lnTo>
                  <a:pt x="1507363" y="164973"/>
                </a:lnTo>
                <a:lnTo>
                  <a:pt x="1516888" y="161925"/>
                </a:lnTo>
                <a:lnTo>
                  <a:pt x="1537843" y="155448"/>
                </a:lnTo>
                <a:lnTo>
                  <a:pt x="1535684" y="137668"/>
                </a:lnTo>
                <a:lnTo>
                  <a:pt x="1539113" y="145415"/>
                </a:lnTo>
                <a:lnTo>
                  <a:pt x="1559306" y="148209"/>
                </a:lnTo>
                <a:lnTo>
                  <a:pt x="1539113" y="145415"/>
                </a:lnTo>
                <a:lnTo>
                  <a:pt x="1543124" y="153666"/>
                </a:lnTo>
                <a:lnTo>
                  <a:pt x="1543558" y="154559"/>
                </a:lnTo>
                <a:lnTo>
                  <a:pt x="1552067" y="170942"/>
                </a:lnTo>
                <a:lnTo>
                  <a:pt x="1554988" y="177927"/>
                </a:lnTo>
                <a:lnTo>
                  <a:pt x="1556385" y="181229"/>
                </a:lnTo>
                <a:lnTo>
                  <a:pt x="1557020" y="184277"/>
                </a:lnTo>
                <a:lnTo>
                  <a:pt x="1557401" y="185420"/>
                </a:lnTo>
                <a:lnTo>
                  <a:pt x="1557528" y="189230"/>
                </a:lnTo>
                <a:lnTo>
                  <a:pt x="1557296" y="187610"/>
                </a:lnTo>
                <a:lnTo>
                  <a:pt x="1557112" y="191479"/>
                </a:lnTo>
                <a:lnTo>
                  <a:pt x="1554988" y="202692"/>
                </a:lnTo>
                <a:lnTo>
                  <a:pt x="1554480" y="229616"/>
                </a:lnTo>
                <a:lnTo>
                  <a:pt x="1554607" y="231648"/>
                </a:lnTo>
                <a:lnTo>
                  <a:pt x="1554988" y="231140"/>
                </a:lnTo>
                <a:lnTo>
                  <a:pt x="1556884" y="232621"/>
                </a:lnTo>
                <a:lnTo>
                  <a:pt x="1557020" y="193421"/>
                </a:lnTo>
                <a:lnTo>
                  <a:pt x="1557274" y="190627"/>
                </a:lnTo>
                <a:lnTo>
                  <a:pt x="1559052" y="234315"/>
                </a:lnTo>
                <a:lnTo>
                  <a:pt x="1560703" y="257048"/>
                </a:lnTo>
                <a:lnTo>
                  <a:pt x="1561846" y="262763"/>
                </a:lnTo>
                <a:lnTo>
                  <a:pt x="1562389" y="263411"/>
                </a:lnTo>
                <a:lnTo>
                  <a:pt x="1564435" y="265849"/>
                </a:lnTo>
                <a:lnTo>
                  <a:pt x="1567815" y="263779"/>
                </a:lnTo>
                <a:lnTo>
                  <a:pt x="1571625" y="260350"/>
                </a:lnTo>
                <a:lnTo>
                  <a:pt x="1573911" y="257683"/>
                </a:lnTo>
                <a:lnTo>
                  <a:pt x="1577848" y="252222"/>
                </a:lnTo>
                <a:lnTo>
                  <a:pt x="1581023" y="246253"/>
                </a:lnTo>
                <a:lnTo>
                  <a:pt x="1584198" y="238887"/>
                </a:lnTo>
                <a:lnTo>
                  <a:pt x="1586992" y="230759"/>
                </a:lnTo>
                <a:lnTo>
                  <a:pt x="1589659" y="221234"/>
                </a:lnTo>
                <a:lnTo>
                  <a:pt x="1592326" y="210058"/>
                </a:lnTo>
                <a:lnTo>
                  <a:pt x="1594739" y="197993"/>
                </a:lnTo>
                <a:lnTo>
                  <a:pt x="1595374" y="187325"/>
                </a:lnTo>
                <a:lnTo>
                  <a:pt x="1595247" y="183515"/>
                </a:lnTo>
                <a:lnTo>
                  <a:pt x="1593977" y="175514"/>
                </a:lnTo>
                <a:lnTo>
                  <a:pt x="1593215" y="172466"/>
                </a:lnTo>
                <a:lnTo>
                  <a:pt x="1589913" y="162687"/>
                </a:lnTo>
                <a:lnTo>
                  <a:pt x="1585849" y="153416"/>
                </a:lnTo>
                <a:close/>
              </a:path>
              <a:path w="2716530" h="413385">
                <a:moveTo>
                  <a:pt x="1850390" y="139192"/>
                </a:moveTo>
                <a:lnTo>
                  <a:pt x="1848231" y="140970"/>
                </a:lnTo>
                <a:lnTo>
                  <a:pt x="1848485" y="210439"/>
                </a:lnTo>
                <a:lnTo>
                  <a:pt x="1849247" y="207772"/>
                </a:lnTo>
                <a:lnTo>
                  <a:pt x="1852549" y="198120"/>
                </a:lnTo>
                <a:lnTo>
                  <a:pt x="1861566" y="131064"/>
                </a:lnTo>
                <a:lnTo>
                  <a:pt x="1850390" y="139192"/>
                </a:lnTo>
                <a:close/>
              </a:path>
              <a:path w="2716530" h="413385">
                <a:moveTo>
                  <a:pt x="1853692" y="195580"/>
                </a:moveTo>
                <a:lnTo>
                  <a:pt x="1853273" y="196774"/>
                </a:lnTo>
                <a:lnTo>
                  <a:pt x="1858949" y="186234"/>
                </a:lnTo>
                <a:lnTo>
                  <a:pt x="1858137" y="187325"/>
                </a:lnTo>
                <a:lnTo>
                  <a:pt x="1853692" y="195580"/>
                </a:lnTo>
                <a:close/>
              </a:path>
              <a:path w="2716530" h="413385">
                <a:moveTo>
                  <a:pt x="1892046" y="158024"/>
                </a:moveTo>
                <a:lnTo>
                  <a:pt x="1904746" y="153670"/>
                </a:lnTo>
                <a:lnTo>
                  <a:pt x="1893824" y="157099"/>
                </a:lnTo>
                <a:lnTo>
                  <a:pt x="1908937" y="114046"/>
                </a:lnTo>
                <a:lnTo>
                  <a:pt x="1892300" y="117602"/>
                </a:lnTo>
                <a:lnTo>
                  <a:pt x="1881378" y="163575"/>
                </a:lnTo>
                <a:lnTo>
                  <a:pt x="1874774" y="168275"/>
                </a:lnTo>
                <a:lnTo>
                  <a:pt x="1872615" y="170053"/>
                </a:lnTo>
                <a:lnTo>
                  <a:pt x="1876552" y="123190"/>
                </a:lnTo>
                <a:lnTo>
                  <a:pt x="1863979" y="129540"/>
                </a:lnTo>
                <a:lnTo>
                  <a:pt x="1861566" y="131064"/>
                </a:lnTo>
                <a:lnTo>
                  <a:pt x="1864614" y="178181"/>
                </a:lnTo>
                <a:lnTo>
                  <a:pt x="1866646" y="175895"/>
                </a:lnTo>
                <a:lnTo>
                  <a:pt x="1873877" y="169149"/>
                </a:lnTo>
                <a:lnTo>
                  <a:pt x="1882418" y="163034"/>
                </a:lnTo>
                <a:lnTo>
                  <a:pt x="1883791" y="162052"/>
                </a:lnTo>
                <a:lnTo>
                  <a:pt x="1891411" y="158242"/>
                </a:lnTo>
                <a:lnTo>
                  <a:pt x="1892046" y="158024"/>
                </a:lnTo>
                <a:close/>
              </a:path>
              <a:path w="2716530" h="413385">
                <a:moveTo>
                  <a:pt x="1873877" y="169149"/>
                </a:moveTo>
                <a:lnTo>
                  <a:pt x="1866646" y="175895"/>
                </a:lnTo>
                <a:lnTo>
                  <a:pt x="1864614" y="178181"/>
                </a:lnTo>
                <a:lnTo>
                  <a:pt x="1861566" y="131064"/>
                </a:lnTo>
                <a:lnTo>
                  <a:pt x="1859661" y="184912"/>
                </a:lnTo>
                <a:lnTo>
                  <a:pt x="1865818" y="177006"/>
                </a:lnTo>
                <a:lnTo>
                  <a:pt x="1873877" y="169149"/>
                </a:lnTo>
                <a:close/>
              </a:path>
              <a:path w="2716530" h="413385">
                <a:moveTo>
                  <a:pt x="1892300" y="117602"/>
                </a:moveTo>
                <a:lnTo>
                  <a:pt x="1878965" y="122174"/>
                </a:lnTo>
                <a:lnTo>
                  <a:pt x="1876552" y="123190"/>
                </a:lnTo>
                <a:lnTo>
                  <a:pt x="1872615" y="170053"/>
                </a:lnTo>
                <a:lnTo>
                  <a:pt x="1874774" y="168275"/>
                </a:lnTo>
                <a:lnTo>
                  <a:pt x="1881378" y="163575"/>
                </a:lnTo>
                <a:lnTo>
                  <a:pt x="1892300" y="117602"/>
                </a:lnTo>
                <a:close/>
              </a:path>
              <a:path w="2716530" h="413385">
                <a:moveTo>
                  <a:pt x="1883791" y="162052"/>
                </a:moveTo>
                <a:lnTo>
                  <a:pt x="1882418" y="163034"/>
                </a:lnTo>
                <a:lnTo>
                  <a:pt x="1892046" y="158024"/>
                </a:lnTo>
                <a:lnTo>
                  <a:pt x="1891411" y="158242"/>
                </a:lnTo>
                <a:lnTo>
                  <a:pt x="1883791" y="162052"/>
                </a:lnTo>
                <a:close/>
              </a:path>
              <a:path w="2716530" h="413385">
                <a:moveTo>
                  <a:pt x="2383155" y="228092"/>
                </a:moveTo>
                <a:lnTo>
                  <a:pt x="2403348" y="242950"/>
                </a:lnTo>
                <a:lnTo>
                  <a:pt x="2412619" y="250444"/>
                </a:lnTo>
                <a:lnTo>
                  <a:pt x="2421382" y="257937"/>
                </a:lnTo>
                <a:lnTo>
                  <a:pt x="2429383" y="265430"/>
                </a:lnTo>
                <a:lnTo>
                  <a:pt x="2436622" y="273050"/>
                </a:lnTo>
                <a:lnTo>
                  <a:pt x="2448814" y="287528"/>
                </a:lnTo>
                <a:lnTo>
                  <a:pt x="2459736" y="302514"/>
                </a:lnTo>
                <a:lnTo>
                  <a:pt x="2471039" y="318770"/>
                </a:lnTo>
                <a:lnTo>
                  <a:pt x="2483358" y="335153"/>
                </a:lnTo>
                <a:lnTo>
                  <a:pt x="2491232" y="344170"/>
                </a:lnTo>
                <a:lnTo>
                  <a:pt x="2499487" y="352679"/>
                </a:lnTo>
                <a:lnTo>
                  <a:pt x="2507615" y="360425"/>
                </a:lnTo>
                <a:lnTo>
                  <a:pt x="2514854" y="367665"/>
                </a:lnTo>
                <a:lnTo>
                  <a:pt x="2519299" y="372110"/>
                </a:lnTo>
                <a:lnTo>
                  <a:pt x="2525649" y="374142"/>
                </a:lnTo>
                <a:lnTo>
                  <a:pt x="2524760" y="335534"/>
                </a:lnTo>
                <a:lnTo>
                  <a:pt x="2534620" y="333583"/>
                </a:lnTo>
                <a:lnTo>
                  <a:pt x="2534031" y="332994"/>
                </a:lnTo>
                <a:lnTo>
                  <a:pt x="2526665" y="325881"/>
                </a:lnTo>
                <a:lnTo>
                  <a:pt x="2519807" y="319024"/>
                </a:lnTo>
                <a:lnTo>
                  <a:pt x="2513838" y="312293"/>
                </a:lnTo>
                <a:lnTo>
                  <a:pt x="2502281" y="296925"/>
                </a:lnTo>
                <a:lnTo>
                  <a:pt x="2490597" y="280162"/>
                </a:lnTo>
                <a:lnTo>
                  <a:pt x="2477897" y="262763"/>
                </a:lnTo>
                <a:lnTo>
                  <a:pt x="2464054" y="246634"/>
                </a:lnTo>
                <a:lnTo>
                  <a:pt x="2455418" y="237744"/>
                </a:lnTo>
                <a:lnTo>
                  <a:pt x="2446274" y="229108"/>
                </a:lnTo>
                <a:lnTo>
                  <a:pt x="2436368" y="220599"/>
                </a:lnTo>
                <a:lnTo>
                  <a:pt x="2425827" y="212217"/>
                </a:lnTo>
                <a:lnTo>
                  <a:pt x="2404110" y="196469"/>
                </a:lnTo>
                <a:lnTo>
                  <a:pt x="2381504" y="181356"/>
                </a:lnTo>
                <a:lnTo>
                  <a:pt x="2358898" y="167512"/>
                </a:lnTo>
                <a:lnTo>
                  <a:pt x="2336927" y="154686"/>
                </a:lnTo>
                <a:lnTo>
                  <a:pt x="2316734" y="143383"/>
                </a:lnTo>
                <a:lnTo>
                  <a:pt x="2307209" y="138175"/>
                </a:lnTo>
                <a:lnTo>
                  <a:pt x="2298827" y="133604"/>
                </a:lnTo>
                <a:lnTo>
                  <a:pt x="2286762" y="126873"/>
                </a:lnTo>
                <a:lnTo>
                  <a:pt x="2273300" y="119380"/>
                </a:lnTo>
                <a:lnTo>
                  <a:pt x="2265807" y="115950"/>
                </a:lnTo>
                <a:lnTo>
                  <a:pt x="2257425" y="113156"/>
                </a:lnTo>
                <a:lnTo>
                  <a:pt x="2251329" y="111760"/>
                </a:lnTo>
                <a:lnTo>
                  <a:pt x="2239391" y="111252"/>
                </a:lnTo>
                <a:lnTo>
                  <a:pt x="2227199" y="112522"/>
                </a:lnTo>
                <a:lnTo>
                  <a:pt x="2216023" y="115316"/>
                </a:lnTo>
                <a:lnTo>
                  <a:pt x="2205482" y="118872"/>
                </a:lnTo>
                <a:lnTo>
                  <a:pt x="2195957" y="122936"/>
                </a:lnTo>
                <a:lnTo>
                  <a:pt x="2178558" y="131318"/>
                </a:lnTo>
                <a:lnTo>
                  <a:pt x="2170430" y="135000"/>
                </a:lnTo>
                <a:lnTo>
                  <a:pt x="2163829" y="137696"/>
                </a:lnTo>
                <a:lnTo>
                  <a:pt x="2127250" y="141097"/>
                </a:lnTo>
                <a:lnTo>
                  <a:pt x="2107438" y="142240"/>
                </a:lnTo>
                <a:lnTo>
                  <a:pt x="2087626" y="142748"/>
                </a:lnTo>
                <a:lnTo>
                  <a:pt x="2067941" y="142494"/>
                </a:lnTo>
                <a:lnTo>
                  <a:pt x="2048129" y="141350"/>
                </a:lnTo>
                <a:lnTo>
                  <a:pt x="2028698" y="139319"/>
                </a:lnTo>
                <a:lnTo>
                  <a:pt x="2014220" y="138175"/>
                </a:lnTo>
                <a:lnTo>
                  <a:pt x="1996948" y="128778"/>
                </a:lnTo>
                <a:lnTo>
                  <a:pt x="1979295" y="121666"/>
                </a:lnTo>
                <a:lnTo>
                  <a:pt x="1961515" y="116586"/>
                </a:lnTo>
                <a:lnTo>
                  <a:pt x="1943862" y="113665"/>
                </a:lnTo>
                <a:lnTo>
                  <a:pt x="1926209" y="112775"/>
                </a:lnTo>
                <a:lnTo>
                  <a:pt x="1908937" y="114046"/>
                </a:lnTo>
                <a:lnTo>
                  <a:pt x="1893824" y="157099"/>
                </a:lnTo>
                <a:lnTo>
                  <a:pt x="1904746" y="153670"/>
                </a:lnTo>
                <a:lnTo>
                  <a:pt x="1916430" y="151384"/>
                </a:lnTo>
                <a:lnTo>
                  <a:pt x="1928749" y="150749"/>
                </a:lnTo>
                <a:lnTo>
                  <a:pt x="1941703" y="151637"/>
                </a:lnTo>
                <a:lnTo>
                  <a:pt x="1955165" y="154050"/>
                </a:lnTo>
                <a:lnTo>
                  <a:pt x="1968627" y="158115"/>
                </a:lnTo>
                <a:lnTo>
                  <a:pt x="1982470" y="163956"/>
                </a:lnTo>
                <a:lnTo>
                  <a:pt x="1995932" y="171577"/>
                </a:lnTo>
                <a:lnTo>
                  <a:pt x="1997837" y="172593"/>
                </a:lnTo>
                <a:lnTo>
                  <a:pt x="2008124" y="136017"/>
                </a:lnTo>
                <a:lnTo>
                  <a:pt x="1997837" y="172593"/>
                </a:lnTo>
                <a:lnTo>
                  <a:pt x="2002028" y="173609"/>
                </a:lnTo>
                <a:lnTo>
                  <a:pt x="2022475" y="177037"/>
                </a:lnTo>
                <a:lnTo>
                  <a:pt x="2044192" y="179197"/>
                </a:lnTo>
                <a:lnTo>
                  <a:pt x="2065655" y="180467"/>
                </a:lnTo>
                <a:lnTo>
                  <a:pt x="2087118" y="180848"/>
                </a:lnTo>
                <a:lnTo>
                  <a:pt x="2108454" y="180212"/>
                </a:lnTo>
                <a:lnTo>
                  <a:pt x="2129409" y="179070"/>
                </a:lnTo>
                <a:lnTo>
                  <a:pt x="2161413" y="138684"/>
                </a:lnTo>
                <a:lnTo>
                  <a:pt x="2166874" y="137414"/>
                </a:lnTo>
                <a:lnTo>
                  <a:pt x="2170430" y="175387"/>
                </a:lnTo>
                <a:lnTo>
                  <a:pt x="2172335" y="175133"/>
                </a:lnTo>
                <a:lnTo>
                  <a:pt x="2175891" y="173990"/>
                </a:lnTo>
                <a:lnTo>
                  <a:pt x="2184908" y="170306"/>
                </a:lnTo>
                <a:lnTo>
                  <a:pt x="2194560" y="165862"/>
                </a:lnTo>
                <a:lnTo>
                  <a:pt x="2212340" y="157353"/>
                </a:lnTo>
                <a:lnTo>
                  <a:pt x="2220595" y="153924"/>
                </a:lnTo>
                <a:lnTo>
                  <a:pt x="2228215" y="151384"/>
                </a:lnTo>
                <a:lnTo>
                  <a:pt x="2235835" y="149733"/>
                </a:lnTo>
                <a:lnTo>
                  <a:pt x="2243074" y="149098"/>
                </a:lnTo>
                <a:lnTo>
                  <a:pt x="2243972" y="149162"/>
                </a:lnTo>
                <a:lnTo>
                  <a:pt x="2246630" y="149352"/>
                </a:lnTo>
                <a:lnTo>
                  <a:pt x="2249043" y="150241"/>
                </a:lnTo>
                <a:lnTo>
                  <a:pt x="2252853" y="151765"/>
                </a:lnTo>
                <a:lnTo>
                  <a:pt x="2257425" y="153924"/>
                </a:lnTo>
                <a:lnTo>
                  <a:pt x="2268093" y="160020"/>
                </a:lnTo>
                <a:lnTo>
                  <a:pt x="2280285" y="166878"/>
                </a:lnTo>
                <a:lnTo>
                  <a:pt x="2289175" y="171704"/>
                </a:lnTo>
                <a:lnTo>
                  <a:pt x="2298192" y="176784"/>
                </a:lnTo>
                <a:lnTo>
                  <a:pt x="2318385" y="187960"/>
                </a:lnTo>
                <a:lnTo>
                  <a:pt x="2339721" y="200406"/>
                </a:lnTo>
                <a:lnTo>
                  <a:pt x="2361565" y="213868"/>
                </a:lnTo>
                <a:lnTo>
                  <a:pt x="2383155" y="228092"/>
                </a:lnTo>
                <a:close/>
              </a:path>
              <a:path w="2716530" h="413385">
                <a:moveTo>
                  <a:pt x="2161413" y="138684"/>
                </a:moveTo>
                <a:lnTo>
                  <a:pt x="2129409" y="179070"/>
                </a:lnTo>
                <a:lnTo>
                  <a:pt x="2170430" y="175387"/>
                </a:lnTo>
                <a:lnTo>
                  <a:pt x="2166874" y="137414"/>
                </a:lnTo>
                <a:lnTo>
                  <a:pt x="2161413" y="138684"/>
                </a:lnTo>
                <a:close/>
              </a:path>
              <a:path w="2716530" h="413385">
                <a:moveTo>
                  <a:pt x="1524508" y="253237"/>
                </a:moveTo>
                <a:lnTo>
                  <a:pt x="1520317" y="246506"/>
                </a:lnTo>
                <a:lnTo>
                  <a:pt x="1517650" y="241300"/>
                </a:lnTo>
                <a:lnTo>
                  <a:pt x="1516126" y="238125"/>
                </a:lnTo>
                <a:lnTo>
                  <a:pt x="1517650" y="241300"/>
                </a:lnTo>
                <a:lnTo>
                  <a:pt x="1516253" y="238379"/>
                </a:lnTo>
                <a:lnTo>
                  <a:pt x="1524284" y="213030"/>
                </a:lnTo>
                <a:lnTo>
                  <a:pt x="1515926" y="222044"/>
                </a:lnTo>
                <a:lnTo>
                  <a:pt x="1514856" y="234442"/>
                </a:lnTo>
                <a:lnTo>
                  <a:pt x="1515237" y="235966"/>
                </a:lnTo>
                <a:lnTo>
                  <a:pt x="1516253" y="239141"/>
                </a:lnTo>
                <a:lnTo>
                  <a:pt x="1516888" y="241554"/>
                </a:lnTo>
                <a:lnTo>
                  <a:pt x="1518158" y="246125"/>
                </a:lnTo>
                <a:lnTo>
                  <a:pt x="1519809" y="251841"/>
                </a:lnTo>
                <a:lnTo>
                  <a:pt x="1521587" y="258572"/>
                </a:lnTo>
                <a:lnTo>
                  <a:pt x="1524000" y="267335"/>
                </a:lnTo>
                <a:lnTo>
                  <a:pt x="1526667" y="277241"/>
                </a:lnTo>
                <a:lnTo>
                  <a:pt x="1527302" y="280035"/>
                </a:lnTo>
                <a:lnTo>
                  <a:pt x="1530604" y="284861"/>
                </a:lnTo>
                <a:lnTo>
                  <a:pt x="1533017" y="287528"/>
                </a:lnTo>
                <a:lnTo>
                  <a:pt x="1535430" y="290703"/>
                </a:lnTo>
                <a:lnTo>
                  <a:pt x="1539113" y="295021"/>
                </a:lnTo>
                <a:lnTo>
                  <a:pt x="1542796" y="299466"/>
                </a:lnTo>
                <a:lnTo>
                  <a:pt x="1551686" y="310006"/>
                </a:lnTo>
                <a:lnTo>
                  <a:pt x="1549019" y="269240"/>
                </a:lnTo>
                <a:lnTo>
                  <a:pt x="1553083" y="269494"/>
                </a:lnTo>
                <a:lnTo>
                  <a:pt x="1553675" y="231800"/>
                </a:lnTo>
                <a:lnTo>
                  <a:pt x="1553845" y="231521"/>
                </a:lnTo>
                <a:lnTo>
                  <a:pt x="1549049" y="231620"/>
                </a:lnTo>
                <a:lnTo>
                  <a:pt x="1546118" y="232672"/>
                </a:lnTo>
                <a:lnTo>
                  <a:pt x="1544485" y="233846"/>
                </a:lnTo>
                <a:lnTo>
                  <a:pt x="1544320" y="233965"/>
                </a:lnTo>
                <a:lnTo>
                  <a:pt x="1544725" y="233349"/>
                </a:lnTo>
                <a:lnTo>
                  <a:pt x="1545082" y="233045"/>
                </a:lnTo>
                <a:lnTo>
                  <a:pt x="1545717" y="232410"/>
                </a:lnTo>
                <a:lnTo>
                  <a:pt x="1546225" y="230886"/>
                </a:lnTo>
                <a:lnTo>
                  <a:pt x="1547368" y="231775"/>
                </a:lnTo>
                <a:lnTo>
                  <a:pt x="1549049" y="231620"/>
                </a:lnTo>
                <a:lnTo>
                  <a:pt x="1553582" y="231490"/>
                </a:lnTo>
                <a:lnTo>
                  <a:pt x="1552575" y="227711"/>
                </a:lnTo>
                <a:lnTo>
                  <a:pt x="1553582" y="231490"/>
                </a:lnTo>
                <a:lnTo>
                  <a:pt x="1553845" y="231521"/>
                </a:lnTo>
                <a:lnTo>
                  <a:pt x="1555820" y="232376"/>
                </a:lnTo>
                <a:lnTo>
                  <a:pt x="1556455" y="232546"/>
                </a:lnTo>
                <a:lnTo>
                  <a:pt x="1557043" y="233109"/>
                </a:lnTo>
                <a:lnTo>
                  <a:pt x="1558036" y="234061"/>
                </a:lnTo>
                <a:lnTo>
                  <a:pt x="1558417" y="248666"/>
                </a:lnTo>
                <a:lnTo>
                  <a:pt x="1559433" y="259969"/>
                </a:lnTo>
                <a:lnTo>
                  <a:pt x="1562962" y="266586"/>
                </a:lnTo>
                <a:lnTo>
                  <a:pt x="1563199" y="266467"/>
                </a:lnTo>
                <a:lnTo>
                  <a:pt x="1563497" y="267589"/>
                </a:lnTo>
                <a:lnTo>
                  <a:pt x="1562962" y="266586"/>
                </a:lnTo>
                <a:lnTo>
                  <a:pt x="1560957" y="267589"/>
                </a:lnTo>
                <a:lnTo>
                  <a:pt x="1559433" y="259969"/>
                </a:lnTo>
                <a:lnTo>
                  <a:pt x="1558417" y="248666"/>
                </a:lnTo>
                <a:lnTo>
                  <a:pt x="1557528" y="268605"/>
                </a:lnTo>
                <a:lnTo>
                  <a:pt x="1561084" y="321183"/>
                </a:lnTo>
                <a:lnTo>
                  <a:pt x="1570609" y="332359"/>
                </a:lnTo>
                <a:lnTo>
                  <a:pt x="1580388" y="343027"/>
                </a:lnTo>
                <a:lnTo>
                  <a:pt x="1584960" y="347853"/>
                </a:lnTo>
                <a:lnTo>
                  <a:pt x="1589278" y="352171"/>
                </a:lnTo>
                <a:lnTo>
                  <a:pt x="1593342" y="355981"/>
                </a:lnTo>
                <a:lnTo>
                  <a:pt x="1597533" y="359410"/>
                </a:lnTo>
                <a:lnTo>
                  <a:pt x="1603248" y="363600"/>
                </a:lnTo>
                <a:lnTo>
                  <a:pt x="1608836" y="367538"/>
                </a:lnTo>
                <a:lnTo>
                  <a:pt x="1621155" y="375666"/>
                </a:lnTo>
                <a:lnTo>
                  <a:pt x="1633982" y="383921"/>
                </a:lnTo>
                <a:lnTo>
                  <a:pt x="1646936" y="391795"/>
                </a:lnTo>
                <a:lnTo>
                  <a:pt x="1658620" y="398653"/>
                </a:lnTo>
                <a:lnTo>
                  <a:pt x="1663319" y="401574"/>
                </a:lnTo>
                <a:lnTo>
                  <a:pt x="1668272" y="404368"/>
                </a:lnTo>
                <a:lnTo>
                  <a:pt x="1671447" y="406273"/>
                </a:lnTo>
                <a:lnTo>
                  <a:pt x="1674241" y="407924"/>
                </a:lnTo>
                <a:lnTo>
                  <a:pt x="1675638" y="408686"/>
                </a:lnTo>
                <a:lnTo>
                  <a:pt x="1678178" y="410464"/>
                </a:lnTo>
                <a:lnTo>
                  <a:pt x="1681099" y="411480"/>
                </a:lnTo>
                <a:lnTo>
                  <a:pt x="1684147" y="411861"/>
                </a:lnTo>
                <a:lnTo>
                  <a:pt x="1699387" y="413385"/>
                </a:lnTo>
                <a:lnTo>
                  <a:pt x="1716913" y="413131"/>
                </a:lnTo>
                <a:lnTo>
                  <a:pt x="1734058" y="410591"/>
                </a:lnTo>
                <a:lnTo>
                  <a:pt x="1750568" y="406146"/>
                </a:lnTo>
                <a:lnTo>
                  <a:pt x="1766570" y="399542"/>
                </a:lnTo>
                <a:lnTo>
                  <a:pt x="1781556" y="391287"/>
                </a:lnTo>
                <a:lnTo>
                  <a:pt x="1795399" y="381127"/>
                </a:lnTo>
                <a:lnTo>
                  <a:pt x="1808099" y="369570"/>
                </a:lnTo>
                <a:lnTo>
                  <a:pt x="1819402" y="356616"/>
                </a:lnTo>
                <a:lnTo>
                  <a:pt x="1829181" y="342138"/>
                </a:lnTo>
                <a:lnTo>
                  <a:pt x="1837182" y="326771"/>
                </a:lnTo>
                <a:lnTo>
                  <a:pt x="1843278" y="309880"/>
                </a:lnTo>
                <a:lnTo>
                  <a:pt x="1844675" y="234696"/>
                </a:lnTo>
                <a:lnTo>
                  <a:pt x="1847215" y="292354"/>
                </a:lnTo>
                <a:lnTo>
                  <a:pt x="1848866" y="273812"/>
                </a:lnTo>
                <a:lnTo>
                  <a:pt x="1848866" y="263779"/>
                </a:lnTo>
                <a:lnTo>
                  <a:pt x="1848231" y="254127"/>
                </a:lnTo>
                <a:lnTo>
                  <a:pt x="1846707" y="244221"/>
                </a:lnTo>
                <a:lnTo>
                  <a:pt x="1845236" y="237326"/>
                </a:lnTo>
                <a:lnTo>
                  <a:pt x="1845056" y="239903"/>
                </a:lnTo>
                <a:lnTo>
                  <a:pt x="1845236" y="237326"/>
                </a:lnTo>
                <a:lnTo>
                  <a:pt x="1846326" y="221742"/>
                </a:lnTo>
                <a:lnTo>
                  <a:pt x="1848991" y="208993"/>
                </a:lnTo>
                <a:lnTo>
                  <a:pt x="1853273" y="196774"/>
                </a:lnTo>
                <a:lnTo>
                  <a:pt x="1858137" y="187325"/>
                </a:lnTo>
                <a:lnTo>
                  <a:pt x="1865818" y="177006"/>
                </a:lnTo>
                <a:lnTo>
                  <a:pt x="1859661" y="184912"/>
                </a:lnTo>
                <a:lnTo>
                  <a:pt x="1861566" y="131064"/>
                </a:lnTo>
                <a:lnTo>
                  <a:pt x="1852549" y="198120"/>
                </a:lnTo>
                <a:lnTo>
                  <a:pt x="1849247" y="207772"/>
                </a:lnTo>
                <a:lnTo>
                  <a:pt x="1848485" y="210439"/>
                </a:lnTo>
                <a:lnTo>
                  <a:pt x="1848231" y="140970"/>
                </a:lnTo>
                <a:lnTo>
                  <a:pt x="1838071" y="150749"/>
                </a:lnTo>
                <a:lnTo>
                  <a:pt x="1836039" y="153035"/>
                </a:lnTo>
                <a:lnTo>
                  <a:pt x="1827530" y="164592"/>
                </a:lnTo>
                <a:lnTo>
                  <a:pt x="1818894" y="180340"/>
                </a:lnTo>
                <a:lnTo>
                  <a:pt x="1812544" y="197739"/>
                </a:lnTo>
                <a:lnTo>
                  <a:pt x="1808226" y="219202"/>
                </a:lnTo>
                <a:lnTo>
                  <a:pt x="1807083" y="237236"/>
                </a:lnTo>
                <a:lnTo>
                  <a:pt x="1806956" y="239014"/>
                </a:lnTo>
                <a:lnTo>
                  <a:pt x="1807337" y="242443"/>
                </a:lnTo>
                <a:lnTo>
                  <a:pt x="1808988" y="250062"/>
                </a:lnTo>
                <a:lnTo>
                  <a:pt x="1810131" y="257175"/>
                </a:lnTo>
                <a:lnTo>
                  <a:pt x="1810766" y="264160"/>
                </a:lnTo>
                <a:lnTo>
                  <a:pt x="1811020" y="270637"/>
                </a:lnTo>
                <a:lnTo>
                  <a:pt x="1810004" y="284225"/>
                </a:lnTo>
                <a:lnTo>
                  <a:pt x="1807337" y="297180"/>
                </a:lnTo>
                <a:lnTo>
                  <a:pt x="1803146" y="309499"/>
                </a:lnTo>
                <a:lnTo>
                  <a:pt x="1797431" y="321056"/>
                </a:lnTo>
                <a:lnTo>
                  <a:pt x="1790446" y="331850"/>
                </a:lnTo>
                <a:lnTo>
                  <a:pt x="1782064" y="341630"/>
                </a:lnTo>
                <a:lnTo>
                  <a:pt x="1772793" y="350520"/>
                </a:lnTo>
                <a:lnTo>
                  <a:pt x="1762760" y="358140"/>
                </a:lnTo>
                <a:lnTo>
                  <a:pt x="1751711" y="364490"/>
                </a:lnTo>
                <a:lnTo>
                  <a:pt x="1740281" y="369443"/>
                </a:lnTo>
                <a:lnTo>
                  <a:pt x="1728216" y="372999"/>
                </a:lnTo>
                <a:lnTo>
                  <a:pt x="1715897" y="375031"/>
                </a:lnTo>
                <a:lnTo>
                  <a:pt x="1703324" y="375539"/>
                </a:lnTo>
                <a:lnTo>
                  <a:pt x="1692196" y="374323"/>
                </a:lnTo>
                <a:lnTo>
                  <a:pt x="1690878" y="373506"/>
                </a:lnTo>
                <a:lnTo>
                  <a:pt x="1688211" y="373888"/>
                </a:lnTo>
                <a:lnTo>
                  <a:pt x="1693545" y="375158"/>
                </a:lnTo>
                <a:lnTo>
                  <a:pt x="1696720" y="377063"/>
                </a:lnTo>
                <a:lnTo>
                  <a:pt x="1688211" y="373888"/>
                </a:lnTo>
                <a:lnTo>
                  <a:pt x="1690878" y="373506"/>
                </a:lnTo>
                <a:lnTo>
                  <a:pt x="1687068" y="371221"/>
                </a:lnTo>
                <a:lnTo>
                  <a:pt x="1683258" y="369062"/>
                </a:lnTo>
                <a:lnTo>
                  <a:pt x="1678051" y="365887"/>
                </a:lnTo>
                <a:lnTo>
                  <a:pt x="1666875" y="359283"/>
                </a:lnTo>
                <a:lnTo>
                  <a:pt x="1654556" y="351790"/>
                </a:lnTo>
                <a:lnTo>
                  <a:pt x="1642110" y="343789"/>
                </a:lnTo>
                <a:lnTo>
                  <a:pt x="1630553" y="336296"/>
                </a:lnTo>
                <a:lnTo>
                  <a:pt x="1625600" y="332740"/>
                </a:lnTo>
                <a:lnTo>
                  <a:pt x="1621536" y="329946"/>
                </a:lnTo>
                <a:lnTo>
                  <a:pt x="1619504" y="328295"/>
                </a:lnTo>
                <a:lnTo>
                  <a:pt x="1616202" y="325247"/>
                </a:lnTo>
                <a:lnTo>
                  <a:pt x="1612519" y="321564"/>
                </a:lnTo>
                <a:lnTo>
                  <a:pt x="1608582" y="317373"/>
                </a:lnTo>
                <a:lnTo>
                  <a:pt x="1599692" y="307594"/>
                </a:lnTo>
                <a:lnTo>
                  <a:pt x="1590167" y="296545"/>
                </a:lnTo>
                <a:lnTo>
                  <a:pt x="1580769" y="285496"/>
                </a:lnTo>
                <a:lnTo>
                  <a:pt x="1572260" y="275336"/>
                </a:lnTo>
                <a:lnTo>
                  <a:pt x="1568323" y="270510"/>
                </a:lnTo>
                <a:lnTo>
                  <a:pt x="1565148" y="266700"/>
                </a:lnTo>
                <a:lnTo>
                  <a:pt x="1564435" y="265849"/>
                </a:lnTo>
                <a:lnTo>
                  <a:pt x="1562389" y="263411"/>
                </a:lnTo>
                <a:lnTo>
                  <a:pt x="1561846" y="262763"/>
                </a:lnTo>
                <a:lnTo>
                  <a:pt x="1560703" y="257048"/>
                </a:lnTo>
                <a:lnTo>
                  <a:pt x="1559052" y="234315"/>
                </a:lnTo>
                <a:lnTo>
                  <a:pt x="1557489" y="233377"/>
                </a:lnTo>
                <a:lnTo>
                  <a:pt x="1556893" y="232664"/>
                </a:lnTo>
                <a:lnTo>
                  <a:pt x="1556306" y="232403"/>
                </a:lnTo>
                <a:lnTo>
                  <a:pt x="1554607" y="231648"/>
                </a:lnTo>
                <a:lnTo>
                  <a:pt x="1554480" y="229616"/>
                </a:lnTo>
                <a:lnTo>
                  <a:pt x="1554988" y="202692"/>
                </a:lnTo>
                <a:lnTo>
                  <a:pt x="1553210" y="227075"/>
                </a:lnTo>
                <a:lnTo>
                  <a:pt x="1551813" y="225171"/>
                </a:lnTo>
                <a:lnTo>
                  <a:pt x="1551686" y="231267"/>
                </a:lnTo>
                <a:lnTo>
                  <a:pt x="1550035" y="231267"/>
                </a:lnTo>
                <a:lnTo>
                  <a:pt x="1547749" y="231648"/>
                </a:lnTo>
                <a:lnTo>
                  <a:pt x="1548130" y="226568"/>
                </a:lnTo>
                <a:lnTo>
                  <a:pt x="1543304" y="234696"/>
                </a:lnTo>
                <a:lnTo>
                  <a:pt x="1543431" y="235077"/>
                </a:lnTo>
                <a:lnTo>
                  <a:pt x="1544955" y="268731"/>
                </a:lnTo>
                <a:lnTo>
                  <a:pt x="1541653" y="267589"/>
                </a:lnTo>
                <a:lnTo>
                  <a:pt x="1537843" y="265938"/>
                </a:lnTo>
                <a:lnTo>
                  <a:pt x="1535049" y="263906"/>
                </a:lnTo>
                <a:lnTo>
                  <a:pt x="1531112" y="260731"/>
                </a:lnTo>
                <a:lnTo>
                  <a:pt x="1528064" y="257683"/>
                </a:lnTo>
                <a:lnTo>
                  <a:pt x="1524508" y="253237"/>
                </a:lnTo>
                <a:close/>
              </a:path>
              <a:path w="2716530" h="413385">
                <a:moveTo>
                  <a:pt x="1539113" y="145415"/>
                </a:moveTo>
                <a:lnTo>
                  <a:pt x="1535684" y="137668"/>
                </a:lnTo>
                <a:lnTo>
                  <a:pt x="1537843" y="155448"/>
                </a:lnTo>
                <a:lnTo>
                  <a:pt x="1543124" y="153666"/>
                </a:lnTo>
                <a:lnTo>
                  <a:pt x="1539113" y="145415"/>
                </a:lnTo>
                <a:close/>
              </a:path>
              <a:path w="2716530" h="413385">
                <a:moveTo>
                  <a:pt x="1483868" y="174752"/>
                </a:moveTo>
                <a:lnTo>
                  <a:pt x="1482965" y="176286"/>
                </a:lnTo>
                <a:lnTo>
                  <a:pt x="1484122" y="175387"/>
                </a:lnTo>
                <a:lnTo>
                  <a:pt x="1493139" y="129667"/>
                </a:lnTo>
                <a:lnTo>
                  <a:pt x="1483868" y="174752"/>
                </a:lnTo>
                <a:close/>
              </a:path>
              <a:path w="2716530" h="413385">
                <a:moveTo>
                  <a:pt x="1410589" y="220218"/>
                </a:moveTo>
                <a:lnTo>
                  <a:pt x="1405674" y="220841"/>
                </a:lnTo>
                <a:lnTo>
                  <a:pt x="1401445" y="224409"/>
                </a:lnTo>
                <a:lnTo>
                  <a:pt x="1404874" y="259461"/>
                </a:lnTo>
                <a:lnTo>
                  <a:pt x="1408684" y="258953"/>
                </a:lnTo>
                <a:lnTo>
                  <a:pt x="1411986" y="258445"/>
                </a:lnTo>
                <a:lnTo>
                  <a:pt x="1410589" y="220218"/>
                </a:lnTo>
                <a:close/>
              </a:path>
              <a:path w="2716530" h="413385">
                <a:moveTo>
                  <a:pt x="1134491" y="152527"/>
                </a:moveTo>
                <a:lnTo>
                  <a:pt x="1133602" y="195834"/>
                </a:lnTo>
                <a:lnTo>
                  <a:pt x="1151890" y="205486"/>
                </a:lnTo>
                <a:lnTo>
                  <a:pt x="1140079" y="157225"/>
                </a:lnTo>
                <a:lnTo>
                  <a:pt x="1134491" y="152527"/>
                </a:lnTo>
                <a:close/>
              </a:path>
              <a:path w="2716530" h="413385">
                <a:moveTo>
                  <a:pt x="711581" y="92583"/>
                </a:moveTo>
                <a:lnTo>
                  <a:pt x="711581" y="100456"/>
                </a:lnTo>
                <a:lnTo>
                  <a:pt x="711962" y="104267"/>
                </a:lnTo>
                <a:lnTo>
                  <a:pt x="713232" y="110109"/>
                </a:lnTo>
                <a:lnTo>
                  <a:pt x="715264" y="116459"/>
                </a:lnTo>
                <a:lnTo>
                  <a:pt x="717931" y="122555"/>
                </a:lnTo>
                <a:lnTo>
                  <a:pt x="721106" y="128778"/>
                </a:lnTo>
                <a:lnTo>
                  <a:pt x="725043" y="135128"/>
                </a:lnTo>
                <a:lnTo>
                  <a:pt x="729234" y="141350"/>
                </a:lnTo>
                <a:lnTo>
                  <a:pt x="734314" y="147828"/>
                </a:lnTo>
                <a:lnTo>
                  <a:pt x="737278" y="151481"/>
                </a:lnTo>
                <a:lnTo>
                  <a:pt x="737616" y="151256"/>
                </a:lnTo>
                <a:lnTo>
                  <a:pt x="739140" y="53467"/>
                </a:lnTo>
                <a:lnTo>
                  <a:pt x="731774" y="58293"/>
                </a:lnTo>
                <a:lnTo>
                  <a:pt x="729107" y="60325"/>
                </a:lnTo>
                <a:lnTo>
                  <a:pt x="723392" y="65786"/>
                </a:lnTo>
                <a:lnTo>
                  <a:pt x="720471" y="69342"/>
                </a:lnTo>
                <a:lnTo>
                  <a:pt x="716661" y="75437"/>
                </a:lnTo>
                <a:lnTo>
                  <a:pt x="715645" y="76962"/>
                </a:lnTo>
                <a:lnTo>
                  <a:pt x="714375" y="80391"/>
                </a:lnTo>
                <a:lnTo>
                  <a:pt x="712343" y="87375"/>
                </a:lnTo>
                <a:lnTo>
                  <a:pt x="711835" y="89027"/>
                </a:lnTo>
                <a:lnTo>
                  <a:pt x="711581" y="92583"/>
                </a:lnTo>
                <a:close/>
              </a:path>
              <a:path w="2716530" h="413385">
                <a:moveTo>
                  <a:pt x="567944" y="267081"/>
                </a:moveTo>
                <a:lnTo>
                  <a:pt x="563372" y="267208"/>
                </a:lnTo>
                <a:lnTo>
                  <a:pt x="558038" y="266827"/>
                </a:lnTo>
                <a:lnTo>
                  <a:pt x="552323" y="265811"/>
                </a:lnTo>
                <a:lnTo>
                  <a:pt x="545592" y="264033"/>
                </a:lnTo>
                <a:lnTo>
                  <a:pt x="538226" y="261620"/>
                </a:lnTo>
                <a:lnTo>
                  <a:pt x="529971" y="258445"/>
                </a:lnTo>
                <a:lnTo>
                  <a:pt x="520700" y="254381"/>
                </a:lnTo>
                <a:lnTo>
                  <a:pt x="510540" y="249555"/>
                </a:lnTo>
                <a:lnTo>
                  <a:pt x="499491" y="243840"/>
                </a:lnTo>
                <a:lnTo>
                  <a:pt x="487172" y="237362"/>
                </a:lnTo>
                <a:lnTo>
                  <a:pt x="473964" y="230124"/>
                </a:lnTo>
                <a:lnTo>
                  <a:pt x="463677" y="225298"/>
                </a:lnTo>
                <a:lnTo>
                  <a:pt x="461786" y="223346"/>
                </a:lnTo>
                <a:lnTo>
                  <a:pt x="451739" y="212979"/>
                </a:lnTo>
                <a:lnTo>
                  <a:pt x="459359" y="221996"/>
                </a:lnTo>
                <a:lnTo>
                  <a:pt x="469011" y="270891"/>
                </a:lnTo>
                <a:lnTo>
                  <a:pt x="481584" y="277495"/>
                </a:lnTo>
                <a:lnTo>
                  <a:pt x="493395" y="283464"/>
                </a:lnTo>
                <a:lnTo>
                  <a:pt x="504317" y="288671"/>
                </a:lnTo>
                <a:lnTo>
                  <a:pt x="514604" y="293243"/>
                </a:lnTo>
                <a:lnTo>
                  <a:pt x="524256" y="297053"/>
                </a:lnTo>
                <a:lnTo>
                  <a:pt x="533654" y="300228"/>
                </a:lnTo>
                <a:lnTo>
                  <a:pt x="542290" y="302514"/>
                </a:lnTo>
                <a:lnTo>
                  <a:pt x="551180" y="304292"/>
                </a:lnTo>
                <a:lnTo>
                  <a:pt x="559816" y="305181"/>
                </a:lnTo>
                <a:lnTo>
                  <a:pt x="568579" y="305181"/>
                </a:lnTo>
                <a:lnTo>
                  <a:pt x="576580" y="304419"/>
                </a:lnTo>
                <a:lnTo>
                  <a:pt x="585089" y="302641"/>
                </a:lnTo>
                <a:lnTo>
                  <a:pt x="593217" y="299974"/>
                </a:lnTo>
                <a:lnTo>
                  <a:pt x="601091" y="296545"/>
                </a:lnTo>
                <a:lnTo>
                  <a:pt x="608584" y="292608"/>
                </a:lnTo>
                <a:lnTo>
                  <a:pt x="616204" y="288036"/>
                </a:lnTo>
                <a:lnTo>
                  <a:pt x="623824" y="282829"/>
                </a:lnTo>
                <a:lnTo>
                  <a:pt x="631571" y="277368"/>
                </a:lnTo>
                <a:lnTo>
                  <a:pt x="639572" y="271272"/>
                </a:lnTo>
                <a:lnTo>
                  <a:pt x="648081" y="264541"/>
                </a:lnTo>
                <a:lnTo>
                  <a:pt x="656844" y="257556"/>
                </a:lnTo>
                <a:lnTo>
                  <a:pt x="666496" y="249936"/>
                </a:lnTo>
                <a:lnTo>
                  <a:pt x="676783" y="241935"/>
                </a:lnTo>
                <a:lnTo>
                  <a:pt x="687832" y="233425"/>
                </a:lnTo>
                <a:lnTo>
                  <a:pt x="699897" y="224155"/>
                </a:lnTo>
                <a:lnTo>
                  <a:pt x="712724" y="214630"/>
                </a:lnTo>
                <a:lnTo>
                  <a:pt x="726948" y="204470"/>
                </a:lnTo>
                <a:lnTo>
                  <a:pt x="742188" y="193929"/>
                </a:lnTo>
                <a:lnTo>
                  <a:pt x="758825" y="182880"/>
                </a:lnTo>
                <a:lnTo>
                  <a:pt x="752729" y="168529"/>
                </a:lnTo>
                <a:lnTo>
                  <a:pt x="746125" y="161671"/>
                </a:lnTo>
                <a:lnTo>
                  <a:pt x="739775" y="154559"/>
                </a:lnTo>
                <a:lnTo>
                  <a:pt x="756158" y="139319"/>
                </a:lnTo>
                <a:lnTo>
                  <a:pt x="749681" y="100456"/>
                </a:lnTo>
                <a:lnTo>
                  <a:pt x="748919" y="97917"/>
                </a:lnTo>
                <a:lnTo>
                  <a:pt x="749340" y="94965"/>
                </a:lnTo>
                <a:lnTo>
                  <a:pt x="749680" y="94438"/>
                </a:lnTo>
                <a:lnTo>
                  <a:pt x="749680" y="95297"/>
                </a:lnTo>
                <a:lnTo>
                  <a:pt x="750135" y="93734"/>
                </a:lnTo>
                <a:lnTo>
                  <a:pt x="750460" y="92617"/>
                </a:lnTo>
                <a:lnTo>
                  <a:pt x="750543" y="92332"/>
                </a:lnTo>
                <a:lnTo>
                  <a:pt x="752602" y="89916"/>
                </a:lnTo>
                <a:lnTo>
                  <a:pt x="752856" y="90043"/>
                </a:lnTo>
                <a:lnTo>
                  <a:pt x="754125" y="89196"/>
                </a:lnTo>
                <a:lnTo>
                  <a:pt x="760095" y="85217"/>
                </a:lnTo>
                <a:lnTo>
                  <a:pt x="755396" y="88011"/>
                </a:lnTo>
                <a:lnTo>
                  <a:pt x="762000" y="43306"/>
                </a:lnTo>
                <a:lnTo>
                  <a:pt x="750951" y="90931"/>
                </a:lnTo>
                <a:lnTo>
                  <a:pt x="750071" y="92886"/>
                </a:lnTo>
                <a:lnTo>
                  <a:pt x="749998" y="93048"/>
                </a:lnTo>
                <a:lnTo>
                  <a:pt x="749680" y="93754"/>
                </a:lnTo>
                <a:lnTo>
                  <a:pt x="749435" y="94298"/>
                </a:lnTo>
                <a:lnTo>
                  <a:pt x="748665" y="96012"/>
                </a:lnTo>
                <a:lnTo>
                  <a:pt x="739140" y="53467"/>
                </a:lnTo>
                <a:lnTo>
                  <a:pt x="737616" y="151256"/>
                </a:lnTo>
                <a:lnTo>
                  <a:pt x="737278" y="151481"/>
                </a:lnTo>
                <a:lnTo>
                  <a:pt x="720598" y="162560"/>
                </a:lnTo>
                <a:lnTo>
                  <a:pt x="704723" y="173609"/>
                </a:lnTo>
                <a:lnTo>
                  <a:pt x="690245" y="184023"/>
                </a:lnTo>
                <a:lnTo>
                  <a:pt x="676656" y="193929"/>
                </a:lnTo>
                <a:lnTo>
                  <a:pt x="664591" y="203200"/>
                </a:lnTo>
                <a:lnTo>
                  <a:pt x="653161" y="211962"/>
                </a:lnTo>
                <a:lnTo>
                  <a:pt x="642874" y="220091"/>
                </a:lnTo>
                <a:lnTo>
                  <a:pt x="633222" y="227711"/>
                </a:lnTo>
                <a:lnTo>
                  <a:pt x="624459" y="234696"/>
                </a:lnTo>
                <a:lnTo>
                  <a:pt x="616585" y="240919"/>
                </a:lnTo>
                <a:lnTo>
                  <a:pt x="609219" y="246506"/>
                </a:lnTo>
                <a:lnTo>
                  <a:pt x="602361" y="251333"/>
                </a:lnTo>
                <a:lnTo>
                  <a:pt x="596392" y="255524"/>
                </a:lnTo>
                <a:lnTo>
                  <a:pt x="590804" y="258953"/>
                </a:lnTo>
                <a:lnTo>
                  <a:pt x="585724" y="261747"/>
                </a:lnTo>
                <a:lnTo>
                  <a:pt x="581025" y="263906"/>
                </a:lnTo>
                <a:lnTo>
                  <a:pt x="576707" y="265430"/>
                </a:lnTo>
                <a:lnTo>
                  <a:pt x="572643" y="266446"/>
                </a:lnTo>
                <a:lnTo>
                  <a:pt x="567944" y="267081"/>
                </a:lnTo>
                <a:close/>
              </a:path>
              <a:path w="2716530" h="413385">
                <a:moveTo>
                  <a:pt x="363982" y="138556"/>
                </a:moveTo>
                <a:lnTo>
                  <a:pt x="357124" y="179705"/>
                </a:lnTo>
                <a:lnTo>
                  <a:pt x="369316" y="188722"/>
                </a:lnTo>
                <a:lnTo>
                  <a:pt x="367665" y="141731"/>
                </a:lnTo>
                <a:lnTo>
                  <a:pt x="363982" y="138556"/>
                </a:lnTo>
                <a:close/>
              </a:path>
              <a:path w="2716530" h="413385">
                <a:moveTo>
                  <a:pt x="2600712" y="305213"/>
                </a:moveTo>
                <a:lnTo>
                  <a:pt x="2627122" y="339471"/>
                </a:lnTo>
                <a:lnTo>
                  <a:pt x="2630258" y="340196"/>
                </a:lnTo>
                <a:lnTo>
                  <a:pt x="2637536" y="342900"/>
                </a:lnTo>
                <a:lnTo>
                  <a:pt x="2638044" y="343180"/>
                </a:lnTo>
                <a:lnTo>
                  <a:pt x="2664206" y="364236"/>
                </a:lnTo>
                <a:lnTo>
                  <a:pt x="2647696" y="349377"/>
                </a:lnTo>
                <a:lnTo>
                  <a:pt x="2651887" y="352679"/>
                </a:lnTo>
                <a:lnTo>
                  <a:pt x="2661539" y="361696"/>
                </a:lnTo>
                <a:lnTo>
                  <a:pt x="2664206" y="364236"/>
                </a:lnTo>
                <a:lnTo>
                  <a:pt x="2560701" y="410464"/>
                </a:lnTo>
                <a:lnTo>
                  <a:pt x="2716530" y="356235"/>
                </a:lnTo>
                <a:lnTo>
                  <a:pt x="2688082" y="334264"/>
                </a:lnTo>
                <a:lnTo>
                  <a:pt x="2681732" y="328295"/>
                </a:lnTo>
                <a:lnTo>
                  <a:pt x="2675636" y="322961"/>
                </a:lnTo>
                <a:lnTo>
                  <a:pt x="2673096" y="330962"/>
                </a:lnTo>
                <a:lnTo>
                  <a:pt x="2667381" y="365887"/>
                </a:lnTo>
                <a:lnTo>
                  <a:pt x="2675509" y="367665"/>
                </a:lnTo>
                <a:lnTo>
                  <a:pt x="2670937" y="366649"/>
                </a:lnTo>
                <a:lnTo>
                  <a:pt x="2675509" y="367665"/>
                </a:lnTo>
                <a:lnTo>
                  <a:pt x="2678684" y="329311"/>
                </a:lnTo>
                <a:lnTo>
                  <a:pt x="2683383" y="330327"/>
                </a:lnTo>
                <a:lnTo>
                  <a:pt x="2683105" y="331641"/>
                </a:lnTo>
                <a:lnTo>
                  <a:pt x="2675509" y="367665"/>
                </a:lnTo>
                <a:lnTo>
                  <a:pt x="2667381" y="365887"/>
                </a:lnTo>
                <a:lnTo>
                  <a:pt x="2666873" y="363347"/>
                </a:lnTo>
                <a:lnTo>
                  <a:pt x="2656586" y="356870"/>
                </a:lnTo>
                <a:lnTo>
                  <a:pt x="2666873" y="363347"/>
                </a:lnTo>
                <a:lnTo>
                  <a:pt x="2643886" y="346583"/>
                </a:lnTo>
                <a:lnTo>
                  <a:pt x="2640076" y="344297"/>
                </a:lnTo>
                <a:lnTo>
                  <a:pt x="2642252" y="341713"/>
                </a:lnTo>
                <a:lnTo>
                  <a:pt x="2632202" y="340487"/>
                </a:lnTo>
                <a:lnTo>
                  <a:pt x="2628646" y="339598"/>
                </a:lnTo>
                <a:lnTo>
                  <a:pt x="2600712" y="305213"/>
                </a:lnTo>
                <a:close/>
              </a:path>
              <a:path w="2716530" h="413385">
                <a:moveTo>
                  <a:pt x="2600712" y="305213"/>
                </a:moveTo>
                <a:lnTo>
                  <a:pt x="2614041" y="340741"/>
                </a:lnTo>
                <a:lnTo>
                  <a:pt x="2616708" y="340106"/>
                </a:lnTo>
                <a:lnTo>
                  <a:pt x="2618994" y="339598"/>
                </a:lnTo>
                <a:lnTo>
                  <a:pt x="2600712" y="305213"/>
                </a:lnTo>
                <a:close/>
              </a:path>
              <a:path w="2716530" h="413385">
                <a:moveTo>
                  <a:pt x="2577465" y="358140"/>
                </a:moveTo>
                <a:lnTo>
                  <a:pt x="2595499" y="348996"/>
                </a:lnTo>
                <a:lnTo>
                  <a:pt x="2603373" y="345059"/>
                </a:lnTo>
                <a:lnTo>
                  <a:pt x="2610104" y="342265"/>
                </a:lnTo>
                <a:lnTo>
                  <a:pt x="2615625" y="340459"/>
                </a:lnTo>
                <a:lnTo>
                  <a:pt x="2620627" y="339572"/>
                </a:lnTo>
                <a:lnTo>
                  <a:pt x="2621915" y="339344"/>
                </a:lnTo>
                <a:lnTo>
                  <a:pt x="2623693" y="339217"/>
                </a:lnTo>
                <a:lnTo>
                  <a:pt x="2625558" y="339495"/>
                </a:lnTo>
                <a:lnTo>
                  <a:pt x="2630258" y="340196"/>
                </a:lnTo>
                <a:lnTo>
                  <a:pt x="2627122" y="339471"/>
                </a:lnTo>
                <a:lnTo>
                  <a:pt x="2600712" y="305213"/>
                </a:lnTo>
                <a:lnTo>
                  <a:pt x="2618994" y="339598"/>
                </a:lnTo>
                <a:lnTo>
                  <a:pt x="2616708" y="340106"/>
                </a:lnTo>
                <a:lnTo>
                  <a:pt x="2614041" y="340741"/>
                </a:lnTo>
                <a:lnTo>
                  <a:pt x="2600712" y="305213"/>
                </a:lnTo>
                <a:lnTo>
                  <a:pt x="2595245" y="307086"/>
                </a:lnTo>
                <a:lnTo>
                  <a:pt x="2586228" y="311023"/>
                </a:lnTo>
                <a:lnTo>
                  <a:pt x="2578100" y="315087"/>
                </a:lnTo>
                <a:lnTo>
                  <a:pt x="2561844" y="323469"/>
                </a:lnTo>
                <a:lnTo>
                  <a:pt x="2553589" y="327152"/>
                </a:lnTo>
                <a:lnTo>
                  <a:pt x="2544953" y="330581"/>
                </a:lnTo>
                <a:lnTo>
                  <a:pt x="2536317" y="333248"/>
                </a:lnTo>
                <a:lnTo>
                  <a:pt x="2534620" y="333583"/>
                </a:lnTo>
                <a:lnTo>
                  <a:pt x="2524760" y="335534"/>
                </a:lnTo>
                <a:lnTo>
                  <a:pt x="2525649" y="374142"/>
                </a:lnTo>
                <a:lnTo>
                  <a:pt x="2531872" y="372872"/>
                </a:lnTo>
                <a:lnTo>
                  <a:pt x="2541778" y="340741"/>
                </a:lnTo>
                <a:lnTo>
                  <a:pt x="2531872" y="372872"/>
                </a:lnTo>
                <a:lnTo>
                  <a:pt x="2543429" y="370713"/>
                </a:lnTo>
                <a:lnTo>
                  <a:pt x="2556002" y="367030"/>
                </a:lnTo>
                <a:lnTo>
                  <a:pt x="2567305" y="362712"/>
                </a:lnTo>
                <a:lnTo>
                  <a:pt x="2577465" y="358140"/>
                </a:lnTo>
                <a:close/>
              </a:path>
              <a:path w="2716530" h="413385">
                <a:moveTo>
                  <a:pt x="2678684" y="329311"/>
                </a:moveTo>
                <a:lnTo>
                  <a:pt x="2675509" y="367665"/>
                </a:lnTo>
                <a:lnTo>
                  <a:pt x="2683105" y="331641"/>
                </a:lnTo>
                <a:lnTo>
                  <a:pt x="2683383" y="330327"/>
                </a:lnTo>
                <a:lnTo>
                  <a:pt x="2678684" y="329311"/>
                </a:lnTo>
                <a:close/>
              </a:path>
              <a:path w="2716530" h="413385">
                <a:moveTo>
                  <a:pt x="2673096" y="330962"/>
                </a:moveTo>
                <a:lnTo>
                  <a:pt x="2657348" y="310388"/>
                </a:lnTo>
                <a:lnTo>
                  <a:pt x="2650617" y="307086"/>
                </a:lnTo>
                <a:lnTo>
                  <a:pt x="2642252" y="341713"/>
                </a:lnTo>
                <a:lnTo>
                  <a:pt x="2640076" y="344297"/>
                </a:lnTo>
                <a:lnTo>
                  <a:pt x="2643886" y="346583"/>
                </a:lnTo>
                <a:lnTo>
                  <a:pt x="2666873" y="363347"/>
                </a:lnTo>
                <a:lnTo>
                  <a:pt x="2667381" y="365887"/>
                </a:lnTo>
                <a:lnTo>
                  <a:pt x="2673096" y="330962"/>
                </a:lnTo>
                <a:close/>
              </a:path>
              <a:path w="2716530" h="413385">
                <a:moveTo>
                  <a:pt x="2651887" y="352679"/>
                </a:moveTo>
                <a:lnTo>
                  <a:pt x="2647696" y="349377"/>
                </a:lnTo>
                <a:lnTo>
                  <a:pt x="2664206" y="364236"/>
                </a:lnTo>
                <a:lnTo>
                  <a:pt x="2661539" y="361696"/>
                </a:lnTo>
                <a:lnTo>
                  <a:pt x="2651887" y="352679"/>
                </a:lnTo>
                <a:close/>
              </a:path>
              <a:path w="2716530" h="413385">
                <a:moveTo>
                  <a:pt x="2638044" y="343180"/>
                </a:moveTo>
                <a:lnTo>
                  <a:pt x="2548128" y="374523"/>
                </a:lnTo>
                <a:lnTo>
                  <a:pt x="2543549" y="376846"/>
                </a:lnTo>
                <a:lnTo>
                  <a:pt x="2536364" y="386503"/>
                </a:lnTo>
                <a:lnTo>
                  <a:pt x="2536444" y="398780"/>
                </a:lnTo>
                <a:lnTo>
                  <a:pt x="2538840" y="403470"/>
                </a:lnTo>
                <a:lnTo>
                  <a:pt x="2548483" y="410617"/>
                </a:lnTo>
                <a:lnTo>
                  <a:pt x="2560701" y="410464"/>
                </a:lnTo>
                <a:lnTo>
                  <a:pt x="2664206" y="364236"/>
                </a:lnTo>
                <a:lnTo>
                  <a:pt x="2638044" y="343180"/>
                </a:lnTo>
                <a:close/>
              </a:path>
              <a:path w="2716530" h="413385">
                <a:moveTo>
                  <a:pt x="2621915" y="339344"/>
                </a:moveTo>
                <a:lnTo>
                  <a:pt x="2620627" y="339572"/>
                </a:lnTo>
                <a:lnTo>
                  <a:pt x="2625558" y="339495"/>
                </a:lnTo>
                <a:lnTo>
                  <a:pt x="2623693" y="339217"/>
                </a:lnTo>
                <a:lnTo>
                  <a:pt x="2621915" y="339344"/>
                </a:lnTo>
                <a:close/>
              </a:path>
              <a:path w="2716530" h="413385">
                <a:moveTo>
                  <a:pt x="2567432" y="275971"/>
                </a:moveTo>
                <a:lnTo>
                  <a:pt x="2600712" y="305213"/>
                </a:lnTo>
                <a:lnTo>
                  <a:pt x="2628646" y="339598"/>
                </a:lnTo>
                <a:lnTo>
                  <a:pt x="2632202" y="340487"/>
                </a:lnTo>
                <a:lnTo>
                  <a:pt x="2642252" y="341713"/>
                </a:lnTo>
                <a:lnTo>
                  <a:pt x="2604516" y="303911"/>
                </a:lnTo>
                <a:lnTo>
                  <a:pt x="2607183" y="303275"/>
                </a:lnTo>
                <a:lnTo>
                  <a:pt x="2642252" y="341713"/>
                </a:lnTo>
                <a:lnTo>
                  <a:pt x="2626233" y="301371"/>
                </a:lnTo>
                <a:lnTo>
                  <a:pt x="2629662" y="301625"/>
                </a:lnTo>
                <a:lnTo>
                  <a:pt x="2642252" y="341713"/>
                </a:lnTo>
                <a:lnTo>
                  <a:pt x="2650617" y="307086"/>
                </a:lnTo>
                <a:lnTo>
                  <a:pt x="2657348" y="310388"/>
                </a:lnTo>
                <a:lnTo>
                  <a:pt x="2673096" y="330962"/>
                </a:lnTo>
                <a:lnTo>
                  <a:pt x="2675636" y="322961"/>
                </a:lnTo>
                <a:lnTo>
                  <a:pt x="2681732" y="328295"/>
                </a:lnTo>
                <a:lnTo>
                  <a:pt x="2688082" y="334264"/>
                </a:lnTo>
                <a:lnTo>
                  <a:pt x="2716530" y="356235"/>
                </a:lnTo>
                <a:lnTo>
                  <a:pt x="2592578" y="247269"/>
                </a:lnTo>
                <a:lnTo>
                  <a:pt x="2669540" y="318135"/>
                </a:lnTo>
                <a:lnTo>
                  <a:pt x="2663190" y="313817"/>
                </a:lnTo>
                <a:lnTo>
                  <a:pt x="2592578" y="247269"/>
                </a:lnTo>
                <a:lnTo>
                  <a:pt x="2641727" y="303784"/>
                </a:lnTo>
                <a:lnTo>
                  <a:pt x="2638171" y="302895"/>
                </a:lnTo>
                <a:lnTo>
                  <a:pt x="2592578" y="247269"/>
                </a:lnTo>
                <a:lnTo>
                  <a:pt x="2618105" y="301498"/>
                </a:lnTo>
                <a:lnTo>
                  <a:pt x="2615184" y="301879"/>
                </a:lnTo>
                <a:lnTo>
                  <a:pt x="2592578" y="247269"/>
                </a:lnTo>
                <a:lnTo>
                  <a:pt x="2587909" y="244274"/>
                </a:lnTo>
                <a:lnTo>
                  <a:pt x="2576134" y="242990"/>
                </a:lnTo>
                <a:lnTo>
                  <a:pt x="2565654" y="249047"/>
                </a:lnTo>
                <a:lnTo>
                  <a:pt x="2562659" y="253715"/>
                </a:lnTo>
                <a:lnTo>
                  <a:pt x="2561375" y="265490"/>
                </a:lnTo>
                <a:lnTo>
                  <a:pt x="2567432" y="275971"/>
                </a:lnTo>
                <a:close/>
              </a:path>
              <a:path w="2716530" h="413385">
                <a:moveTo>
                  <a:pt x="2592578" y="247269"/>
                </a:moveTo>
                <a:lnTo>
                  <a:pt x="2615184" y="301879"/>
                </a:lnTo>
                <a:lnTo>
                  <a:pt x="2618105" y="301498"/>
                </a:lnTo>
                <a:lnTo>
                  <a:pt x="2592578" y="247269"/>
                </a:lnTo>
                <a:close/>
              </a:path>
              <a:path w="2716530" h="413385">
                <a:moveTo>
                  <a:pt x="2592578" y="247269"/>
                </a:moveTo>
                <a:lnTo>
                  <a:pt x="2638171" y="302895"/>
                </a:lnTo>
                <a:lnTo>
                  <a:pt x="2641727" y="303784"/>
                </a:lnTo>
                <a:lnTo>
                  <a:pt x="2592578" y="247269"/>
                </a:lnTo>
                <a:close/>
              </a:path>
              <a:path w="2716530" h="413385">
                <a:moveTo>
                  <a:pt x="2592578" y="247269"/>
                </a:moveTo>
                <a:lnTo>
                  <a:pt x="2663190" y="313817"/>
                </a:lnTo>
                <a:lnTo>
                  <a:pt x="2669540" y="318135"/>
                </a:lnTo>
                <a:lnTo>
                  <a:pt x="2592578" y="247269"/>
                </a:lnTo>
                <a:close/>
              </a:path>
              <a:path w="2716530" h="413385">
                <a:moveTo>
                  <a:pt x="2604516" y="303911"/>
                </a:moveTo>
                <a:lnTo>
                  <a:pt x="2642252" y="341713"/>
                </a:lnTo>
                <a:lnTo>
                  <a:pt x="2607183" y="303275"/>
                </a:lnTo>
                <a:lnTo>
                  <a:pt x="2604516" y="303911"/>
                </a:lnTo>
                <a:close/>
              </a:path>
              <a:path w="2716530" h="413385">
                <a:moveTo>
                  <a:pt x="2626233" y="301371"/>
                </a:moveTo>
                <a:lnTo>
                  <a:pt x="2642252" y="341713"/>
                </a:lnTo>
                <a:lnTo>
                  <a:pt x="2629662" y="301625"/>
                </a:lnTo>
                <a:lnTo>
                  <a:pt x="2626233" y="301371"/>
                </a:lnTo>
                <a:close/>
              </a:path>
              <a:path w="2716530" h="413385">
                <a:moveTo>
                  <a:pt x="463677" y="225298"/>
                </a:moveTo>
                <a:lnTo>
                  <a:pt x="473964" y="230124"/>
                </a:lnTo>
                <a:lnTo>
                  <a:pt x="461786" y="223346"/>
                </a:lnTo>
                <a:lnTo>
                  <a:pt x="463677" y="225298"/>
                </a:lnTo>
                <a:close/>
              </a:path>
              <a:path w="2716530" h="413385">
                <a:moveTo>
                  <a:pt x="749680" y="95297"/>
                </a:moveTo>
                <a:lnTo>
                  <a:pt x="749300" y="96647"/>
                </a:lnTo>
                <a:lnTo>
                  <a:pt x="749680" y="98552"/>
                </a:lnTo>
                <a:lnTo>
                  <a:pt x="749680" y="95297"/>
                </a:lnTo>
                <a:close/>
              </a:path>
              <a:path w="2716530" h="413385">
                <a:moveTo>
                  <a:pt x="1563497" y="267589"/>
                </a:moveTo>
                <a:lnTo>
                  <a:pt x="1563199" y="266467"/>
                </a:lnTo>
                <a:lnTo>
                  <a:pt x="1562962" y="266586"/>
                </a:lnTo>
                <a:lnTo>
                  <a:pt x="1563497" y="267589"/>
                </a:lnTo>
                <a:close/>
              </a:path>
              <a:path w="2716530" h="413385">
                <a:moveTo>
                  <a:pt x="1693545" y="375158"/>
                </a:moveTo>
                <a:lnTo>
                  <a:pt x="1688211" y="373888"/>
                </a:lnTo>
                <a:lnTo>
                  <a:pt x="1696720" y="377063"/>
                </a:lnTo>
                <a:lnTo>
                  <a:pt x="1693545" y="375158"/>
                </a:lnTo>
                <a:close/>
              </a:path>
              <a:path w="2716530" h="413385">
                <a:moveTo>
                  <a:pt x="1847215" y="292354"/>
                </a:moveTo>
                <a:lnTo>
                  <a:pt x="1844675" y="234696"/>
                </a:lnTo>
                <a:lnTo>
                  <a:pt x="1843278" y="309880"/>
                </a:lnTo>
                <a:lnTo>
                  <a:pt x="1847215" y="292354"/>
                </a:lnTo>
                <a:close/>
              </a:path>
              <a:path w="2716530" h="413385">
                <a:moveTo>
                  <a:pt x="2249043" y="150241"/>
                </a:moveTo>
                <a:lnTo>
                  <a:pt x="2246630" y="149352"/>
                </a:lnTo>
                <a:lnTo>
                  <a:pt x="2243972" y="149162"/>
                </a:lnTo>
                <a:lnTo>
                  <a:pt x="2249043" y="150241"/>
                </a:lnTo>
                <a:close/>
              </a:path>
              <a:path w="2716530" h="413385">
                <a:moveTo>
                  <a:pt x="2014220" y="138175"/>
                </a:moveTo>
                <a:lnTo>
                  <a:pt x="2028698" y="139319"/>
                </a:lnTo>
                <a:lnTo>
                  <a:pt x="2011142" y="136501"/>
                </a:lnTo>
                <a:lnTo>
                  <a:pt x="2014220" y="138175"/>
                </a:lnTo>
                <a:close/>
              </a:path>
              <a:path w="2716530" h="413385">
                <a:moveTo>
                  <a:pt x="1559433" y="259969"/>
                </a:moveTo>
                <a:lnTo>
                  <a:pt x="1560957" y="267589"/>
                </a:lnTo>
                <a:lnTo>
                  <a:pt x="1562962" y="266586"/>
                </a:lnTo>
                <a:lnTo>
                  <a:pt x="1559433" y="259969"/>
                </a:lnTo>
                <a:close/>
              </a:path>
              <a:path w="2716530" h="413385">
                <a:moveTo>
                  <a:pt x="1551813" y="225171"/>
                </a:moveTo>
                <a:lnTo>
                  <a:pt x="1553210" y="227075"/>
                </a:lnTo>
                <a:lnTo>
                  <a:pt x="1554988" y="202692"/>
                </a:lnTo>
                <a:lnTo>
                  <a:pt x="1552575" y="212344"/>
                </a:lnTo>
                <a:lnTo>
                  <a:pt x="1551686" y="224028"/>
                </a:lnTo>
                <a:lnTo>
                  <a:pt x="1550416" y="221234"/>
                </a:lnTo>
                <a:lnTo>
                  <a:pt x="1550289" y="220345"/>
                </a:lnTo>
                <a:lnTo>
                  <a:pt x="1550135" y="220786"/>
                </a:lnTo>
                <a:lnTo>
                  <a:pt x="1548661" y="218435"/>
                </a:lnTo>
                <a:lnTo>
                  <a:pt x="1538816" y="211558"/>
                </a:lnTo>
                <a:lnTo>
                  <a:pt x="1526667" y="211962"/>
                </a:lnTo>
                <a:lnTo>
                  <a:pt x="1524284" y="213030"/>
                </a:lnTo>
                <a:lnTo>
                  <a:pt x="1516253" y="238379"/>
                </a:lnTo>
                <a:lnTo>
                  <a:pt x="1517650" y="241300"/>
                </a:lnTo>
                <a:lnTo>
                  <a:pt x="1520317" y="246506"/>
                </a:lnTo>
                <a:lnTo>
                  <a:pt x="1524508" y="253237"/>
                </a:lnTo>
                <a:lnTo>
                  <a:pt x="1528064" y="257683"/>
                </a:lnTo>
                <a:lnTo>
                  <a:pt x="1531112" y="260731"/>
                </a:lnTo>
                <a:lnTo>
                  <a:pt x="1535049" y="263906"/>
                </a:lnTo>
                <a:lnTo>
                  <a:pt x="1537843" y="265938"/>
                </a:lnTo>
                <a:lnTo>
                  <a:pt x="1541653" y="267589"/>
                </a:lnTo>
                <a:lnTo>
                  <a:pt x="1544955" y="268731"/>
                </a:lnTo>
                <a:lnTo>
                  <a:pt x="1543431" y="235077"/>
                </a:lnTo>
                <a:lnTo>
                  <a:pt x="1543304" y="234696"/>
                </a:lnTo>
                <a:lnTo>
                  <a:pt x="1548141" y="226534"/>
                </a:lnTo>
                <a:lnTo>
                  <a:pt x="1547749" y="231648"/>
                </a:lnTo>
                <a:lnTo>
                  <a:pt x="1550035" y="231267"/>
                </a:lnTo>
                <a:lnTo>
                  <a:pt x="1551686" y="231267"/>
                </a:lnTo>
                <a:lnTo>
                  <a:pt x="1551813" y="225171"/>
                </a:lnTo>
                <a:close/>
              </a:path>
              <a:path w="2716530" h="413385">
                <a:moveTo>
                  <a:pt x="1411986" y="215519"/>
                </a:moveTo>
                <a:lnTo>
                  <a:pt x="1406398" y="220725"/>
                </a:lnTo>
                <a:lnTo>
                  <a:pt x="1410716" y="220091"/>
                </a:lnTo>
                <a:lnTo>
                  <a:pt x="1411986" y="215519"/>
                </a:lnTo>
                <a:close/>
              </a:path>
              <a:path w="2716530" h="413385">
                <a:moveTo>
                  <a:pt x="1050290" y="32385"/>
                </a:moveTo>
                <a:lnTo>
                  <a:pt x="1049782" y="40767"/>
                </a:lnTo>
                <a:lnTo>
                  <a:pt x="1052551" y="40296"/>
                </a:lnTo>
                <a:lnTo>
                  <a:pt x="1050290" y="32385"/>
                </a:lnTo>
                <a:close/>
              </a:path>
              <a:path w="2716530" h="413385">
                <a:moveTo>
                  <a:pt x="0" y="145796"/>
                </a:moveTo>
                <a:lnTo>
                  <a:pt x="16764" y="180086"/>
                </a:lnTo>
                <a:lnTo>
                  <a:pt x="37846" y="169799"/>
                </a:lnTo>
                <a:lnTo>
                  <a:pt x="59436" y="158877"/>
                </a:lnTo>
                <a:lnTo>
                  <a:pt x="80899" y="147955"/>
                </a:lnTo>
                <a:lnTo>
                  <a:pt x="102108" y="137541"/>
                </a:lnTo>
                <a:lnTo>
                  <a:pt x="123062" y="127889"/>
                </a:lnTo>
                <a:lnTo>
                  <a:pt x="144018" y="119380"/>
                </a:lnTo>
                <a:lnTo>
                  <a:pt x="164465" y="112395"/>
                </a:lnTo>
                <a:lnTo>
                  <a:pt x="184785" y="107187"/>
                </a:lnTo>
                <a:lnTo>
                  <a:pt x="194310" y="105537"/>
                </a:lnTo>
                <a:lnTo>
                  <a:pt x="204089" y="104267"/>
                </a:lnTo>
                <a:lnTo>
                  <a:pt x="213868" y="103631"/>
                </a:lnTo>
                <a:lnTo>
                  <a:pt x="223647" y="103631"/>
                </a:lnTo>
                <a:lnTo>
                  <a:pt x="233172" y="104267"/>
                </a:lnTo>
                <a:lnTo>
                  <a:pt x="242697" y="105537"/>
                </a:lnTo>
                <a:lnTo>
                  <a:pt x="252095" y="107568"/>
                </a:lnTo>
                <a:lnTo>
                  <a:pt x="261620" y="110362"/>
                </a:lnTo>
                <a:lnTo>
                  <a:pt x="271018" y="114046"/>
                </a:lnTo>
                <a:lnTo>
                  <a:pt x="280416" y="118491"/>
                </a:lnTo>
                <a:lnTo>
                  <a:pt x="290195" y="123952"/>
                </a:lnTo>
                <a:lnTo>
                  <a:pt x="299720" y="130302"/>
                </a:lnTo>
                <a:lnTo>
                  <a:pt x="309625" y="137795"/>
                </a:lnTo>
                <a:lnTo>
                  <a:pt x="319278" y="146304"/>
                </a:lnTo>
                <a:lnTo>
                  <a:pt x="329438" y="156210"/>
                </a:lnTo>
                <a:lnTo>
                  <a:pt x="339344" y="167259"/>
                </a:lnTo>
                <a:lnTo>
                  <a:pt x="342900" y="170306"/>
                </a:lnTo>
                <a:lnTo>
                  <a:pt x="357124" y="179705"/>
                </a:lnTo>
                <a:lnTo>
                  <a:pt x="363982" y="138556"/>
                </a:lnTo>
                <a:lnTo>
                  <a:pt x="367665" y="141731"/>
                </a:lnTo>
                <a:lnTo>
                  <a:pt x="369316" y="188722"/>
                </a:lnTo>
                <a:lnTo>
                  <a:pt x="380873" y="198120"/>
                </a:lnTo>
                <a:lnTo>
                  <a:pt x="391795" y="207645"/>
                </a:lnTo>
                <a:lnTo>
                  <a:pt x="402590" y="217678"/>
                </a:lnTo>
                <a:lnTo>
                  <a:pt x="413258" y="228346"/>
                </a:lnTo>
                <a:lnTo>
                  <a:pt x="424561" y="239775"/>
                </a:lnTo>
                <a:lnTo>
                  <a:pt x="436372" y="251841"/>
                </a:lnTo>
                <a:lnTo>
                  <a:pt x="437642" y="253237"/>
                </a:lnTo>
                <a:lnTo>
                  <a:pt x="440690" y="255143"/>
                </a:lnTo>
                <a:lnTo>
                  <a:pt x="455295" y="263398"/>
                </a:lnTo>
                <a:lnTo>
                  <a:pt x="469011" y="270891"/>
                </a:lnTo>
                <a:lnTo>
                  <a:pt x="459359" y="221996"/>
                </a:lnTo>
                <a:lnTo>
                  <a:pt x="451739" y="212979"/>
                </a:lnTo>
                <a:lnTo>
                  <a:pt x="440182" y="201295"/>
                </a:lnTo>
                <a:lnTo>
                  <a:pt x="428625" y="189865"/>
                </a:lnTo>
                <a:lnTo>
                  <a:pt x="416941" y="178943"/>
                </a:lnTo>
                <a:lnTo>
                  <a:pt x="404749" y="168402"/>
                </a:lnTo>
                <a:lnTo>
                  <a:pt x="391922" y="158115"/>
                </a:lnTo>
                <a:lnTo>
                  <a:pt x="378206" y="148081"/>
                </a:lnTo>
                <a:lnTo>
                  <a:pt x="366009" y="139914"/>
                </a:lnTo>
                <a:lnTo>
                  <a:pt x="355981" y="128905"/>
                </a:lnTo>
                <a:lnTo>
                  <a:pt x="344424" y="117602"/>
                </a:lnTo>
                <a:lnTo>
                  <a:pt x="332613" y="107315"/>
                </a:lnTo>
                <a:lnTo>
                  <a:pt x="320675" y="98425"/>
                </a:lnTo>
                <a:lnTo>
                  <a:pt x="308610" y="90550"/>
                </a:lnTo>
                <a:lnTo>
                  <a:pt x="296545" y="83947"/>
                </a:lnTo>
                <a:lnTo>
                  <a:pt x="284480" y="78359"/>
                </a:lnTo>
                <a:lnTo>
                  <a:pt x="272161" y="73787"/>
                </a:lnTo>
                <a:lnTo>
                  <a:pt x="259969" y="70231"/>
                </a:lnTo>
                <a:lnTo>
                  <a:pt x="247650" y="67818"/>
                </a:lnTo>
                <a:lnTo>
                  <a:pt x="235458" y="66167"/>
                </a:lnTo>
                <a:lnTo>
                  <a:pt x="223266" y="65531"/>
                </a:lnTo>
                <a:lnTo>
                  <a:pt x="211200" y="65659"/>
                </a:lnTo>
                <a:lnTo>
                  <a:pt x="199390" y="66548"/>
                </a:lnTo>
                <a:lnTo>
                  <a:pt x="187452" y="67945"/>
                </a:lnTo>
                <a:lnTo>
                  <a:pt x="175260" y="70358"/>
                </a:lnTo>
                <a:lnTo>
                  <a:pt x="152273" y="76327"/>
                </a:lnTo>
                <a:lnTo>
                  <a:pt x="129540" y="84074"/>
                </a:lnTo>
                <a:lnTo>
                  <a:pt x="107187" y="93218"/>
                </a:lnTo>
                <a:lnTo>
                  <a:pt x="85217" y="103378"/>
                </a:lnTo>
                <a:lnTo>
                  <a:pt x="63500" y="114046"/>
                </a:lnTo>
                <a:lnTo>
                  <a:pt x="42291" y="124841"/>
                </a:lnTo>
                <a:lnTo>
                  <a:pt x="21209" y="135509"/>
                </a:lnTo>
                <a:lnTo>
                  <a:pt x="0" y="145796"/>
                </a:lnTo>
                <a:close/>
              </a:path>
              <a:path w="2716530" h="413385">
                <a:moveTo>
                  <a:pt x="750443" y="101727"/>
                </a:moveTo>
                <a:lnTo>
                  <a:pt x="749808" y="99187"/>
                </a:lnTo>
                <a:lnTo>
                  <a:pt x="749680" y="98552"/>
                </a:lnTo>
                <a:lnTo>
                  <a:pt x="749300" y="96647"/>
                </a:lnTo>
                <a:lnTo>
                  <a:pt x="749680" y="95297"/>
                </a:lnTo>
                <a:lnTo>
                  <a:pt x="749680" y="94438"/>
                </a:lnTo>
                <a:lnTo>
                  <a:pt x="749340" y="94965"/>
                </a:lnTo>
                <a:lnTo>
                  <a:pt x="748919" y="97917"/>
                </a:lnTo>
                <a:lnTo>
                  <a:pt x="749681" y="100456"/>
                </a:lnTo>
                <a:lnTo>
                  <a:pt x="756158" y="139319"/>
                </a:lnTo>
                <a:lnTo>
                  <a:pt x="739775" y="154559"/>
                </a:lnTo>
                <a:lnTo>
                  <a:pt x="746125" y="161671"/>
                </a:lnTo>
                <a:lnTo>
                  <a:pt x="752729" y="168529"/>
                </a:lnTo>
                <a:lnTo>
                  <a:pt x="758825" y="182880"/>
                </a:lnTo>
                <a:lnTo>
                  <a:pt x="776732" y="171323"/>
                </a:lnTo>
                <a:lnTo>
                  <a:pt x="781558" y="168275"/>
                </a:lnTo>
                <a:lnTo>
                  <a:pt x="784733" y="163195"/>
                </a:lnTo>
                <a:lnTo>
                  <a:pt x="785368" y="157606"/>
                </a:lnTo>
                <a:lnTo>
                  <a:pt x="786003" y="151892"/>
                </a:lnTo>
                <a:lnTo>
                  <a:pt x="784225" y="146304"/>
                </a:lnTo>
                <a:lnTo>
                  <a:pt x="780288" y="142112"/>
                </a:lnTo>
                <a:lnTo>
                  <a:pt x="773684" y="135255"/>
                </a:lnTo>
                <a:lnTo>
                  <a:pt x="768350" y="129286"/>
                </a:lnTo>
                <a:lnTo>
                  <a:pt x="763651" y="123571"/>
                </a:lnTo>
                <a:lnTo>
                  <a:pt x="759714" y="118237"/>
                </a:lnTo>
                <a:lnTo>
                  <a:pt x="756285" y="113411"/>
                </a:lnTo>
                <a:lnTo>
                  <a:pt x="753745" y="109093"/>
                </a:lnTo>
                <a:lnTo>
                  <a:pt x="751840" y="105283"/>
                </a:lnTo>
                <a:lnTo>
                  <a:pt x="750443" y="101727"/>
                </a:lnTo>
                <a:close/>
              </a:path>
              <a:path w="2716530" h="413385">
                <a:moveTo>
                  <a:pt x="739140" y="53467"/>
                </a:moveTo>
                <a:lnTo>
                  <a:pt x="748665" y="96012"/>
                </a:lnTo>
                <a:lnTo>
                  <a:pt x="749435" y="94298"/>
                </a:lnTo>
                <a:lnTo>
                  <a:pt x="749680" y="93754"/>
                </a:lnTo>
                <a:lnTo>
                  <a:pt x="749998" y="93048"/>
                </a:lnTo>
                <a:lnTo>
                  <a:pt x="750071" y="92886"/>
                </a:lnTo>
                <a:lnTo>
                  <a:pt x="749681" y="93345"/>
                </a:lnTo>
                <a:lnTo>
                  <a:pt x="749681" y="92583"/>
                </a:lnTo>
                <a:lnTo>
                  <a:pt x="750189" y="47879"/>
                </a:lnTo>
                <a:lnTo>
                  <a:pt x="739140" y="53467"/>
                </a:lnTo>
                <a:close/>
              </a:path>
              <a:path w="2716530" h="413385">
                <a:moveTo>
                  <a:pt x="751459" y="91685"/>
                </a:moveTo>
                <a:lnTo>
                  <a:pt x="754125" y="89196"/>
                </a:lnTo>
                <a:lnTo>
                  <a:pt x="752856" y="90043"/>
                </a:lnTo>
                <a:lnTo>
                  <a:pt x="752602" y="89916"/>
                </a:lnTo>
                <a:lnTo>
                  <a:pt x="750543" y="92332"/>
                </a:lnTo>
                <a:lnTo>
                  <a:pt x="750460" y="92617"/>
                </a:lnTo>
                <a:lnTo>
                  <a:pt x="750135" y="93734"/>
                </a:lnTo>
                <a:lnTo>
                  <a:pt x="751459" y="91685"/>
                </a:lnTo>
                <a:close/>
              </a:path>
              <a:path w="2716530" h="413385">
                <a:moveTo>
                  <a:pt x="775335" y="78993"/>
                </a:moveTo>
                <a:lnTo>
                  <a:pt x="785495" y="76073"/>
                </a:lnTo>
                <a:lnTo>
                  <a:pt x="797179" y="73152"/>
                </a:lnTo>
                <a:lnTo>
                  <a:pt x="810006" y="70231"/>
                </a:lnTo>
                <a:lnTo>
                  <a:pt x="823849" y="67564"/>
                </a:lnTo>
                <a:lnTo>
                  <a:pt x="833628" y="65912"/>
                </a:lnTo>
                <a:lnTo>
                  <a:pt x="842645" y="65278"/>
                </a:lnTo>
                <a:lnTo>
                  <a:pt x="852170" y="65150"/>
                </a:lnTo>
                <a:lnTo>
                  <a:pt x="862457" y="65150"/>
                </a:lnTo>
                <a:lnTo>
                  <a:pt x="883793" y="65912"/>
                </a:lnTo>
                <a:lnTo>
                  <a:pt x="894969" y="65912"/>
                </a:lnTo>
                <a:lnTo>
                  <a:pt x="906653" y="65531"/>
                </a:lnTo>
                <a:lnTo>
                  <a:pt x="927862" y="64008"/>
                </a:lnTo>
                <a:lnTo>
                  <a:pt x="949198" y="61087"/>
                </a:lnTo>
                <a:lnTo>
                  <a:pt x="970026" y="57531"/>
                </a:lnTo>
                <a:lnTo>
                  <a:pt x="990473" y="53340"/>
                </a:lnTo>
                <a:lnTo>
                  <a:pt x="1030351" y="44577"/>
                </a:lnTo>
                <a:lnTo>
                  <a:pt x="1049782" y="40767"/>
                </a:lnTo>
                <a:lnTo>
                  <a:pt x="1050290" y="32385"/>
                </a:lnTo>
                <a:lnTo>
                  <a:pt x="1052322" y="39370"/>
                </a:lnTo>
                <a:lnTo>
                  <a:pt x="1050290" y="32385"/>
                </a:lnTo>
                <a:lnTo>
                  <a:pt x="1052551" y="40296"/>
                </a:lnTo>
                <a:lnTo>
                  <a:pt x="1055497" y="52197"/>
                </a:lnTo>
                <a:lnTo>
                  <a:pt x="1057783" y="63118"/>
                </a:lnTo>
                <a:lnTo>
                  <a:pt x="1059307" y="72136"/>
                </a:lnTo>
                <a:lnTo>
                  <a:pt x="1060577" y="80010"/>
                </a:lnTo>
                <a:lnTo>
                  <a:pt x="1061466" y="87122"/>
                </a:lnTo>
                <a:lnTo>
                  <a:pt x="1062228" y="93853"/>
                </a:lnTo>
                <a:lnTo>
                  <a:pt x="1063625" y="101092"/>
                </a:lnTo>
                <a:lnTo>
                  <a:pt x="1065403" y="108458"/>
                </a:lnTo>
                <a:lnTo>
                  <a:pt x="1069213" y="37465"/>
                </a:lnTo>
                <a:lnTo>
                  <a:pt x="1047877" y="24256"/>
                </a:lnTo>
                <a:lnTo>
                  <a:pt x="1042416" y="3429"/>
                </a:lnTo>
                <a:lnTo>
                  <a:pt x="1022096" y="7366"/>
                </a:lnTo>
                <a:lnTo>
                  <a:pt x="982726" y="16002"/>
                </a:lnTo>
                <a:lnTo>
                  <a:pt x="963422" y="19939"/>
                </a:lnTo>
                <a:lnTo>
                  <a:pt x="944118" y="23368"/>
                </a:lnTo>
                <a:lnTo>
                  <a:pt x="924941" y="26035"/>
                </a:lnTo>
                <a:lnTo>
                  <a:pt x="905256" y="27559"/>
                </a:lnTo>
                <a:lnTo>
                  <a:pt x="895350" y="27812"/>
                </a:lnTo>
                <a:lnTo>
                  <a:pt x="884936" y="27812"/>
                </a:lnTo>
                <a:lnTo>
                  <a:pt x="862838" y="27050"/>
                </a:lnTo>
                <a:lnTo>
                  <a:pt x="851535" y="27050"/>
                </a:lnTo>
                <a:lnTo>
                  <a:pt x="839597" y="27305"/>
                </a:lnTo>
                <a:lnTo>
                  <a:pt x="827405" y="28321"/>
                </a:lnTo>
                <a:lnTo>
                  <a:pt x="816356" y="30099"/>
                </a:lnTo>
                <a:lnTo>
                  <a:pt x="801878" y="33020"/>
                </a:lnTo>
                <a:lnTo>
                  <a:pt x="787781" y="36195"/>
                </a:lnTo>
                <a:lnTo>
                  <a:pt x="774446" y="39497"/>
                </a:lnTo>
                <a:lnTo>
                  <a:pt x="762000" y="43306"/>
                </a:lnTo>
                <a:lnTo>
                  <a:pt x="755396" y="88011"/>
                </a:lnTo>
                <a:lnTo>
                  <a:pt x="760095" y="85217"/>
                </a:lnTo>
                <a:lnTo>
                  <a:pt x="766826" y="82168"/>
                </a:lnTo>
                <a:lnTo>
                  <a:pt x="775335" y="78993"/>
                </a:lnTo>
                <a:close/>
              </a:path>
              <a:path w="2716530" h="413385">
                <a:moveTo>
                  <a:pt x="750189" y="47879"/>
                </a:moveTo>
                <a:lnTo>
                  <a:pt x="749681" y="92583"/>
                </a:lnTo>
                <a:lnTo>
                  <a:pt x="749681" y="93345"/>
                </a:lnTo>
                <a:lnTo>
                  <a:pt x="750071" y="92886"/>
                </a:lnTo>
                <a:lnTo>
                  <a:pt x="750951" y="90931"/>
                </a:lnTo>
                <a:lnTo>
                  <a:pt x="762000" y="43306"/>
                </a:lnTo>
                <a:lnTo>
                  <a:pt x="750189" y="47879"/>
                </a:lnTo>
                <a:close/>
              </a:path>
              <a:path w="2716530" h="413385">
                <a:moveTo>
                  <a:pt x="1405674" y="220841"/>
                </a:moveTo>
                <a:lnTo>
                  <a:pt x="1403223" y="221234"/>
                </a:lnTo>
                <a:lnTo>
                  <a:pt x="1399286" y="221869"/>
                </a:lnTo>
                <a:lnTo>
                  <a:pt x="1394968" y="222504"/>
                </a:lnTo>
                <a:lnTo>
                  <a:pt x="1384808" y="223900"/>
                </a:lnTo>
                <a:lnTo>
                  <a:pt x="1373632" y="225298"/>
                </a:lnTo>
                <a:lnTo>
                  <a:pt x="1362075" y="226441"/>
                </a:lnTo>
                <a:lnTo>
                  <a:pt x="1351407" y="227456"/>
                </a:lnTo>
                <a:lnTo>
                  <a:pt x="1343660" y="227965"/>
                </a:lnTo>
                <a:lnTo>
                  <a:pt x="1340104" y="227965"/>
                </a:lnTo>
                <a:lnTo>
                  <a:pt x="1336040" y="227330"/>
                </a:lnTo>
                <a:lnTo>
                  <a:pt x="1326134" y="225298"/>
                </a:lnTo>
                <a:lnTo>
                  <a:pt x="1314069" y="222504"/>
                </a:lnTo>
                <a:lnTo>
                  <a:pt x="1301750" y="221106"/>
                </a:lnTo>
                <a:lnTo>
                  <a:pt x="1290574" y="221106"/>
                </a:lnTo>
                <a:lnTo>
                  <a:pt x="1280795" y="222123"/>
                </a:lnTo>
                <a:lnTo>
                  <a:pt x="1270376" y="223948"/>
                </a:lnTo>
                <a:lnTo>
                  <a:pt x="1258189" y="216789"/>
                </a:lnTo>
                <a:lnTo>
                  <a:pt x="1240028" y="207010"/>
                </a:lnTo>
                <a:lnTo>
                  <a:pt x="1204722" y="189230"/>
                </a:lnTo>
                <a:lnTo>
                  <a:pt x="1169670" y="171831"/>
                </a:lnTo>
                <a:lnTo>
                  <a:pt x="1152398" y="162687"/>
                </a:lnTo>
                <a:lnTo>
                  <a:pt x="1137898" y="154460"/>
                </a:lnTo>
                <a:lnTo>
                  <a:pt x="1129665" y="144018"/>
                </a:lnTo>
                <a:lnTo>
                  <a:pt x="1121156" y="132587"/>
                </a:lnTo>
                <a:lnTo>
                  <a:pt x="1114679" y="123317"/>
                </a:lnTo>
                <a:lnTo>
                  <a:pt x="1109853" y="115697"/>
                </a:lnTo>
                <a:lnTo>
                  <a:pt x="1106424" y="109347"/>
                </a:lnTo>
                <a:lnTo>
                  <a:pt x="1104011" y="104267"/>
                </a:lnTo>
                <a:lnTo>
                  <a:pt x="1102360" y="99314"/>
                </a:lnTo>
                <a:lnTo>
                  <a:pt x="1101090" y="94234"/>
                </a:lnTo>
                <a:lnTo>
                  <a:pt x="1100074" y="89027"/>
                </a:lnTo>
                <a:lnTo>
                  <a:pt x="1099185" y="82296"/>
                </a:lnTo>
                <a:lnTo>
                  <a:pt x="1098169" y="74549"/>
                </a:lnTo>
                <a:lnTo>
                  <a:pt x="1096899" y="65531"/>
                </a:lnTo>
                <a:lnTo>
                  <a:pt x="1094994" y="54991"/>
                </a:lnTo>
                <a:lnTo>
                  <a:pt x="1092454" y="42925"/>
                </a:lnTo>
                <a:lnTo>
                  <a:pt x="1088898" y="29083"/>
                </a:lnTo>
                <a:lnTo>
                  <a:pt x="1086739" y="21209"/>
                </a:lnTo>
                <a:lnTo>
                  <a:pt x="1084199" y="13208"/>
                </a:lnTo>
                <a:lnTo>
                  <a:pt x="1075330" y="2154"/>
                </a:lnTo>
                <a:lnTo>
                  <a:pt x="1062863" y="0"/>
                </a:lnTo>
                <a:lnTo>
                  <a:pt x="1042416" y="3429"/>
                </a:lnTo>
                <a:lnTo>
                  <a:pt x="1047877" y="24256"/>
                </a:lnTo>
                <a:lnTo>
                  <a:pt x="1069213" y="37465"/>
                </a:lnTo>
                <a:lnTo>
                  <a:pt x="1065403" y="108458"/>
                </a:lnTo>
                <a:lnTo>
                  <a:pt x="1067816" y="116205"/>
                </a:lnTo>
                <a:lnTo>
                  <a:pt x="1071626" y="124841"/>
                </a:lnTo>
                <a:lnTo>
                  <a:pt x="1076325" y="133731"/>
                </a:lnTo>
                <a:lnTo>
                  <a:pt x="1082421" y="143510"/>
                </a:lnTo>
                <a:lnTo>
                  <a:pt x="1089914" y="154431"/>
                </a:lnTo>
                <a:lnTo>
                  <a:pt x="1099058" y="166624"/>
                </a:lnTo>
                <a:lnTo>
                  <a:pt x="1110107" y="180848"/>
                </a:lnTo>
                <a:lnTo>
                  <a:pt x="1115695" y="185547"/>
                </a:lnTo>
                <a:lnTo>
                  <a:pt x="1133602" y="195834"/>
                </a:lnTo>
                <a:lnTo>
                  <a:pt x="1134491" y="152527"/>
                </a:lnTo>
                <a:lnTo>
                  <a:pt x="1140079" y="157225"/>
                </a:lnTo>
                <a:lnTo>
                  <a:pt x="1151890" y="205486"/>
                </a:lnTo>
                <a:lnTo>
                  <a:pt x="1187704" y="223393"/>
                </a:lnTo>
                <a:lnTo>
                  <a:pt x="1222883" y="241046"/>
                </a:lnTo>
                <a:lnTo>
                  <a:pt x="1240028" y="250317"/>
                </a:lnTo>
                <a:lnTo>
                  <a:pt x="1256919" y="260350"/>
                </a:lnTo>
                <a:lnTo>
                  <a:pt x="1260856" y="262636"/>
                </a:lnTo>
                <a:lnTo>
                  <a:pt x="1265428" y="263398"/>
                </a:lnTo>
                <a:lnTo>
                  <a:pt x="1263396" y="225171"/>
                </a:lnTo>
                <a:lnTo>
                  <a:pt x="1276350" y="227456"/>
                </a:lnTo>
                <a:lnTo>
                  <a:pt x="1287145" y="259715"/>
                </a:lnTo>
                <a:lnTo>
                  <a:pt x="1294765" y="258953"/>
                </a:lnTo>
                <a:lnTo>
                  <a:pt x="1301369" y="259080"/>
                </a:lnTo>
                <a:lnTo>
                  <a:pt x="1309116" y="260350"/>
                </a:lnTo>
                <a:lnTo>
                  <a:pt x="1317498" y="262381"/>
                </a:lnTo>
                <a:lnTo>
                  <a:pt x="1328293" y="264668"/>
                </a:lnTo>
                <a:lnTo>
                  <a:pt x="1334643" y="265556"/>
                </a:lnTo>
                <a:lnTo>
                  <a:pt x="1341628" y="266065"/>
                </a:lnTo>
                <a:lnTo>
                  <a:pt x="1353693" y="265430"/>
                </a:lnTo>
                <a:lnTo>
                  <a:pt x="1365504" y="264414"/>
                </a:lnTo>
                <a:lnTo>
                  <a:pt x="1377569" y="263144"/>
                </a:lnTo>
                <a:lnTo>
                  <a:pt x="1389507" y="261620"/>
                </a:lnTo>
                <a:lnTo>
                  <a:pt x="1400048" y="260223"/>
                </a:lnTo>
                <a:lnTo>
                  <a:pt x="1404874" y="259461"/>
                </a:lnTo>
                <a:lnTo>
                  <a:pt x="1401445" y="224409"/>
                </a:lnTo>
                <a:lnTo>
                  <a:pt x="1405674" y="220841"/>
                </a:lnTo>
                <a:close/>
              </a:path>
              <a:path w="2716530" h="413385">
                <a:moveTo>
                  <a:pt x="1276350" y="227456"/>
                </a:moveTo>
                <a:lnTo>
                  <a:pt x="1263396" y="225171"/>
                </a:lnTo>
                <a:lnTo>
                  <a:pt x="1265428" y="263398"/>
                </a:lnTo>
                <a:lnTo>
                  <a:pt x="1269873" y="262636"/>
                </a:lnTo>
                <a:lnTo>
                  <a:pt x="1287145" y="259715"/>
                </a:lnTo>
                <a:lnTo>
                  <a:pt x="1276350" y="227456"/>
                </a:lnTo>
                <a:close/>
              </a:path>
              <a:path w="2716530" h="413385">
                <a:moveTo>
                  <a:pt x="1411986" y="215519"/>
                </a:moveTo>
                <a:lnTo>
                  <a:pt x="1405674" y="220841"/>
                </a:lnTo>
                <a:lnTo>
                  <a:pt x="1410589" y="220218"/>
                </a:lnTo>
                <a:lnTo>
                  <a:pt x="1411986" y="258445"/>
                </a:lnTo>
                <a:lnTo>
                  <a:pt x="1414653" y="258064"/>
                </a:lnTo>
                <a:lnTo>
                  <a:pt x="1416812" y="257683"/>
                </a:lnTo>
                <a:lnTo>
                  <a:pt x="1420241" y="257175"/>
                </a:lnTo>
                <a:lnTo>
                  <a:pt x="1423416" y="255650"/>
                </a:lnTo>
                <a:lnTo>
                  <a:pt x="1425956" y="253492"/>
                </a:lnTo>
                <a:lnTo>
                  <a:pt x="1436624" y="244475"/>
                </a:lnTo>
                <a:lnTo>
                  <a:pt x="1438656" y="190627"/>
                </a:lnTo>
                <a:lnTo>
                  <a:pt x="1439863" y="188936"/>
                </a:lnTo>
                <a:lnTo>
                  <a:pt x="1440080" y="188632"/>
                </a:lnTo>
                <a:lnTo>
                  <a:pt x="1440561" y="187960"/>
                </a:lnTo>
                <a:lnTo>
                  <a:pt x="1447292" y="235585"/>
                </a:lnTo>
                <a:lnTo>
                  <a:pt x="1458468" y="225298"/>
                </a:lnTo>
                <a:lnTo>
                  <a:pt x="1469517" y="212598"/>
                </a:lnTo>
                <a:lnTo>
                  <a:pt x="1471422" y="209931"/>
                </a:lnTo>
                <a:lnTo>
                  <a:pt x="1474089" y="205486"/>
                </a:lnTo>
                <a:lnTo>
                  <a:pt x="1475486" y="202311"/>
                </a:lnTo>
                <a:lnTo>
                  <a:pt x="1477391" y="197231"/>
                </a:lnTo>
                <a:lnTo>
                  <a:pt x="1480566" y="178816"/>
                </a:lnTo>
                <a:lnTo>
                  <a:pt x="1480693" y="178054"/>
                </a:lnTo>
                <a:lnTo>
                  <a:pt x="1481657" y="177472"/>
                </a:lnTo>
                <a:lnTo>
                  <a:pt x="1482096" y="177339"/>
                </a:lnTo>
                <a:lnTo>
                  <a:pt x="1482316" y="177127"/>
                </a:lnTo>
                <a:lnTo>
                  <a:pt x="1482177" y="177159"/>
                </a:lnTo>
                <a:lnTo>
                  <a:pt x="1482030" y="177014"/>
                </a:lnTo>
                <a:lnTo>
                  <a:pt x="1481836" y="134239"/>
                </a:lnTo>
                <a:lnTo>
                  <a:pt x="1470406" y="139827"/>
                </a:lnTo>
                <a:lnTo>
                  <a:pt x="1461008" y="145415"/>
                </a:lnTo>
                <a:lnTo>
                  <a:pt x="1457579" y="148081"/>
                </a:lnTo>
                <a:lnTo>
                  <a:pt x="1454023" y="151511"/>
                </a:lnTo>
                <a:lnTo>
                  <a:pt x="1452753" y="152781"/>
                </a:lnTo>
                <a:lnTo>
                  <a:pt x="1450848" y="155702"/>
                </a:lnTo>
                <a:lnTo>
                  <a:pt x="1448308" y="160020"/>
                </a:lnTo>
                <a:lnTo>
                  <a:pt x="1446784" y="163449"/>
                </a:lnTo>
                <a:lnTo>
                  <a:pt x="1444625" y="170306"/>
                </a:lnTo>
                <a:lnTo>
                  <a:pt x="1443355" y="175641"/>
                </a:lnTo>
                <a:lnTo>
                  <a:pt x="1441450" y="184404"/>
                </a:lnTo>
                <a:lnTo>
                  <a:pt x="1441196" y="186309"/>
                </a:lnTo>
                <a:lnTo>
                  <a:pt x="1440192" y="188400"/>
                </a:lnTo>
                <a:lnTo>
                  <a:pt x="1439950" y="188688"/>
                </a:lnTo>
                <a:lnTo>
                  <a:pt x="1439432" y="189306"/>
                </a:lnTo>
                <a:lnTo>
                  <a:pt x="1432687" y="197358"/>
                </a:lnTo>
                <a:lnTo>
                  <a:pt x="1422908" y="206375"/>
                </a:lnTo>
                <a:lnTo>
                  <a:pt x="1411986" y="215519"/>
                </a:lnTo>
                <a:lnTo>
                  <a:pt x="1410716" y="220091"/>
                </a:lnTo>
                <a:lnTo>
                  <a:pt x="1406398" y="220725"/>
                </a:lnTo>
                <a:lnTo>
                  <a:pt x="1411986" y="215519"/>
                </a:lnTo>
                <a:close/>
              </a:path>
              <a:path w="2716530" h="413385">
                <a:moveTo>
                  <a:pt x="1439672" y="189484"/>
                </a:moveTo>
                <a:lnTo>
                  <a:pt x="1439863" y="188936"/>
                </a:lnTo>
                <a:lnTo>
                  <a:pt x="1438656" y="190627"/>
                </a:lnTo>
                <a:lnTo>
                  <a:pt x="1436624" y="244475"/>
                </a:lnTo>
                <a:lnTo>
                  <a:pt x="1447292" y="235585"/>
                </a:lnTo>
                <a:lnTo>
                  <a:pt x="1440561" y="187960"/>
                </a:lnTo>
                <a:lnTo>
                  <a:pt x="1440080" y="188632"/>
                </a:lnTo>
                <a:lnTo>
                  <a:pt x="1439863" y="188936"/>
                </a:lnTo>
                <a:lnTo>
                  <a:pt x="1439672" y="189484"/>
                </a:lnTo>
                <a:close/>
              </a:path>
              <a:path w="2716530" h="413385">
                <a:moveTo>
                  <a:pt x="1440176" y="188041"/>
                </a:moveTo>
                <a:lnTo>
                  <a:pt x="1439432" y="189306"/>
                </a:lnTo>
                <a:lnTo>
                  <a:pt x="1439950" y="188688"/>
                </a:lnTo>
                <a:lnTo>
                  <a:pt x="1440192" y="188400"/>
                </a:lnTo>
                <a:lnTo>
                  <a:pt x="1441196" y="186309"/>
                </a:lnTo>
                <a:lnTo>
                  <a:pt x="1441450" y="184404"/>
                </a:lnTo>
                <a:lnTo>
                  <a:pt x="1440176" y="188041"/>
                </a:lnTo>
                <a:close/>
              </a:path>
              <a:path w="2716530" h="413385">
                <a:moveTo>
                  <a:pt x="1477391" y="197231"/>
                </a:moveTo>
                <a:lnTo>
                  <a:pt x="1480439" y="184150"/>
                </a:lnTo>
                <a:lnTo>
                  <a:pt x="1481328" y="179070"/>
                </a:lnTo>
                <a:lnTo>
                  <a:pt x="1482074" y="177801"/>
                </a:lnTo>
                <a:lnTo>
                  <a:pt x="1482602" y="176902"/>
                </a:lnTo>
                <a:lnTo>
                  <a:pt x="1482965" y="176286"/>
                </a:lnTo>
                <a:lnTo>
                  <a:pt x="1483868" y="174752"/>
                </a:lnTo>
                <a:lnTo>
                  <a:pt x="1493139" y="129667"/>
                </a:lnTo>
                <a:lnTo>
                  <a:pt x="1481836" y="134239"/>
                </a:lnTo>
                <a:lnTo>
                  <a:pt x="1482030" y="177014"/>
                </a:lnTo>
                <a:lnTo>
                  <a:pt x="1482177" y="177159"/>
                </a:lnTo>
                <a:lnTo>
                  <a:pt x="1482316" y="177127"/>
                </a:lnTo>
                <a:lnTo>
                  <a:pt x="1482461" y="176987"/>
                </a:lnTo>
                <a:lnTo>
                  <a:pt x="1482353" y="176762"/>
                </a:lnTo>
                <a:lnTo>
                  <a:pt x="1482497" y="176438"/>
                </a:lnTo>
                <a:lnTo>
                  <a:pt x="1482852" y="175641"/>
                </a:lnTo>
                <a:lnTo>
                  <a:pt x="1482618" y="176290"/>
                </a:lnTo>
                <a:lnTo>
                  <a:pt x="1482485" y="176660"/>
                </a:lnTo>
                <a:lnTo>
                  <a:pt x="1482461" y="176987"/>
                </a:lnTo>
                <a:lnTo>
                  <a:pt x="1482316" y="177127"/>
                </a:lnTo>
                <a:lnTo>
                  <a:pt x="1482096" y="177339"/>
                </a:lnTo>
                <a:lnTo>
                  <a:pt x="1481657" y="177472"/>
                </a:lnTo>
                <a:lnTo>
                  <a:pt x="1480693" y="178054"/>
                </a:lnTo>
                <a:lnTo>
                  <a:pt x="1480566" y="178816"/>
                </a:lnTo>
                <a:lnTo>
                  <a:pt x="1477391" y="197231"/>
                </a:lnTo>
                <a:close/>
              </a:path>
              <a:path w="2716530" h="413385">
                <a:moveTo>
                  <a:pt x="1481328" y="179070"/>
                </a:moveTo>
                <a:lnTo>
                  <a:pt x="1480439" y="184150"/>
                </a:lnTo>
                <a:lnTo>
                  <a:pt x="1481709" y="178816"/>
                </a:lnTo>
                <a:lnTo>
                  <a:pt x="1482074" y="177801"/>
                </a:lnTo>
                <a:lnTo>
                  <a:pt x="1481328" y="17907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542284" y="2814192"/>
            <a:ext cx="1293367" cy="2453640"/>
          </a:xfrm>
          <a:custGeom>
            <a:avLst/>
            <a:gdLst/>
            <a:ahLst/>
            <a:cxnLst/>
            <a:rect l="l" t="t" r="r" b="b"/>
            <a:pathLst>
              <a:path w="1293367" h="2453640">
                <a:moveTo>
                  <a:pt x="189229" y="338582"/>
                </a:moveTo>
                <a:lnTo>
                  <a:pt x="188721" y="415671"/>
                </a:lnTo>
                <a:lnTo>
                  <a:pt x="189991" y="418592"/>
                </a:lnTo>
                <a:lnTo>
                  <a:pt x="195579" y="350520"/>
                </a:lnTo>
                <a:lnTo>
                  <a:pt x="189229" y="338582"/>
                </a:lnTo>
                <a:close/>
              </a:path>
              <a:path w="1293367" h="2453640">
                <a:moveTo>
                  <a:pt x="245617" y="522478"/>
                </a:moveTo>
                <a:lnTo>
                  <a:pt x="249046" y="610108"/>
                </a:lnTo>
                <a:lnTo>
                  <a:pt x="246252" y="525399"/>
                </a:lnTo>
                <a:lnTo>
                  <a:pt x="245617" y="522478"/>
                </a:lnTo>
                <a:close/>
              </a:path>
              <a:path w="1293367" h="2453640">
                <a:moveTo>
                  <a:pt x="911987" y="1434846"/>
                </a:moveTo>
                <a:lnTo>
                  <a:pt x="886332" y="1471295"/>
                </a:lnTo>
                <a:lnTo>
                  <a:pt x="890269" y="1480566"/>
                </a:lnTo>
                <a:lnTo>
                  <a:pt x="911987" y="1434846"/>
                </a:lnTo>
                <a:close/>
              </a:path>
              <a:path w="1293367" h="2453640">
                <a:moveTo>
                  <a:pt x="931799" y="1480185"/>
                </a:moveTo>
                <a:lnTo>
                  <a:pt x="932688" y="1494028"/>
                </a:lnTo>
                <a:lnTo>
                  <a:pt x="933830" y="1484503"/>
                </a:lnTo>
                <a:lnTo>
                  <a:pt x="931799" y="1480185"/>
                </a:lnTo>
                <a:close/>
              </a:path>
              <a:path w="1293367" h="2453640">
                <a:moveTo>
                  <a:pt x="1121028" y="2187194"/>
                </a:moveTo>
                <a:lnTo>
                  <a:pt x="1121429" y="2189713"/>
                </a:lnTo>
                <a:lnTo>
                  <a:pt x="1121127" y="2185710"/>
                </a:lnTo>
                <a:lnTo>
                  <a:pt x="1121028" y="2187194"/>
                </a:lnTo>
                <a:close/>
              </a:path>
              <a:path w="1293367" h="2453640">
                <a:moveTo>
                  <a:pt x="957579" y="1750949"/>
                </a:moveTo>
                <a:lnTo>
                  <a:pt x="962151" y="1797939"/>
                </a:lnTo>
                <a:lnTo>
                  <a:pt x="957961" y="1753108"/>
                </a:lnTo>
                <a:lnTo>
                  <a:pt x="957579" y="1750949"/>
                </a:lnTo>
                <a:close/>
              </a:path>
              <a:path w="1293367" h="2453640">
                <a:moveTo>
                  <a:pt x="966596" y="1752219"/>
                </a:moveTo>
                <a:lnTo>
                  <a:pt x="956437" y="1744091"/>
                </a:lnTo>
                <a:lnTo>
                  <a:pt x="957199" y="1748409"/>
                </a:lnTo>
                <a:lnTo>
                  <a:pt x="966596" y="1752219"/>
                </a:lnTo>
                <a:close/>
              </a:path>
              <a:path w="1293367" h="2453640">
                <a:moveTo>
                  <a:pt x="1007617" y="1735201"/>
                </a:moveTo>
                <a:lnTo>
                  <a:pt x="1006728" y="1735836"/>
                </a:lnTo>
                <a:lnTo>
                  <a:pt x="1006284" y="1736534"/>
                </a:lnTo>
                <a:lnTo>
                  <a:pt x="1007617" y="1735201"/>
                </a:lnTo>
                <a:close/>
              </a:path>
              <a:path w="1293367" h="2453640">
                <a:moveTo>
                  <a:pt x="1002411" y="1734439"/>
                </a:moveTo>
                <a:lnTo>
                  <a:pt x="994663" y="1741551"/>
                </a:lnTo>
                <a:lnTo>
                  <a:pt x="995171" y="1744472"/>
                </a:lnTo>
                <a:lnTo>
                  <a:pt x="1002411" y="1734439"/>
                </a:lnTo>
                <a:close/>
              </a:path>
              <a:path w="1293367" h="2453640">
                <a:moveTo>
                  <a:pt x="1006284" y="1736534"/>
                </a:moveTo>
                <a:lnTo>
                  <a:pt x="1005839" y="1736979"/>
                </a:lnTo>
                <a:lnTo>
                  <a:pt x="1006137" y="1736765"/>
                </a:lnTo>
                <a:lnTo>
                  <a:pt x="1006284" y="1736534"/>
                </a:lnTo>
                <a:close/>
              </a:path>
              <a:path w="1293367" h="2453640">
                <a:moveTo>
                  <a:pt x="36321" y="85090"/>
                </a:moveTo>
                <a:lnTo>
                  <a:pt x="42987" y="62225"/>
                </a:lnTo>
                <a:lnTo>
                  <a:pt x="27686" y="72898"/>
                </a:lnTo>
                <a:lnTo>
                  <a:pt x="33019" y="181991"/>
                </a:lnTo>
                <a:lnTo>
                  <a:pt x="35798" y="181579"/>
                </a:lnTo>
                <a:lnTo>
                  <a:pt x="36321" y="85090"/>
                </a:lnTo>
                <a:close/>
              </a:path>
              <a:path w="1293367" h="2453640">
                <a:moveTo>
                  <a:pt x="7874" y="44831"/>
                </a:moveTo>
                <a:lnTo>
                  <a:pt x="18287" y="59562"/>
                </a:lnTo>
                <a:lnTo>
                  <a:pt x="13462" y="48387"/>
                </a:lnTo>
                <a:lnTo>
                  <a:pt x="37211" y="20320"/>
                </a:lnTo>
                <a:lnTo>
                  <a:pt x="5841" y="41910"/>
                </a:lnTo>
                <a:lnTo>
                  <a:pt x="12573" y="164465"/>
                </a:lnTo>
                <a:lnTo>
                  <a:pt x="13023" y="167443"/>
                </a:lnTo>
                <a:lnTo>
                  <a:pt x="20236" y="178394"/>
                </a:lnTo>
                <a:lnTo>
                  <a:pt x="18287" y="59562"/>
                </a:lnTo>
                <a:lnTo>
                  <a:pt x="7874" y="44831"/>
                </a:lnTo>
                <a:close/>
              </a:path>
              <a:path w="1293367" h="2453640">
                <a:moveTo>
                  <a:pt x="45700" y="97872"/>
                </a:moveTo>
                <a:lnTo>
                  <a:pt x="44323" y="96012"/>
                </a:lnTo>
                <a:lnTo>
                  <a:pt x="46806" y="174393"/>
                </a:lnTo>
                <a:lnTo>
                  <a:pt x="50545" y="161544"/>
                </a:lnTo>
                <a:lnTo>
                  <a:pt x="45700" y="97872"/>
                </a:lnTo>
                <a:close/>
              </a:path>
              <a:path w="1293367" h="2453640">
                <a:moveTo>
                  <a:pt x="49275" y="37592"/>
                </a:moveTo>
                <a:lnTo>
                  <a:pt x="38988" y="22860"/>
                </a:lnTo>
                <a:lnTo>
                  <a:pt x="40512" y="29718"/>
                </a:lnTo>
                <a:lnTo>
                  <a:pt x="42987" y="62225"/>
                </a:lnTo>
                <a:lnTo>
                  <a:pt x="49275" y="37592"/>
                </a:lnTo>
                <a:close/>
              </a:path>
              <a:path w="1293367" h="2453640">
                <a:moveTo>
                  <a:pt x="79306" y="79249"/>
                </a:moveTo>
                <a:lnTo>
                  <a:pt x="133223" y="104521"/>
                </a:lnTo>
                <a:lnTo>
                  <a:pt x="138545" y="106120"/>
                </a:lnTo>
                <a:lnTo>
                  <a:pt x="150189" y="104115"/>
                </a:lnTo>
                <a:lnTo>
                  <a:pt x="158495" y="95377"/>
                </a:lnTo>
                <a:lnTo>
                  <a:pt x="160158" y="89939"/>
                </a:lnTo>
                <a:lnTo>
                  <a:pt x="158101" y="78359"/>
                </a:lnTo>
                <a:lnTo>
                  <a:pt x="149351" y="70104"/>
                </a:lnTo>
                <a:lnTo>
                  <a:pt x="58674" y="50800"/>
                </a:lnTo>
                <a:lnTo>
                  <a:pt x="67182" y="62611"/>
                </a:lnTo>
                <a:lnTo>
                  <a:pt x="75056" y="73406"/>
                </a:lnTo>
                <a:lnTo>
                  <a:pt x="67182" y="62611"/>
                </a:lnTo>
                <a:lnTo>
                  <a:pt x="58674" y="50800"/>
                </a:lnTo>
                <a:lnTo>
                  <a:pt x="149351" y="70104"/>
                </a:lnTo>
                <a:lnTo>
                  <a:pt x="0" y="0"/>
                </a:lnTo>
                <a:lnTo>
                  <a:pt x="12573" y="164465"/>
                </a:lnTo>
                <a:lnTo>
                  <a:pt x="5841" y="41910"/>
                </a:lnTo>
                <a:lnTo>
                  <a:pt x="37211" y="20320"/>
                </a:lnTo>
                <a:lnTo>
                  <a:pt x="13462" y="48387"/>
                </a:lnTo>
                <a:lnTo>
                  <a:pt x="18287" y="59562"/>
                </a:lnTo>
                <a:lnTo>
                  <a:pt x="20236" y="178394"/>
                </a:lnTo>
                <a:lnTo>
                  <a:pt x="33019" y="181991"/>
                </a:lnTo>
                <a:lnTo>
                  <a:pt x="27686" y="72898"/>
                </a:lnTo>
                <a:lnTo>
                  <a:pt x="42987" y="62225"/>
                </a:lnTo>
                <a:lnTo>
                  <a:pt x="40512" y="29718"/>
                </a:lnTo>
                <a:lnTo>
                  <a:pt x="38988" y="22860"/>
                </a:lnTo>
                <a:lnTo>
                  <a:pt x="49275" y="37592"/>
                </a:lnTo>
                <a:lnTo>
                  <a:pt x="42987" y="62225"/>
                </a:lnTo>
                <a:lnTo>
                  <a:pt x="36321" y="85090"/>
                </a:lnTo>
                <a:lnTo>
                  <a:pt x="35798" y="181579"/>
                </a:lnTo>
                <a:lnTo>
                  <a:pt x="46806" y="174393"/>
                </a:lnTo>
                <a:lnTo>
                  <a:pt x="44323" y="96012"/>
                </a:lnTo>
                <a:lnTo>
                  <a:pt x="45700" y="97872"/>
                </a:lnTo>
                <a:lnTo>
                  <a:pt x="51562" y="105791"/>
                </a:lnTo>
                <a:lnTo>
                  <a:pt x="58038" y="114681"/>
                </a:lnTo>
                <a:lnTo>
                  <a:pt x="64007" y="122555"/>
                </a:lnTo>
                <a:lnTo>
                  <a:pt x="69214" y="129412"/>
                </a:lnTo>
                <a:lnTo>
                  <a:pt x="74167" y="135762"/>
                </a:lnTo>
                <a:lnTo>
                  <a:pt x="78231" y="140843"/>
                </a:lnTo>
                <a:lnTo>
                  <a:pt x="82041" y="145923"/>
                </a:lnTo>
                <a:lnTo>
                  <a:pt x="85216" y="149987"/>
                </a:lnTo>
                <a:lnTo>
                  <a:pt x="90677" y="157099"/>
                </a:lnTo>
                <a:lnTo>
                  <a:pt x="94614" y="162433"/>
                </a:lnTo>
                <a:lnTo>
                  <a:pt x="97662" y="167005"/>
                </a:lnTo>
                <a:lnTo>
                  <a:pt x="100711" y="172339"/>
                </a:lnTo>
                <a:lnTo>
                  <a:pt x="103631" y="178308"/>
                </a:lnTo>
                <a:lnTo>
                  <a:pt x="107187" y="186436"/>
                </a:lnTo>
                <a:lnTo>
                  <a:pt x="109219" y="191262"/>
                </a:lnTo>
                <a:lnTo>
                  <a:pt x="111505" y="196977"/>
                </a:lnTo>
                <a:lnTo>
                  <a:pt x="114045" y="203327"/>
                </a:lnTo>
                <a:lnTo>
                  <a:pt x="116966" y="210566"/>
                </a:lnTo>
                <a:lnTo>
                  <a:pt x="120141" y="218567"/>
                </a:lnTo>
                <a:lnTo>
                  <a:pt x="122967" y="225582"/>
                </a:lnTo>
                <a:lnTo>
                  <a:pt x="123825" y="232156"/>
                </a:lnTo>
                <a:lnTo>
                  <a:pt x="124967" y="240537"/>
                </a:lnTo>
                <a:lnTo>
                  <a:pt x="123825" y="227711"/>
                </a:lnTo>
                <a:lnTo>
                  <a:pt x="122681" y="223393"/>
                </a:lnTo>
                <a:lnTo>
                  <a:pt x="121285" y="134493"/>
                </a:lnTo>
                <a:lnTo>
                  <a:pt x="115442" y="126873"/>
                </a:lnTo>
                <a:lnTo>
                  <a:pt x="112013" y="122428"/>
                </a:lnTo>
                <a:lnTo>
                  <a:pt x="108457" y="117729"/>
                </a:lnTo>
                <a:lnTo>
                  <a:pt x="104139" y="112268"/>
                </a:lnTo>
                <a:lnTo>
                  <a:pt x="99440" y="106172"/>
                </a:lnTo>
                <a:lnTo>
                  <a:pt x="94233" y="99314"/>
                </a:lnTo>
                <a:lnTo>
                  <a:pt x="88518" y="91821"/>
                </a:lnTo>
                <a:lnTo>
                  <a:pt x="82168" y="83185"/>
                </a:lnTo>
                <a:lnTo>
                  <a:pt x="79306" y="79249"/>
                </a:lnTo>
                <a:close/>
              </a:path>
              <a:path w="1293367" h="2453640">
                <a:moveTo>
                  <a:pt x="586993" y="829945"/>
                </a:moveTo>
                <a:lnTo>
                  <a:pt x="597535" y="833755"/>
                </a:lnTo>
                <a:lnTo>
                  <a:pt x="607821" y="838200"/>
                </a:lnTo>
                <a:lnTo>
                  <a:pt x="618108" y="843534"/>
                </a:lnTo>
                <a:lnTo>
                  <a:pt x="628650" y="850011"/>
                </a:lnTo>
                <a:lnTo>
                  <a:pt x="638810" y="856742"/>
                </a:lnTo>
                <a:lnTo>
                  <a:pt x="649096" y="864743"/>
                </a:lnTo>
                <a:lnTo>
                  <a:pt x="659256" y="873125"/>
                </a:lnTo>
                <a:lnTo>
                  <a:pt x="669416" y="882269"/>
                </a:lnTo>
                <a:lnTo>
                  <a:pt x="679323" y="891921"/>
                </a:lnTo>
                <a:lnTo>
                  <a:pt x="699135" y="912876"/>
                </a:lnTo>
                <a:lnTo>
                  <a:pt x="718565" y="935609"/>
                </a:lnTo>
                <a:lnTo>
                  <a:pt x="737488" y="959739"/>
                </a:lnTo>
                <a:lnTo>
                  <a:pt x="756030" y="984631"/>
                </a:lnTo>
                <a:lnTo>
                  <a:pt x="773938" y="1009650"/>
                </a:lnTo>
                <a:lnTo>
                  <a:pt x="791337" y="1034796"/>
                </a:lnTo>
                <a:lnTo>
                  <a:pt x="808227" y="1059307"/>
                </a:lnTo>
                <a:lnTo>
                  <a:pt x="824738" y="1083056"/>
                </a:lnTo>
                <a:lnTo>
                  <a:pt x="840358" y="1104773"/>
                </a:lnTo>
                <a:lnTo>
                  <a:pt x="842517" y="1107567"/>
                </a:lnTo>
                <a:lnTo>
                  <a:pt x="845946" y="1110234"/>
                </a:lnTo>
                <a:lnTo>
                  <a:pt x="850138" y="1113409"/>
                </a:lnTo>
                <a:lnTo>
                  <a:pt x="856868" y="1118997"/>
                </a:lnTo>
                <a:lnTo>
                  <a:pt x="867663" y="1078865"/>
                </a:lnTo>
                <a:lnTo>
                  <a:pt x="856868" y="1118997"/>
                </a:lnTo>
                <a:lnTo>
                  <a:pt x="864996" y="1125601"/>
                </a:lnTo>
                <a:lnTo>
                  <a:pt x="873760" y="1133094"/>
                </a:lnTo>
                <a:lnTo>
                  <a:pt x="871219" y="1082675"/>
                </a:lnTo>
                <a:lnTo>
                  <a:pt x="869561" y="1080356"/>
                </a:lnTo>
                <a:lnTo>
                  <a:pt x="855599" y="1060831"/>
                </a:lnTo>
                <a:lnTo>
                  <a:pt x="839469" y="1037590"/>
                </a:lnTo>
                <a:lnTo>
                  <a:pt x="822705" y="1013206"/>
                </a:lnTo>
                <a:lnTo>
                  <a:pt x="805306" y="988060"/>
                </a:lnTo>
                <a:lnTo>
                  <a:pt x="787018" y="962406"/>
                </a:lnTo>
                <a:lnTo>
                  <a:pt x="768095" y="937006"/>
                </a:lnTo>
                <a:lnTo>
                  <a:pt x="748538" y="912114"/>
                </a:lnTo>
                <a:lnTo>
                  <a:pt x="728217" y="888238"/>
                </a:lnTo>
                <a:lnTo>
                  <a:pt x="707008" y="865759"/>
                </a:lnTo>
                <a:lnTo>
                  <a:pt x="695960" y="854964"/>
                </a:lnTo>
                <a:lnTo>
                  <a:pt x="684783" y="844931"/>
                </a:lnTo>
                <a:lnTo>
                  <a:pt x="673480" y="835406"/>
                </a:lnTo>
                <a:lnTo>
                  <a:pt x="662051" y="826643"/>
                </a:lnTo>
                <a:lnTo>
                  <a:pt x="649986" y="818388"/>
                </a:lnTo>
                <a:lnTo>
                  <a:pt x="637920" y="811022"/>
                </a:lnTo>
                <a:lnTo>
                  <a:pt x="625601" y="804418"/>
                </a:lnTo>
                <a:lnTo>
                  <a:pt x="612775" y="798830"/>
                </a:lnTo>
                <a:lnTo>
                  <a:pt x="599948" y="794131"/>
                </a:lnTo>
                <a:lnTo>
                  <a:pt x="586613" y="790575"/>
                </a:lnTo>
                <a:lnTo>
                  <a:pt x="572896" y="788035"/>
                </a:lnTo>
                <a:lnTo>
                  <a:pt x="558926" y="786892"/>
                </a:lnTo>
                <a:lnTo>
                  <a:pt x="544829" y="787019"/>
                </a:lnTo>
                <a:lnTo>
                  <a:pt x="536616" y="787891"/>
                </a:lnTo>
                <a:lnTo>
                  <a:pt x="514223" y="775462"/>
                </a:lnTo>
                <a:lnTo>
                  <a:pt x="486410" y="759206"/>
                </a:lnTo>
                <a:lnTo>
                  <a:pt x="459104" y="741807"/>
                </a:lnTo>
                <a:lnTo>
                  <a:pt x="432815" y="723773"/>
                </a:lnTo>
                <a:lnTo>
                  <a:pt x="424052" y="717296"/>
                </a:lnTo>
                <a:lnTo>
                  <a:pt x="416051" y="711200"/>
                </a:lnTo>
                <a:lnTo>
                  <a:pt x="408813" y="705358"/>
                </a:lnTo>
                <a:lnTo>
                  <a:pt x="401827" y="699643"/>
                </a:lnTo>
                <a:lnTo>
                  <a:pt x="388746" y="688721"/>
                </a:lnTo>
                <a:lnTo>
                  <a:pt x="376300" y="678561"/>
                </a:lnTo>
                <a:lnTo>
                  <a:pt x="363346" y="668782"/>
                </a:lnTo>
                <a:lnTo>
                  <a:pt x="348614" y="659257"/>
                </a:lnTo>
                <a:lnTo>
                  <a:pt x="340105" y="654558"/>
                </a:lnTo>
                <a:lnTo>
                  <a:pt x="331342" y="650113"/>
                </a:lnTo>
                <a:lnTo>
                  <a:pt x="321690" y="645922"/>
                </a:lnTo>
                <a:lnTo>
                  <a:pt x="317285" y="644181"/>
                </a:lnTo>
                <a:lnTo>
                  <a:pt x="311150" y="634365"/>
                </a:lnTo>
                <a:lnTo>
                  <a:pt x="300863" y="618871"/>
                </a:lnTo>
                <a:lnTo>
                  <a:pt x="280669" y="588899"/>
                </a:lnTo>
                <a:lnTo>
                  <a:pt x="271144" y="574040"/>
                </a:lnTo>
                <a:lnTo>
                  <a:pt x="262254" y="559054"/>
                </a:lnTo>
                <a:lnTo>
                  <a:pt x="254380" y="544195"/>
                </a:lnTo>
                <a:lnTo>
                  <a:pt x="247523" y="529082"/>
                </a:lnTo>
                <a:lnTo>
                  <a:pt x="245988" y="523760"/>
                </a:lnTo>
                <a:lnTo>
                  <a:pt x="244855" y="516763"/>
                </a:lnTo>
                <a:lnTo>
                  <a:pt x="244855" y="510413"/>
                </a:lnTo>
                <a:lnTo>
                  <a:pt x="245110" y="502920"/>
                </a:lnTo>
                <a:lnTo>
                  <a:pt x="245999" y="485775"/>
                </a:lnTo>
                <a:lnTo>
                  <a:pt x="245871" y="475869"/>
                </a:lnTo>
                <a:lnTo>
                  <a:pt x="244728" y="465074"/>
                </a:lnTo>
                <a:lnTo>
                  <a:pt x="240537" y="447929"/>
                </a:lnTo>
                <a:lnTo>
                  <a:pt x="235330" y="432054"/>
                </a:lnTo>
                <a:lnTo>
                  <a:pt x="229615" y="416814"/>
                </a:lnTo>
                <a:lnTo>
                  <a:pt x="224408" y="402590"/>
                </a:lnTo>
                <a:lnTo>
                  <a:pt x="223138" y="399796"/>
                </a:lnTo>
                <a:lnTo>
                  <a:pt x="217550" y="389890"/>
                </a:lnTo>
                <a:lnTo>
                  <a:pt x="212343" y="380746"/>
                </a:lnTo>
                <a:lnTo>
                  <a:pt x="207644" y="372364"/>
                </a:lnTo>
                <a:lnTo>
                  <a:pt x="203326" y="364490"/>
                </a:lnTo>
                <a:lnTo>
                  <a:pt x="199136" y="357124"/>
                </a:lnTo>
                <a:lnTo>
                  <a:pt x="195579" y="350520"/>
                </a:lnTo>
                <a:lnTo>
                  <a:pt x="189991" y="418592"/>
                </a:lnTo>
                <a:lnTo>
                  <a:pt x="188721" y="415671"/>
                </a:lnTo>
                <a:lnTo>
                  <a:pt x="189229" y="338582"/>
                </a:lnTo>
                <a:lnTo>
                  <a:pt x="184023" y="328422"/>
                </a:lnTo>
                <a:lnTo>
                  <a:pt x="179958" y="319532"/>
                </a:lnTo>
                <a:lnTo>
                  <a:pt x="176783" y="311785"/>
                </a:lnTo>
                <a:lnTo>
                  <a:pt x="174243" y="304673"/>
                </a:lnTo>
                <a:lnTo>
                  <a:pt x="172338" y="297815"/>
                </a:lnTo>
                <a:lnTo>
                  <a:pt x="170687" y="290576"/>
                </a:lnTo>
                <a:lnTo>
                  <a:pt x="169163" y="282575"/>
                </a:lnTo>
                <a:lnTo>
                  <a:pt x="167893" y="273558"/>
                </a:lnTo>
                <a:lnTo>
                  <a:pt x="166369" y="262763"/>
                </a:lnTo>
                <a:lnTo>
                  <a:pt x="164845" y="250190"/>
                </a:lnTo>
                <a:lnTo>
                  <a:pt x="163829" y="242951"/>
                </a:lnTo>
                <a:lnTo>
                  <a:pt x="162813" y="235331"/>
                </a:lnTo>
                <a:lnTo>
                  <a:pt x="161670" y="226949"/>
                </a:lnTo>
                <a:lnTo>
                  <a:pt x="160400" y="218059"/>
                </a:lnTo>
                <a:lnTo>
                  <a:pt x="160146" y="216662"/>
                </a:lnTo>
                <a:lnTo>
                  <a:pt x="159257" y="213741"/>
                </a:lnTo>
                <a:lnTo>
                  <a:pt x="155575" y="204597"/>
                </a:lnTo>
                <a:lnTo>
                  <a:pt x="152400" y="196469"/>
                </a:lnTo>
                <a:lnTo>
                  <a:pt x="149478" y="189230"/>
                </a:lnTo>
                <a:lnTo>
                  <a:pt x="146938" y="182753"/>
                </a:lnTo>
                <a:lnTo>
                  <a:pt x="144652" y="177165"/>
                </a:lnTo>
                <a:lnTo>
                  <a:pt x="142493" y="171831"/>
                </a:lnTo>
                <a:lnTo>
                  <a:pt x="138556" y="163068"/>
                </a:lnTo>
                <a:lnTo>
                  <a:pt x="134746" y="155321"/>
                </a:lnTo>
                <a:lnTo>
                  <a:pt x="131063" y="148590"/>
                </a:lnTo>
                <a:lnTo>
                  <a:pt x="126491" y="141478"/>
                </a:lnTo>
                <a:lnTo>
                  <a:pt x="121285" y="134493"/>
                </a:lnTo>
                <a:lnTo>
                  <a:pt x="122681" y="223393"/>
                </a:lnTo>
                <a:lnTo>
                  <a:pt x="123825" y="227711"/>
                </a:lnTo>
                <a:lnTo>
                  <a:pt x="124967" y="240537"/>
                </a:lnTo>
                <a:lnTo>
                  <a:pt x="126111" y="248031"/>
                </a:lnTo>
                <a:lnTo>
                  <a:pt x="127000" y="255143"/>
                </a:lnTo>
                <a:lnTo>
                  <a:pt x="128650" y="267970"/>
                </a:lnTo>
                <a:lnTo>
                  <a:pt x="130175" y="279146"/>
                </a:lnTo>
                <a:lnTo>
                  <a:pt x="131699" y="289560"/>
                </a:lnTo>
                <a:lnTo>
                  <a:pt x="133476" y="299212"/>
                </a:lnTo>
                <a:lnTo>
                  <a:pt x="135636" y="308356"/>
                </a:lnTo>
                <a:lnTo>
                  <a:pt x="138302" y="317246"/>
                </a:lnTo>
                <a:lnTo>
                  <a:pt x="141477" y="326390"/>
                </a:lnTo>
                <a:lnTo>
                  <a:pt x="145414" y="335534"/>
                </a:lnTo>
                <a:lnTo>
                  <a:pt x="149987" y="345567"/>
                </a:lnTo>
                <a:lnTo>
                  <a:pt x="155575" y="356489"/>
                </a:lnTo>
                <a:lnTo>
                  <a:pt x="162178" y="368935"/>
                </a:lnTo>
                <a:lnTo>
                  <a:pt x="165988" y="375920"/>
                </a:lnTo>
                <a:lnTo>
                  <a:pt x="170052" y="382905"/>
                </a:lnTo>
                <a:lnTo>
                  <a:pt x="174370" y="390906"/>
                </a:lnTo>
                <a:lnTo>
                  <a:pt x="179196" y="399415"/>
                </a:lnTo>
                <a:lnTo>
                  <a:pt x="184403" y="408686"/>
                </a:lnTo>
                <a:lnTo>
                  <a:pt x="189370" y="417490"/>
                </a:lnTo>
                <a:lnTo>
                  <a:pt x="193928" y="430276"/>
                </a:lnTo>
                <a:lnTo>
                  <a:pt x="199136" y="443992"/>
                </a:lnTo>
                <a:lnTo>
                  <a:pt x="203580" y="457327"/>
                </a:lnTo>
                <a:lnTo>
                  <a:pt x="206882" y="469519"/>
                </a:lnTo>
                <a:lnTo>
                  <a:pt x="207771" y="476377"/>
                </a:lnTo>
                <a:lnTo>
                  <a:pt x="207899" y="483997"/>
                </a:lnTo>
                <a:lnTo>
                  <a:pt x="207010" y="501650"/>
                </a:lnTo>
                <a:lnTo>
                  <a:pt x="206755" y="511556"/>
                </a:lnTo>
                <a:lnTo>
                  <a:pt x="207263" y="522605"/>
                </a:lnTo>
                <a:lnTo>
                  <a:pt x="208533" y="531241"/>
                </a:lnTo>
                <a:lnTo>
                  <a:pt x="212851" y="544830"/>
                </a:lnTo>
                <a:lnTo>
                  <a:pt x="220725" y="562102"/>
                </a:lnTo>
                <a:lnTo>
                  <a:pt x="229615" y="578739"/>
                </a:lnTo>
                <a:lnTo>
                  <a:pt x="239140" y="594614"/>
                </a:lnTo>
                <a:lnTo>
                  <a:pt x="249046" y="610108"/>
                </a:lnTo>
                <a:lnTo>
                  <a:pt x="245617" y="522478"/>
                </a:lnTo>
                <a:lnTo>
                  <a:pt x="246252" y="525399"/>
                </a:lnTo>
                <a:lnTo>
                  <a:pt x="249046" y="610108"/>
                </a:lnTo>
                <a:lnTo>
                  <a:pt x="269113" y="639953"/>
                </a:lnTo>
                <a:lnTo>
                  <a:pt x="278764" y="654558"/>
                </a:lnTo>
                <a:lnTo>
                  <a:pt x="288289" y="669798"/>
                </a:lnTo>
                <a:lnTo>
                  <a:pt x="290449" y="673227"/>
                </a:lnTo>
                <a:lnTo>
                  <a:pt x="293750" y="675894"/>
                </a:lnTo>
                <a:lnTo>
                  <a:pt x="297561" y="677418"/>
                </a:lnTo>
                <a:lnTo>
                  <a:pt x="306450" y="680847"/>
                </a:lnTo>
                <a:lnTo>
                  <a:pt x="311403" y="641858"/>
                </a:lnTo>
                <a:lnTo>
                  <a:pt x="320675" y="649605"/>
                </a:lnTo>
                <a:lnTo>
                  <a:pt x="321690" y="687832"/>
                </a:lnTo>
                <a:lnTo>
                  <a:pt x="328040" y="691388"/>
                </a:lnTo>
                <a:lnTo>
                  <a:pt x="340360" y="699135"/>
                </a:lnTo>
                <a:lnTo>
                  <a:pt x="352170" y="708025"/>
                </a:lnTo>
                <a:lnTo>
                  <a:pt x="364363" y="718058"/>
                </a:lnTo>
                <a:lnTo>
                  <a:pt x="377570" y="728980"/>
                </a:lnTo>
                <a:lnTo>
                  <a:pt x="384937" y="735076"/>
                </a:lnTo>
                <a:lnTo>
                  <a:pt x="392938" y="741553"/>
                </a:lnTo>
                <a:lnTo>
                  <a:pt x="401700" y="748157"/>
                </a:lnTo>
                <a:lnTo>
                  <a:pt x="411225" y="755015"/>
                </a:lnTo>
                <a:lnTo>
                  <a:pt x="438657" y="774065"/>
                </a:lnTo>
                <a:lnTo>
                  <a:pt x="467105" y="791972"/>
                </a:lnTo>
                <a:lnTo>
                  <a:pt x="495807" y="808863"/>
                </a:lnTo>
                <a:lnTo>
                  <a:pt x="523493" y="824103"/>
                </a:lnTo>
                <a:lnTo>
                  <a:pt x="526923" y="826135"/>
                </a:lnTo>
                <a:lnTo>
                  <a:pt x="530987" y="826897"/>
                </a:lnTo>
                <a:lnTo>
                  <a:pt x="530478" y="788543"/>
                </a:lnTo>
                <a:lnTo>
                  <a:pt x="541908" y="790829"/>
                </a:lnTo>
                <a:lnTo>
                  <a:pt x="545464" y="825119"/>
                </a:lnTo>
                <a:lnTo>
                  <a:pt x="556005" y="824865"/>
                </a:lnTo>
                <a:lnTo>
                  <a:pt x="566419" y="825627"/>
                </a:lnTo>
                <a:lnTo>
                  <a:pt x="576706" y="827278"/>
                </a:lnTo>
                <a:lnTo>
                  <a:pt x="586993" y="829945"/>
                </a:lnTo>
                <a:close/>
              </a:path>
              <a:path w="1293367" h="2453640">
                <a:moveTo>
                  <a:pt x="541908" y="790829"/>
                </a:moveTo>
                <a:lnTo>
                  <a:pt x="530478" y="788543"/>
                </a:lnTo>
                <a:lnTo>
                  <a:pt x="530987" y="826897"/>
                </a:lnTo>
                <a:lnTo>
                  <a:pt x="534924" y="826389"/>
                </a:lnTo>
                <a:lnTo>
                  <a:pt x="545464" y="825119"/>
                </a:lnTo>
                <a:lnTo>
                  <a:pt x="541908" y="790829"/>
                </a:lnTo>
                <a:close/>
              </a:path>
              <a:path w="1293367" h="2453640">
                <a:moveTo>
                  <a:pt x="875791" y="1446784"/>
                </a:moveTo>
                <a:lnTo>
                  <a:pt x="876045" y="1447673"/>
                </a:lnTo>
                <a:lnTo>
                  <a:pt x="877315" y="1450848"/>
                </a:lnTo>
                <a:lnTo>
                  <a:pt x="880490" y="1459103"/>
                </a:lnTo>
                <a:lnTo>
                  <a:pt x="880744" y="1458468"/>
                </a:lnTo>
                <a:lnTo>
                  <a:pt x="882523" y="1462405"/>
                </a:lnTo>
                <a:lnTo>
                  <a:pt x="884554" y="1468501"/>
                </a:lnTo>
                <a:lnTo>
                  <a:pt x="891996" y="1484536"/>
                </a:lnTo>
                <a:lnTo>
                  <a:pt x="893571" y="1487932"/>
                </a:lnTo>
                <a:lnTo>
                  <a:pt x="894230" y="1489325"/>
                </a:lnTo>
                <a:lnTo>
                  <a:pt x="895857" y="1493266"/>
                </a:lnTo>
                <a:lnTo>
                  <a:pt x="899287" y="1696212"/>
                </a:lnTo>
                <a:lnTo>
                  <a:pt x="903986" y="1700276"/>
                </a:lnTo>
                <a:lnTo>
                  <a:pt x="907642" y="1703358"/>
                </a:lnTo>
                <a:lnTo>
                  <a:pt x="910336" y="1689608"/>
                </a:lnTo>
                <a:lnTo>
                  <a:pt x="913511" y="1529842"/>
                </a:lnTo>
                <a:lnTo>
                  <a:pt x="903351" y="1508633"/>
                </a:lnTo>
                <a:lnTo>
                  <a:pt x="897254" y="1496314"/>
                </a:lnTo>
                <a:lnTo>
                  <a:pt x="897211" y="1495636"/>
                </a:lnTo>
                <a:lnTo>
                  <a:pt x="896365" y="1482471"/>
                </a:lnTo>
                <a:lnTo>
                  <a:pt x="911987" y="1434846"/>
                </a:lnTo>
                <a:lnTo>
                  <a:pt x="890269" y="1480566"/>
                </a:lnTo>
                <a:lnTo>
                  <a:pt x="886332" y="1471295"/>
                </a:lnTo>
                <a:lnTo>
                  <a:pt x="911987" y="1434846"/>
                </a:lnTo>
                <a:lnTo>
                  <a:pt x="879220" y="1454912"/>
                </a:lnTo>
                <a:lnTo>
                  <a:pt x="878077" y="1452118"/>
                </a:lnTo>
                <a:lnTo>
                  <a:pt x="876680" y="1449070"/>
                </a:lnTo>
                <a:lnTo>
                  <a:pt x="875791" y="1446784"/>
                </a:lnTo>
                <a:close/>
              </a:path>
              <a:path w="1293367" h="2453640">
                <a:moveTo>
                  <a:pt x="880744" y="1458468"/>
                </a:moveTo>
                <a:lnTo>
                  <a:pt x="880490" y="1459103"/>
                </a:lnTo>
                <a:lnTo>
                  <a:pt x="884554" y="1468501"/>
                </a:lnTo>
                <a:lnTo>
                  <a:pt x="882523" y="1462405"/>
                </a:lnTo>
                <a:lnTo>
                  <a:pt x="880744" y="1458468"/>
                </a:lnTo>
                <a:close/>
              </a:path>
              <a:path w="1293367" h="2453640">
                <a:moveTo>
                  <a:pt x="911987" y="1434846"/>
                </a:moveTo>
                <a:lnTo>
                  <a:pt x="909656" y="1430104"/>
                </a:lnTo>
                <a:lnTo>
                  <a:pt x="900074" y="1422788"/>
                </a:lnTo>
                <a:lnTo>
                  <a:pt x="887856" y="1422781"/>
                </a:lnTo>
                <a:lnTo>
                  <a:pt x="883299" y="1424984"/>
                </a:lnTo>
                <a:lnTo>
                  <a:pt x="875887" y="1434517"/>
                </a:lnTo>
                <a:lnTo>
                  <a:pt x="875791" y="1446784"/>
                </a:lnTo>
                <a:lnTo>
                  <a:pt x="876680" y="1449070"/>
                </a:lnTo>
                <a:lnTo>
                  <a:pt x="878077" y="1452118"/>
                </a:lnTo>
                <a:lnTo>
                  <a:pt x="879220" y="1454912"/>
                </a:lnTo>
                <a:lnTo>
                  <a:pt x="911987" y="1434846"/>
                </a:lnTo>
                <a:close/>
              </a:path>
              <a:path w="1293367" h="2453640">
                <a:moveTo>
                  <a:pt x="897211" y="1495636"/>
                </a:moveTo>
                <a:lnTo>
                  <a:pt x="897254" y="1496314"/>
                </a:lnTo>
                <a:lnTo>
                  <a:pt x="903351" y="1508633"/>
                </a:lnTo>
                <a:lnTo>
                  <a:pt x="913511" y="1529842"/>
                </a:lnTo>
                <a:lnTo>
                  <a:pt x="910336" y="1689608"/>
                </a:lnTo>
                <a:lnTo>
                  <a:pt x="915415" y="1665732"/>
                </a:lnTo>
                <a:lnTo>
                  <a:pt x="920114" y="1640586"/>
                </a:lnTo>
                <a:lnTo>
                  <a:pt x="921765" y="1626743"/>
                </a:lnTo>
                <a:lnTo>
                  <a:pt x="922654" y="1612773"/>
                </a:lnTo>
                <a:lnTo>
                  <a:pt x="922908" y="1593977"/>
                </a:lnTo>
                <a:lnTo>
                  <a:pt x="922654" y="1561846"/>
                </a:lnTo>
                <a:lnTo>
                  <a:pt x="922758" y="1550310"/>
                </a:lnTo>
                <a:lnTo>
                  <a:pt x="916051" y="1445260"/>
                </a:lnTo>
                <a:lnTo>
                  <a:pt x="912749" y="1436878"/>
                </a:lnTo>
                <a:lnTo>
                  <a:pt x="911987" y="1434846"/>
                </a:lnTo>
                <a:lnTo>
                  <a:pt x="896365" y="1482471"/>
                </a:lnTo>
                <a:lnTo>
                  <a:pt x="897211" y="1495636"/>
                </a:lnTo>
                <a:close/>
              </a:path>
              <a:path w="1293367" h="2453640">
                <a:moveTo>
                  <a:pt x="916051" y="1445260"/>
                </a:moveTo>
                <a:lnTo>
                  <a:pt x="922758" y="1550310"/>
                </a:lnTo>
                <a:lnTo>
                  <a:pt x="922781" y="1547749"/>
                </a:lnTo>
                <a:lnTo>
                  <a:pt x="923543" y="1534160"/>
                </a:lnTo>
                <a:lnTo>
                  <a:pt x="928115" y="1472057"/>
                </a:lnTo>
                <a:lnTo>
                  <a:pt x="919606" y="1453261"/>
                </a:lnTo>
                <a:lnTo>
                  <a:pt x="928115" y="1472057"/>
                </a:lnTo>
                <a:lnTo>
                  <a:pt x="928242" y="1507871"/>
                </a:lnTo>
                <a:lnTo>
                  <a:pt x="932688" y="1494028"/>
                </a:lnTo>
                <a:lnTo>
                  <a:pt x="931799" y="1480185"/>
                </a:lnTo>
                <a:lnTo>
                  <a:pt x="933830" y="1484503"/>
                </a:lnTo>
                <a:lnTo>
                  <a:pt x="932688" y="1494028"/>
                </a:lnTo>
                <a:lnTo>
                  <a:pt x="931290" y="1571244"/>
                </a:lnTo>
                <a:lnTo>
                  <a:pt x="934719" y="1580769"/>
                </a:lnTo>
                <a:lnTo>
                  <a:pt x="934212" y="1489456"/>
                </a:lnTo>
                <a:lnTo>
                  <a:pt x="937767" y="1492250"/>
                </a:lnTo>
                <a:lnTo>
                  <a:pt x="930401" y="1477137"/>
                </a:lnTo>
                <a:lnTo>
                  <a:pt x="928877" y="1473835"/>
                </a:lnTo>
                <a:lnTo>
                  <a:pt x="928184" y="1472200"/>
                </a:lnTo>
                <a:lnTo>
                  <a:pt x="925321" y="1465453"/>
                </a:lnTo>
                <a:lnTo>
                  <a:pt x="921257" y="1456182"/>
                </a:lnTo>
                <a:lnTo>
                  <a:pt x="917448" y="1447419"/>
                </a:lnTo>
                <a:lnTo>
                  <a:pt x="915796" y="1443355"/>
                </a:lnTo>
                <a:lnTo>
                  <a:pt x="914273" y="1439799"/>
                </a:lnTo>
                <a:lnTo>
                  <a:pt x="913002" y="1437005"/>
                </a:lnTo>
                <a:lnTo>
                  <a:pt x="911987" y="1434846"/>
                </a:lnTo>
                <a:lnTo>
                  <a:pt x="912749" y="1436878"/>
                </a:lnTo>
                <a:lnTo>
                  <a:pt x="916051" y="1445260"/>
                </a:lnTo>
                <a:close/>
              </a:path>
              <a:path w="1293367" h="2453640">
                <a:moveTo>
                  <a:pt x="990726" y="1732534"/>
                </a:moveTo>
                <a:lnTo>
                  <a:pt x="993263" y="1732947"/>
                </a:lnTo>
                <a:lnTo>
                  <a:pt x="992504" y="1728724"/>
                </a:lnTo>
                <a:lnTo>
                  <a:pt x="990600" y="1717167"/>
                </a:lnTo>
                <a:lnTo>
                  <a:pt x="988567" y="1704594"/>
                </a:lnTo>
                <a:lnTo>
                  <a:pt x="986663" y="1691513"/>
                </a:lnTo>
                <a:lnTo>
                  <a:pt x="984885" y="1679067"/>
                </a:lnTo>
                <a:lnTo>
                  <a:pt x="984123" y="1673860"/>
                </a:lnTo>
                <a:lnTo>
                  <a:pt x="983868" y="1731518"/>
                </a:lnTo>
                <a:lnTo>
                  <a:pt x="995552" y="1746885"/>
                </a:lnTo>
                <a:lnTo>
                  <a:pt x="994028" y="1738503"/>
                </a:lnTo>
                <a:lnTo>
                  <a:pt x="993263" y="1732947"/>
                </a:lnTo>
                <a:lnTo>
                  <a:pt x="990726" y="1732534"/>
                </a:lnTo>
                <a:close/>
              </a:path>
              <a:path w="1293367" h="2453640">
                <a:moveTo>
                  <a:pt x="1006348" y="1734947"/>
                </a:moveTo>
                <a:lnTo>
                  <a:pt x="1006475" y="1735582"/>
                </a:lnTo>
                <a:lnTo>
                  <a:pt x="1006942" y="1735348"/>
                </a:lnTo>
                <a:lnTo>
                  <a:pt x="1008978" y="1734725"/>
                </a:lnTo>
                <a:lnTo>
                  <a:pt x="1009417" y="1734575"/>
                </a:lnTo>
                <a:lnTo>
                  <a:pt x="1009650" y="1734566"/>
                </a:lnTo>
                <a:lnTo>
                  <a:pt x="1011301" y="1733931"/>
                </a:lnTo>
                <a:lnTo>
                  <a:pt x="1011427" y="1721993"/>
                </a:lnTo>
                <a:lnTo>
                  <a:pt x="1010030" y="1726692"/>
                </a:lnTo>
                <a:lnTo>
                  <a:pt x="1010792" y="1733423"/>
                </a:lnTo>
                <a:lnTo>
                  <a:pt x="1009599" y="1734280"/>
                </a:lnTo>
                <a:lnTo>
                  <a:pt x="1009174" y="1734585"/>
                </a:lnTo>
                <a:lnTo>
                  <a:pt x="1008164" y="1734737"/>
                </a:lnTo>
                <a:lnTo>
                  <a:pt x="1007158" y="1734853"/>
                </a:lnTo>
                <a:lnTo>
                  <a:pt x="1007855" y="1734637"/>
                </a:lnTo>
                <a:lnTo>
                  <a:pt x="1008633" y="1731010"/>
                </a:lnTo>
                <a:lnTo>
                  <a:pt x="1007617" y="1733804"/>
                </a:lnTo>
                <a:lnTo>
                  <a:pt x="1007242" y="1734662"/>
                </a:lnTo>
                <a:lnTo>
                  <a:pt x="1006475" y="1734693"/>
                </a:lnTo>
                <a:lnTo>
                  <a:pt x="1002411" y="1734439"/>
                </a:lnTo>
                <a:lnTo>
                  <a:pt x="1004951" y="1738630"/>
                </a:lnTo>
                <a:lnTo>
                  <a:pt x="1006348" y="1734947"/>
                </a:lnTo>
                <a:close/>
              </a:path>
              <a:path w="1293367" h="2453640">
                <a:moveTo>
                  <a:pt x="1008716" y="1734461"/>
                </a:moveTo>
                <a:lnTo>
                  <a:pt x="1007855" y="1734637"/>
                </a:lnTo>
                <a:lnTo>
                  <a:pt x="1007193" y="1734773"/>
                </a:lnTo>
                <a:lnTo>
                  <a:pt x="1006348" y="1734947"/>
                </a:lnTo>
                <a:lnTo>
                  <a:pt x="1008164" y="1734737"/>
                </a:lnTo>
                <a:lnTo>
                  <a:pt x="1009174" y="1734585"/>
                </a:lnTo>
                <a:lnTo>
                  <a:pt x="1009599" y="1734280"/>
                </a:lnTo>
                <a:lnTo>
                  <a:pt x="1010792" y="1733423"/>
                </a:lnTo>
                <a:lnTo>
                  <a:pt x="1010030" y="1726692"/>
                </a:lnTo>
                <a:lnTo>
                  <a:pt x="1008633" y="1731010"/>
                </a:lnTo>
                <a:lnTo>
                  <a:pt x="1007855" y="1734637"/>
                </a:lnTo>
                <a:lnTo>
                  <a:pt x="1008716" y="1734461"/>
                </a:lnTo>
                <a:close/>
              </a:path>
              <a:path w="1293367" h="2453640">
                <a:moveTo>
                  <a:pt x="1006942" y="1735348"/>
                </a:moveTo>
                <a:lnTo>
                  <a:pt x="1006475" y="1735582"/>
                </a:lnTo>
                <a:lnTo>
                  <a:pt x="1006904" y="1735435"/>
                </a:lnTo>
                <a:lnTo>
                  <a:pt x="1008978" y="1734725"/>
                </a:lnTo>
                <a:lnTo>
                  <a:pt x="1006942" y="1735348"/>
                </a:lnTo>
                <a:close/>
              </a:path>
              <a:path w="1293367" h="2453640">
                <a:moveTo>
                  <a:pt x="1009417" y="1734575"/>
                </a:moveTo>
                <a:lnTo>
                  <a:pt x="1008978" y="1734725"/>
                </a:lnTo>
                <a:lnTo>
                  <a:pt x="1006904" y="1735435"/>
                </a:lnTo>
                <a:lnTo>
                  <a:pt x="1006475" y="1735582"/>
                </a:lnTo>
                <a:lnTo>
                  <a:pt x="1006348" y="1734947"/>
                </a:lnTo>
                <a:lnTo>
                  <a:pt x="1004951" y="1738630"/>
                </a:lnTo>
                <a:lnTo>
                  <a:pt x="1006734" y="1736336"/>
                </a:lnTo>
                <a:lnTo>
                  <a:pt x="1007617" y="1735201"/>
                </a:lnTo>
                <a:lnTo>
                  <a:pt x="1006284" y="1736534"/>
                </a:lnTo>
                <a:lnTo>
                  <a:pt x="1006137" y="1736765"/>
                </a:lnTo>
                <a:lnTo>
                  <a:pt x="1005839" y="1736979"/>
                </a:lnTo>
                <a:lnTo>
                  <a:pt x="1006284" y="1736534"/>
                </a:lnTo>
                <a:lnTo>
                  <a:pt x="1006728" y="1735836"/>
                </a:lnTo>
                <a:lnTo>
                  <a:pt x="1007617" y="1735201"/>
                </a:lnTo>
                <a:lnTo>
                  <a:pt x="1006734" y="1736336"/>
                </a:lnTo>
                <a:lnTo>
                  <a:pt x="1004951" y="1738630"/>
                </a:lnTo>
                <a:lnTo>
                  <a:pt x="1002411" y="1734439"/>
                </a:lnTo>
                <a:lnTo>
                  <a:pt x="995171" y="1744472"/>
                </a:lnTo>
                <a:lnTo>
                  <a:pt x="994663" y="1741551"/>
                </a:lnTo>
                <a:lnTo>
                  <a:pt x="1002411" y="1734439"/>
                </a:lnTo>
                <a:lnTo>
                  <a:pt x="993263" y="1732947"/>
                </a:lnTo>
                <a:lnTo>
                  <a:pt x="994028" y="1738503"/>
                </a:lnTo>
                <a:lnTo>
                  <a:pt x="993393" y="1733677"/>
                </a:lnTo>
                <a:lnTo>
                  <a:pt x="994028" y="1738503"/>
                </a:lnTo>
                <a:lnTo>
                  <a:pt x="995552" y="1746885"/>
                </a:lnTo>
                <a:lnTo>
                  <a:pt x="978407" y="1731010"/>
                </a:lnTo>
                <a:lnTo>
                  <a:pt x="986536" y="1768729"/>
                </a:lnTo>
                <a:lnTo>
                  <a:pt x="985012" y="1770126"/>
                </a:lnTo>
                <a:lnTo>
                  <a:pt x="989044" y="1770813"/>
                </a:lnTo>
                <a:lnTo>
                  <a:pt x="996188" y="1772031"/>
                </a:lnTo>
                <a:lnTo>
                  <a:pt x="1003045" y="1772666"/>
                </a:lnTo>
                <a:lnTo>
                  <a:pt x="1010285" y="1772666"/>
                </a:lnTo>
                <a:lnTo>
                  <a:pt x="1013587" y="1772285"/>
                </a:lnTo>
                <a:lnTo>
                  <a:pt x="1018539" y="1771396"/>
                </a:lnTo>
                <a:lnTo>
                  <a:pt x="1023492" y="1769745"/>
                </a:lnTo>
                <a:lnTo>
                  <a:pt x="1027811" y="1767459"/>
                </a:lnTo>
                <a:lnTo>
                  <a:pt x="1031366" y="1765427"/>
                </a:lnTo>
                <a:lnTo>
                  <a:pt x="1034668" y="1762125"/>
                </a:lnTo>
                <a:lnTo>
                  <a:pt x="1037336" y="1758696"/>
                </a:lnTo>
                <a:lnTo>
                  <a:pt x="1038987" y="1755902"/>
                </a:lnTo>
                <a:lnTo>
                  <a:pt x="1041653" y="1750822"/>
                </a:lnTo>
                <a:lnTo>
                  <a:pt x="1044066" y="1744853"/>
                </a:lnTo>
                <a:lnTo>
                  <a:pt x="1046099" y="1739011"/>
                </a:lnTo>
                <a:lnTo>
                  <a:pt x="1048003" y="1732915"/>
                </a:lnTo>
                <a:lnTo>
                  <a:pt x="1051305" y="1720469"/>
                </a:lnTo>
                <a:lnTo>
                  <a:pt x="1054353" y="1708150"/>
                </a:lnTo>
                <a:lnTo>
                  <a:pt x="1057148" y="1696720"/>
                </a:lnTo>
                <a:lnTo>
                  <a:pt x="1058417" y="1691640"/>
                </a:lnTo>
                <a:lnTo>
                  <a:pt x="1059433" y="1687957"/>
                </a:lnTo>
                <a:lnTo>
                  <a:pt x="1060450" y="1684655"/>
                </a:lnTo>
                <a:lnTo>
                  <a:pt x="1061212" y="1682750"/>
                </a:lnTo>
                <a:lnTo>
                  <a:pt x="1073277" y="1651381"/>
                </a:lnTo>
                <a:lnTo>
                  <a:pt x="1077721" y="1547876"/>
                </a:lnTo>
                <a:lnTo>
                  <a:pt x="1079753" y="1542923"/>
                </a:lnTo>
                <a:lnTo>
                  <a:pt x="1085468" y="1619123"/>
                </a:lnTo>
                <a:lnTo>
                  <a:pt x="1091818" y="1603502"/>
                </a:lnTo>
                <a:lnTo>
                  <a:pt x="1098423" y="1588770"/>
                </a:lnTo>
                <a:lnTo>
                  <a:pt x="1105407" y="1574800"/>
                </a:lnTo>
                <a:lnTo>
                  <a:pt x="1112901" y="1561592"/>
                </a:lnTo>
                <a:lnTo>
                  <a:pt x="1113789" y="1560068"/>
                </a:lnTo>
                <a:lnTo>
                  <a:pt x="1114805" y="1556639"/>
                </a:lnTo>
                <a:lnTo>
                  <a:pt x="1116964" y="1547876"/>
                </a:lnTo>
                <a:lnTo>
                  <a:pt x="1118996" y="1539748"/>
                </a:lnTo>
                <a:lnTo>
                  <a:pt x="1121028" y="1530604"/>
                </a:lnTo>
                <a:lnTo>
                  <a:pt x="1122679" y="1520190"/>
                </a:lnTo>
                <a:lnTo>
                  <a:pt x="1123314" y="1513586"/>
                </a:lnTo>
                <a:lnTo>
                  <a:pt x="1123823" y="1506728"/>
                </a:lnTo>
                <a:lnTo>
                  <a:pt x="1124712" y="1492504"/>
                </a:lnTo>
                <a:lnTo>
                  <a:pt x="1125219" y="1477518"/>
                </a:lnTo>
                <a:lnTo>
                  <a:pt x="1125727" y="1463040"/>
                </a:lnTo>
                <a:lnTo>
                  <a:pt x="1125981" y="1449705"/>
                </a:lnTo>
                <a:lnTo>
                  <a:pt x="1126108" y="1443990"/>
                </a:lnTo>
                <a:lnTo>
                  <a:pt x="1126236" y="1439164"/>
                </a:lnTo>
                <a:lnTo>
                  <a:pt x="1126236" y="1425448"/>
                </a:lnTo>
                <a:lnTo>
                  <a:pt x="1125346" y="1422019"/>
                </a:lnTo>
                <a:lnTo>
                  <a:pt x="1123441" y="1419098"/>
                </a:lnTo>
                <a:lnTo>
                  <a:pt x="1109852" y="1396873"/>
                </a:lnTo>
                <a:lnTo>
                  <a:pt x="1097406" y="1376299"/>
                </a:lnTo>
                <a:lnTo>
                  <a:pt x="1091056" y="1438910"/>
                </a:lnTo>
                <a:lnTo>
                  <a:pt x="1088136" y="1429004"/>
                </a:lnTo>
                <a:lnTo>
                  <a:pt x="1085723" y="1356995"/>
                </a:lnTo>
                <a:lnTo>
                  <a:pt x="1074801" y="1338834"/>
                </a:lnTo>
                <a:lnTo>
                  <a:pt x="1064387" y="1321689"/>
                </a:lnTo>
                <a:lnTo>
                  <a:pt x="1054100" y="1305179"/>
                </a:lnTo>
                <a:lnTo>
                  <a:pt x="1033906" y="1273429"/>
                </a:lnTo>
                <a:lnTo>
                  <a:pt x="1023238" y="1257427"/>
                </a:lnTo>
                <a:lnTo>
                  <a:pt x="1012189" y="1241552"/>
                </a:lnTo>
                <a:lnTo>
                  <a:pt x="1000632" y="1225296"/>
                </a:lnTo>
                <a:lnTo>
                  <a:pt x="988187" y="1208405"/>
                </a:lnTo>
                <a:lnTo>
                  <a:pt x="974598" y="1190752"/>
                </a:lnTo>
                <a:lnTo>
                  <a:pt x="959865" y="1172083"/>
                </a:lnTo>
                <a:lnTo>
                  <a:pt x="943737" y="1152144"/>
                </a:lnTo>
                <a:lnTo>
                  <a:pt x="926083" y="1130935"/>
                </a:lnTo>
                <a:lnTo>
                  <a:pt x="918082" y="1122426"/>
                </a:lnTo>
                <a:lnTo>
                  <a:pt x="909065" y="1113536"/>
                </a:lnTo>
                <a:lnTo>
                  <a:pt x="899160" y="1104646"/>
                </a:lnTo>
                <a:lnTo>
                  <a:pt x="889635" y="1096518"/>
                </a:lnTo>
                <a:lnTo>
                  <a:pt x="874267" y="1083945"/>
                </a:lnTo>
                <a:lnTo>
                  <a:pt x="871219" y="1081659"/>
                </a:lnTo>
                <a:lnTo>
                  <a:pt x="869561" y="1080356"/>
                </a:lnTo>
                <a:lnTo>
                  <a:pt x="871219" y="1082675"/>
                </a:lnTo>
                <a:lnTo>
                  <a:pt x="873760" y="1133094"/>
                </a:lnTo>
                <a:lnTo>
                  <a:pt x="882395" y="1140841"/>
                </a:lnTo>
                <a:lnTo>
                  <a:pt x="890269" y="1148461"/>
                </a:lnTo>
                <a:lnTo>
                  <a:pt x="896746" y="1155319"/>
                </a:lnTo>
                <a:lnTo>
                  <a:pt x="914145" y="1176274"/>
                </a:lnTo>
                <a:lnTo>
                  <a:pt x="930020" y="1195705"/>
                </a:lnTo>
                <a:lnTo>
                  <a:pt x="944371" y="1213866"/>
                </a:lnTo>
                <a:lnTo>
                  <a:pt x="957579" y="1231138"/>
                </a:lnTo>
                <a:lnTo>
                  <a:pt x="969644" y="1247394"/>
                </a:lnTo>
                <a:lnTo>
                  <a:pt x="980948" y="1263269"/>
                </a:lnTo>
                <a:lnTo>
                  <a:pt x="991615" y="1278636"/>
                </a:lnTo>
                <a:lnTo>
                  <a:pt x="1001776" y="1293876"/>
                </a:lnTo>
                <a:lnTo>
                  <a:pt x="1021714" y="1325245"/>
                </a:lnTo>
                <a:lnTo>
                  <a:pt x="1031748" y="1341374"/>
                </a:lnTo>
                <a:lnTo>
                  <a:pt x="1042162" y="1358519"/>
                </a:lnTo>
                <a:lnTo>
                  <a:pt x="1053211" y="1376807"/>
                </a:lnTo>
                <a:lnTo>
                  <a:pt x="1064894" y="1395984"/>
                </a:lnTo>
                <a:lnTo>
                  <a:pt x="1077340" y="1416812"/>
                </a:lnTo>
                <a:lnTo>
                  <a:pt x="1088152" y="1434231"/>
                </a:lnTo>
                <a:lnTo>
                  <a:pt x="1088263" y="1431036"/>
                </a:lnTo>
                <a:lnTo>
                  <a:pt x="1088136" y="1438402"/>
                </a:lnTo>
                <a:lnTo>
                  <a:pt x="1088008" y="1443355"/>
                </a:lnTo>
                <a:lnTo>
                  <a:pt x="1087881" y="1455166"/>
                </a:lnTo>
                <a:lnTo>
                  <a:pt x="1087627" y="1461770"/>
                </a:lnTo>
                <a:lnTo>
                  <a:pt x="1087119" y="1476121"/>
                </a:lnTo>
                <a:lnTo>
                  <a:pt x="1086612" y="1490472"/>
                </a:lnTo>
                <a:lnTo>
                  <a:pt x="1085850" y="1503934"/>
                </a:lnTo>
                <a:lnTo>
                  <a:pt x="1085468" y="1509776"/>
                </a:lnTo>
                <a:lnTo>
                  <a:pt x="1084961" y="1514602"/>
                </a:lnTo>
                <a:lnTo>
                  <a:pt x="1083944" y="1522349"/>
                </a:lnTo>
                <a:lnTo>
                  <a:pt x="1082166" y="1530223"/>
                </a:lnTo>
                <a:lnTo>
                  <a:pt x="1079880" y="1539113"/>
                </a:lnTo>
                <a:lnTo>
                  <a:pt x="1078322" y="1545439"/>
                </a:lnTo>
                <a:lnTo>
                  <a:pt x="1071371" y="1557655"/>
                </a:lnTo>
                <a:lnTo>
                  <a:pt x="1063498" y="1573276"/>
                </a:lnTo>
                <a:lnTo>
                  <a:pt x="1056386" y="1589405"/>
                </a:lnTo>
                <a:lnTo>
                  <a:pt x="1049908" y="1605534"/>
                </a:lnTo>
                <a:lnTo>
                  <a:pt x="1037589" y="1637792"/>
                </a:lnTo>
                <a:lnTo>
                  <a:pt x="1025398" y="1669669"/>
                </a:lnTo>
                <a:lnTo>
                  <a:pt x="1024127" y="1673479"/>
                </a:lnTo>
                <a:lnTo>
                  <a:pt x="1022857" y="1677543"/>
                </a:lnTo>
                <a:lnTo>
                  <a:pt x="1021461" y="1682623"/>
                </a:lnTo>
                <a:lnTo>
                  <a:pt x="1020190" y="1687703"/>
                </a:lnTo>
                <a:lnTo>
                  <a:pt x="1017396" y="1698879"/>
                </a:lnTo>
                <a:lnTo>
                  <a:pt x="1014476" y="1710690"/>
                </a:lnTo>
                <a:lnTo>
                  <a:pt x="1011427" y="1721993"/>
                </a:lnTo>
                <a:lnTo>
                  <a:pt x="1011301" y="1733931"/>
                </a:lnTo>
                <a:lnTo>
                  <a:pt x="1009650" y="1734566"/>
                </a:lnTo>
                <a:lnTo>
                  <a:pt x="1009417" y="1734575"/>
                </a:lnTo>
                <a:close/>
              </a:path>
              <a:path w="1293367" h="2453640">
                <a:moveTo>
                  <a:pt x="1097406" y="1376299"/>
                </a:moveTo>
                <a:lnTo>
                  <a:pt x="1085723" y="1356995"/>
                </a:lnTo>
                <a:lnTo>
                  <a:pt x="1088136" y="1429004"/>
                </a:lnTo>
                <a:lnTo>
                  <a:pt x="1091056" y="1438910"/>
                </a:lnTo>
                <a:lnTo>
                  <a:pt x="1097406" y="1376299"/>
                </a:lnTo>
                <a:close/>
              </a:path>
              <a:path w="1293367" h="2453640">
                <a:moveTo>
                  <a:pt x="1077721" y="1547876"/>
                </a:moveTo>
                <a:lnTo>
                  <a:pt x="1073277" y="1651381"/>
                </a:lnTo>
                <a:lnTo>
                  <a:pt x="1085468" y="1619123"/>
                </a:lnTo>
                <a:lnTo>
                  <a:pt x="1079753" y="1542923"/>
                </a:lnTo>
                <a:lnTo>
                  <a:pt x="1077721" y="1547876"/>
                </a:lnTo>
                <a:close/>
              </a:path>
              <a:path w="1293367" h="2453640">
                <a:moveTo>
                  <a:pt x="976629" y="1760601"/>
                </a:moveTo>
                <a:lnTo>
                  <a:pt x="976756" y="1588516"/>
                </a:lnTo>
                <a:lnTo>
                  <a:pt x="973963" y="1578356"/>
                </a:lnTo>
                <a:lnTo>
                  <a:pt x="970533" y="1567561"/>
                </a:lnTo>
                <a:lnTo>
                  <a:pt x="966596" y="1556893"/>
                </a:lnTo>
                <a:lnTo>
                  <a:pt x="966596" y="1752219"/>
                </a:lnTo>
                <a:lnTo>
                  <a:pt x="959357" y="1761744"/>
                </a:lnTo>
                <a:lnTo>
                  <a:pt x="966469" y="1768221"/>
                </a:lnTo>
                <a:lnTo>
                  <a:pt x="975105" y="1768983"/>
                </a:lnTo>
                <a:lnTo>
                  <a:pt x="980693" y="1769491"/>
                </a:lnTo>
                <a:lnTo>
                  <a:pt x="976629" y="1760601"/>
                </a:lnTo>
                <a:close/>
              </a:path>
              <a:path w="1293367" h="2453640">
                <a:moveTo>
                  <a:pt x="937767" y="1492250"/>
                </a:moveTo>
                <a:lnTo>
                  <a:pt x="928184" y="1472200"/>
                </a:lnTo>
                <a:lnTo>
                  <a:pt x="928877" y="1473835"/>
                </a:lnTo>
                <a:lnTo>
                  <a:pt x="930401" y="1477137"/>
                </a:lnTo>
                <a:lnTo>
                  <a:pt x="937767" y="1492250"/>
                </a:lnTo>
                <a:close/>
              </a:path>
              <a:path w="1293367" h="2453640">
                <a:moveTo>
                  <a:pt x="1135633" y="1956689"/>
                </a:moveTo>
                <a:lnTo>
                  <a:pt x="1129664" y="1940306"/>
                </a:lnTo>
                <a:lnTo>
                  <a:pt x="1129029" y="1938655"/>
                </a:lnTo>
                <a:lnTo>
                  <a:pt x="1127125" y="1935607"/>
                </a:lnTo>
                <a:lnTo>
                  <a:pt x="1102487" y="1902079"/>
                </a:lnTo>
                <a:lnTo>
                  <a:pt x="1096390" y="1958086"/>
                </a:lnTo>
                <a:lnTo>
                  <a:pt x="1093851" y="1953514"/>
                </a:lnTo>
                <a:lnTo>
                  <a:pt x="1078483" y="1868297"/>
                </a:lnTo>
                <a:lnTo>
                  <a:pt x="1053211" y="1834515"/>
                </a:lnTo>
                <a:lnTo>
                  <a:pt x="1039494" y="1817751"/>
                </a:lnTo>
                <a:lnTo>
                  <a:pt x="1025270" y="1801495"/>
                </a:lnTo>
                <a:lnTo>
                  <a:pt x="1016888" y="1794002"/>
                </a:lnTo>
                <a:lnTo>
                  <a:pt x="1010919" y="1789049"/>
                </a:lnTo>
                <a:lnTo>
                  <a:pt x="1003807" y="1783080"/>
                </a:lnTo>
                <a:lnTo>
                  <a:pt x="995552" y="1776222"/>
                </a:lnTo>
                <a:lnTo>
                  <a:pt x="989044" y="1770813"/>
                </a:lnTo>
                <a:lnTo>
                  <a:pt x="985012" y="1770126"/>
                </a:lnTo>
                <a:lnTo>
                  <a:pt x="986536" y="1768729"/>
                </a:lnTo>
                <a:lnTo>
                  <a:pt x="978407" y="1731010"/>
                </a:lnTo>
                <a:lnTo>
                  <a:pt x="995552" y="1746885"/>
                </a:lnTo>
                <a:lnTo>
                  <a:pt x="983868" y="1731518"/>
                </a:lnTo>
                <a:lnTo>
                  <a:pt x="984123" y="1673860"/>
                </a:lnTo>
                <a:lnTo>
                  <a:pt x="983614" y="1669161"/>
                </a:lnTo>
                <a:lnTo>
                  <a:pt x="982344" y="1652778"/>
                </a:lnTo>
                <a:lnTo>
                  <a:pt x="981837" y="1635633"/>
                </a:lnTo>
                <a:lnTo>
                  <a:pt x="981075" y="1617345"/>
                </a:lnTo>
                <a:lnTo>
                  <a:pt x="978915" y="1598549"/>
                </a:lnTo>
                <a:lnTo>
                  <a:pt x="976756" y="1588516"/>
                </a:lnTo>
                <a:lnTo>
                  <a:pt x="976629" y="1760601"/>
                </a:lnTo>
                <a:lnTo>
                  <a:pt x="980693" y="1769491"/>
                </a:lnTo>
                <a:lnTo>
                  <a:pt x="975105" y="1768983"/>
                </a:lnTo>
                <a:lnTo>
                  <a:pt x="966469" y="1768221"/>
                </a:lnTo>
                <a:lnTo>
                  <a:pt x="959357" y="1761744"/>
                </a:lnTo>
                <a:lnTo>
                  <a:pt x="966596" y="1752219"/>
                </a:lnTo>
                <a:lnTo>
                  <a:pt x="957199" y="1748409"/>
                </a:lnTo>
                <a:lnTo>
                  <a:pt x="956437" y="1744091"/>
                </a:lnTo>
                <a:lnTo>
                  <a:pt x="966596" y="1752219"/>
                </a:lnTo>
                <a:lnTo>
                  <a:pt x="966596" y="1556893"/>
                </a:lnTo>
                <a:lnTo>
                  <a:pt x="957706" y="1535176"/>
                </a:lnTo>
                <a:lnTo>
                  <a:pt x="947801" y="1513332"/>
                </a:lnTo>
                <a:lnTo>
                  <a:pt x="937767" y="1492250"/>
                </a:lnTo>
                <a:lnTo>
                  <a:pt x="934212" y="1489456"/>
                </a:lnTo>
                <a:lnTo>
                  <a:pt x="934719" y="1580769"/>
                </a:lnTo>
                <a:lnTo>
                  <a:pt x="937640" y="1589786"/>
                </a:lnTo>
                <a:lnTo>
                  <a:pt x="940053" y="1598549"/>
                </a:lnTo>
                <a:lnTo>
                  <a:pt x="941704" y="1606423"/>
                </a:lnTo>
                <a:lnTo>
                  <a:pt x="943101" y="1621409"/>
                </a:lnTo>
                <a:lnTo>
                  <a:pt x="943737" y="1637157"/>
                </a:lnTo>
                <a:lnTo>
                  <a:pt x="944244" y="1654048"/>
                </a:lnTo>
                <a:lnTo>
                  <a:pt x="945641" y="1672082"/>
                </a:lnTo>
                <a:lnTo>
                  <a:pt x="946276" y="1677924"/>
                </a:lnTo>
                <a:lnTo>
                  <a:pt x="947165" y="1684147"/>
                </a:lnTo>
                <a:lnTo>
                  <a:pt x="948943" y="1696847"/>
                </a:lnTo>
                <a:lnTo>
                  <a:pt x="950849" y="1710055"/>
                </a:lnTo>
                <a:lnTo>
                  <a:pt x="953007" y="1723263"/>
                </a:lnTo>
                <a:lnTo>
                  <a:pt x="954913" y="1734947"/>
                </a:lnTo>
                <a:lnTo>
                  <a:pt x="955801" y="1740027"/>
                </a:lnTo>
                <a:lnTo>
                  <a:pt x="956396" y="1743833"/>
                </a:lnTo>
                <a:lnTo>
                  <a:pt x="945895" y="1735201"/>
                </a:lnTo>
                <a:lnTo>
                  <a:pt x="935989" y="1727073"/>
                </a:lnTo>
                <a:lnTo>
                  <a:pt x="926591" y="1719199"/>
                </a:lnTo>
                <a:lnTo>
                  <a:pt x="917955" y="1712087"/>
                </a:lnTo>
                <a:lnTo>
                  <a:pt x="910463" y="1705737"/>
                </a:lnTo>
                <a:lnTo>
                  <a:pt x="907642" y="1703358"/>
                </a:lnTo>
                <a:lnTo>
                  <a:pt x="903986" y="1700276"/>
                </a:lnTo>
                <a:lnTo>
                  <a:pt x="899287" y="1696212"/>
                </a:lnTo>
                <a:lnTo>
                  <a:pt x="895857" y="1493266"/>
                </a:lnTo>
                <a:lnTo>
                  <a:pt x="894230" y="1489325"/>
                </a:lnTo>
                <a:lnTo>
                  <a:pt x="893571" y="1487932"/>
                </a:lnTo>
                <a:lnTo>
                  <a:pt x="891996" y="1484536"/>
                </a:lnTo>
                <a:lnTo>
                  <a:pt x="894079" y="1489329"/>
                </a:lnTo>
                <a:lnTo>
                  <a:pt x="894168" y="1489524"/>
                </a:lnTo>
                <a:lnTo>
                  <a:pt x="890904" y="1499997"/>
                </a:lnTo>
                <a:lnTo>
                  <a:pt x="887602" y="1516380"/>
                </a:lnTo>
                <a:lnTo>
                  <a:pt x="885570" y="1532255"/>
                </a:lnTo>
                <a:lnTo>
                  <a:pt x="884808" y="1547241"/>
                </a:lnTo>
                <a:lnTo>
                  <a:pt x="884554" y="1562354"/>
                </a:lnTo>
                <a:lnTo>
                  <a:pt x="884808" y="1593342"/>
                </a:lnTo>
                <a:lnTo>
                  <a:pt x="884554" y="1610487"/>
                </a:lnTo>
                <a:lnTo>
                  <a:pt x="883919" y="1622171"/>
                </a:lnTo>
                <a:lnTo>
                  <a:pt x="882523" y="1633728"/>
                </a:lnTo>
                <a:lnTo>
                  <a:pt x="878204" y="1657731"/>
                </a:lnTo>
                <a:lnTo>
                  <a:pt x="872870" y="1682369"/>
                </a:lnTo>
                <a:lnTo>
                  <a:pt x="868171" y="1707007"/>
                </a:lnTo>
                <a:lnTo>
                  <a:pt x="866901" y="1713738"/>
                </a:lnTo>
                <a:lnTo>
                  <a:pt x="869188" y="1720596"/>
                </a:lnTo>
                <a:lnTo>
                  <a:pt x="874394" y="1725041"/>
                </a:lnTo>
                <a:lnTo>
                  <a:pt x="879601" y="1729613"/>
                </a:lnTo>
                <a:lnTo>
                  <a:pt x="885825" y="1734820"/>
                </a:lnTo>
                <a:lnTo>
                  <a:pt x="893699" y="1741424"/>
                </a:lnTo>
                <a:lnTo>
                  <a:pt x="902335" y="1748536"/>
                </a:lnTo>
                <a:lnTo>
                  <a:pt x="911732" y="1756410"/>
                </a:lnTo>
                <a:lnTo>
                  <a:pt x="905510" y="1714246"/>
                </a:lnTo>
                <a:lnTo>
                  <a:pt x="911732" y="1756410"/>
                </a:lnTo>
                <a:lnTo>
                  <a:pt x="921638" y="1764538"/>
                </a:lnTo>
                <a:lnTo>
                  <a:pt x="942339" y="1781683"/>
                </a:lnTo>
                <a:lnTo>
                  <a:pt x="952500" y="1789938"/>
                </a:lnTo>
                <a:lnTo>
                  <a:pt x="962151" y="1797939"/>
                </a:lnTo>
                <a:lnTo>
                  <a:pt x="957579" y="1750949"/>
                </a:lnTo>
                <a:lnTo>
                  <a:pt x="957961" y="1753108"/>
                </a:lnTo>
                <a:lnTo>
                  <a:pt x="962151" y="1797939"/>
                </a:lnTo>
                <a:lnTo>
                  <a:pt x="971295" y="1805559"/>
                </a:lnTo>
                <a:lnTo>
                  <a:pt x="979424" y="1812163"/>
                </a:lnTo>
                <a:lnTo>
                  <a:pt x="986536" y="1818259"/>
                </a:lnTo>
                <a:lnTo>
                  <a:pt x="991996" y="1822831"/>
                </a:lnTo>
                <a:lnTo>
                  <a:pt x="995806" y="1826006"/>
                </a:lnTo>
                <a:lnTo>
                  <a:pt x="996695" y="1826768"/>
                </a:lnTo>
                <a:lnTo>
                  <a:pt x="1010030" y="1841754"/>
                </a:lnTo>
                <a:lnTo>
                  <a:pt x="1022603" y="1857375"/>
                </a:lnTo>
                <a:lnTo>
                  <a:pt x="1047495" y="1890395"/>
                </a:lnTo>
                <a:lnTo>
                  <a:pt x="1071752" y="1924558"/>
                </a:lnTo>
                <a:lnTo>
                  <a:pt x="1094700" y="1955785"/>
                </a:lnTo>
                <a:lnTo>
                  <a:pt x="1099312" y="1968119"/>
                </a:lnTo>
                <a:lnTo>
                  <a:pt x="1103883" y="1982851"/>
                </a:lnTo>
                <a:lnTo>
                  <a:pt x="1107948" y="1997456"/>
                </a:lnTo>
                <a:lnTo>
                  <a:pt x="1111503" y="2012188"/>
                </a:lnTo>
                <a:lnTo>
                  <a:pt x="1118235" y="2042795"/>
                </a:lnTo>
                <a:lnTo>
                  <a:pt x="1121664" y="2058797"/>
                </a:lnTo>
                <a:lnTo>
                  <a:pt x="1123789" y="2067366"/>
                </a:lnTo>
                <a:lnTo>
                  <a:pt x="1120648" y="2073021"/>
                </a:lnTo>
                <a:lnTo>
                  <a:pt x="1121028" y="2184400"/>
                </a:lnTo>
                <a:lnTo>
                  <a:pt x="1121028" y="2188210"/>
                </a:lnTo>
                <a:lnTo>
                  <a:pt x="1121537" y="2191131"/>
                </a:lnTo>
                <a:lnTo>
                  <a:pt x="1125346" y="2289810"/>
                </a:lnTo>
                <a:lnTo>
                  <a:pt x="1135252" y="2306701"/>
                </a:lnTo>
                <a:lnTo>
                  <a:pt x="1145539" y="2322576"/>
                </a:lnTo>
                <a:lnTo>
                  <a:pt x="1155953" y="2337435"/>
                </a:lnTo>
                <a:lnTo>
                  <a:pt x="1166621" y="2351151"/>
                </a:lnTo>
                <a:lnTo>
                  <a:pt x="1177670" y="2364359"/>
                </a:lnTo>
                <a:lnTo>
                  <a:pt x="1188974" y="2376805"/>
                </a:lnTo>
                <a:lnTo>
                  <a:pt x="1200657" y="2389251"/>
                </a:lnTo>
                <a:lnTo>
                  <a:pt x="1212850" y="2401570"/>
                </a:lnTo>
                <a:lnTo>
                  <a:pt x="1225423" y="2413889"/>
                </a:lnTo>
                <a:lnTo>
                  <a:pt x="1238630" y="2426462"/>
                </a:lnTo>
                <a:lnTo>
                  <a:pt x="1252474" y="2439670"/>
                </a:lnTo>
                <a:lnTo>
                  <a:pt x="1267078" y="2453640"/>
                </a:lnTo>
                <a:lnTo>
                  <a:pt x="1293367" y="2426208"/>
                </a:lnTo>
                <a:lnTo>
                  <a:pt x="1278889" y="2412111"/>
                </a:lnTo>
                <a:lnTo>
                  <a:pt x="1264919" y="2398903"/>
                </a:lnTo>
                <a:lnTo>
                  <a:pt x="1251712" y="2386330"/>
                </a:lnTo>
                <a:lnTo>
                  <a:pt x="1239392" y="2374265"/>
                </a:lnTo>
                <a:lnTo>
                  <a:pt x="1227581" y="2362327"/>
                </a:lnTo>
                <a:lnTo>
                  <a:pt x="1216660" y="2350643"/>
                </a:lnTo>
                <a:lnTo>
                  <a:pt x="1205991" y="2338832"/>
                </a:lnTo>
                <a:lnTo>
                  <a:pt x="1195831" y="2326767"/>
                </a:lnTo>
                <a:lnTo>
                  <a:pt x="1186052" y="2313940"/>
                </a:lnTo>
                <a:lnTo>
                  <a:pt x="1176654" y="2300605"/>
                </a:lnTo>
                <a:lnTo>
                  <a:pt x="1167383" y="2286127"/>
                </a:lnTo>
                <a:lnTo>
                  <a:pt x="1158239" y="2270506"/>
                </a:lnTo>
                <a:lnTo>
                  <a:pt x="1149095" y="2253361"/>
                </a:lnTo>
                <a:lnTo>
                  <a:pt x="1140078" y="2234692"/>
                </a:lnTo>
                <a:lnTo>
                  <a:pt x="1130935" y="2213991"/>
                </a:lnTo>
                <a:lnTo>
                  <a:pt x="1122177" y="2192517"/>
                </a:lnTo>
                <a:lnTo>
                  <a:pt x="1122552" y="2193925"/>
                </a:lnTo>
                <a:lnTo>
                  <a:pt x="1121664" y="2191258"/>
                </a:lnTo>
                <a:lnTo>
                  <a:pt x="1121429" y="2189713"/>
                </a:lnTo>
                <a:lnTo>
                  <a:pt x="1121028" y="2187194"/>
                </a:lnTo>
                <a:lnTo>
                  <a:pt x="1121127" y="2185710"/>
                </a:lnTo>
                <a:lnTo>
                  <a:pt x="1121537" y="2179574"/>
                </a:lnTo>
                <a:lnTo>
                  <a:pt x="1122552" y="2172589"/>
                </a:lnTo>
                <a:lnTo>
                  <a:pt x="1124203" y="2165350"/>
                </a:lnTo>
                <a:lnTo>
                  <a:pt x="1126363" y="2157095"/>
                </a:lnTo>
                <a:lnTo>
                  <a:pt x="1125601" y="2074672"/>
                </a:lnTo>
                <a:lnTo>
                  <a:pt x="1124457" y="2066163"/>
                </a:lnTo>
                <a:lnTo>
                  <a:pt x="1127632" y="2060702"/>
                </a:lnTo>
                <a:lnTo>
                  <a:pt x="1132331" y="2139188"/>
                </a:lnTo>
                <a:lnTo>
                  <a:pt x="1139570" y="2121535"/>
                </a:lnTo>
                <a:lnTo>
                  <a:pt x="1143253" y="2113280"/>
                </a:lnTo>
                <a:lnTo>
                  <a:pt x="1147190" y="2104898"/>
                </a:lnTo>
                <a:lnTo>
                  <a:pt x="1150874" y="2097405"/>
                </a:lnTo>
                <a:lnTo>
                  <a:pt x="1154429" y="2090420"/>
                </a:lnTo>
                <a:lnTo>
                  <a:pt x="1157731" y="2084832"/>
                </a:lnTo>
                <a:lnTo>
                  <a:pt x="1160652" y="2079625"/>
                </a:lnTo>
                <a:lnTo>
                  <a:pt x="1163065" y="2075307"/>
                </a:lnTo>
                <a:lnTo>
                  <a:pt x="1163827" y="2070354"/>
                </a:lnTo>
                <a:lnTo>
                  <a:pt x="1162557" y="2065528"/>
                </a:lnTo>
                <a:lnTo>
                  <a:pt x="1158748" y="2049653"/>
                </a:lnTo>
                <a:lnTo>
                  <a:pt x="1155318" y="2034540"/>
                </a:lnTo>
                <a:lnTo>
                  <a:pt x="1148714" y="2004060"/>
                </a:lnTo>
                <a:lnTo>
                  <a:pt x="1144904" y="1988439"/>
                </a:lnTo>
                <a:lnTo>
                  <a:pt x="1140714" y="1972818"/>
                </a:lnTo>
                <a:lnTo>
                  <a:pt x="1135633" y="1956689"/>
                </a:lnTo>
                <a:close/>
              </a:path>
              <a:path w="1293367" h="2453640">
                <a:moveTo>
                  <a:pt x="1102487" y="1902079"/>
                </a:moveTo>
                <a:lnTo>
                  <a:pt x="1078483" y="1868297"/>
                </a:lnTo>
                <a:lnTo>
                  <a:pt x="1093851" y="1953514"/>
                </a:lnTo>
                <a:lnTo>
                  <a:pt x="1096390" y="1958086"/>
                </a:lnTo>
                <a:lnTo>
                  <a:pt x="1102487" y="1902079"/>
                </a:lnTo>
                <a:close/>
              </a:path>
              <a:path w="1293367" h="2453640">
                <a:moveTo>
                  <a:pt x="1127632" y="2060702"/>
                </a:moveTo>
                <a:lnTo>
                  <a:pt x="1124457" y="2066163"/>
                </a:lnTo>
                <a:lnTo>
                  <a:pt x="1125601" y="2074672"/>
                </a:lnTo>
                <a:lnTo>
                  <a:pt x="1126363" y="2157095"/>
                </a:lnTo>
                <a:lnTo>
                  <a:pt x="1132331" y="2139188"/>
                </a:lnTo>
                <a:lnTo>
                  <a:pt x="1127632" y="2060702"/>
                </a:lnTo>
                <a:close/>
              </a:path>
              <a:path w="1293367" h="2453640">
                <a:moveTo>
                  <a:pt x="1121664" y="2191258"/>
                </a:moveTo>
                <a:lnTo>
                  <a:pt x="1122552" y="2193925"/>
                </a:lnTo>
                <a:lnTo>
                  <a:pt x="1122177" y="2192517"/>
                </a:lnTo>
                <a:lnTo>
                  <a:pt x="1121429" y="2189713"/>
                </a:lnTo>
                <a:lnTo>
                  <a:pt x="1121664" y="2191258"/>
                </a:lnTo>
                <a:close/>
              </a:path>
              <a:path w="1293367" h="2453640">
                <a:moveTo>
                  <a:pt x="1083564" y="2194306"/>
                </a:moveTo>
                <a:lnTo>
                  <a:pt x="1085468" y="2203069"/>
                </a:lnTo>
                <a:lnTo>
                  <a:pt x="1096137" y="2229485"/>
                </a:lnTo>
                <a:lnTo>
                  <a:pt x="1105789" y="2251329"/>
                </a:lnTo>
                <a:lnTo>
                  <a:pt x="1115440" y="2271268"/>
                </a:lnTo>
                <a:lnTo>
                  <a:pt x="1125346" y="2289810"/>
                </a:lnTo>
                <a:lnTo>
                  <a:pt x="1121537" y="2191131"/>
                </a:lnTo>
                <a:lnTo>
                  <a:pt x="1121028" y="2188210"/>
                </a:lnTo>
                <a:lnTo>
                  <a:pt x="1121028" y="2184400"/>
                </a:lnTo>
                <a:lnTo>
                  <a:pt x="1120648" y="2073021"/>
                </a:lnTo>
                <a:lnTo>
                  <a:pt x="1116711" y="2080514"/>
                </a:lnTo>
                <a:lnTo>
                  <a:pt x="1112646" y="2088896"/>
                </a:lnTo>
                <a:lnTo>
                  <a:pt x="1108582" y="2097659"/>
                </a:lnTo>
                <a:lnTo>
                  <a:pt x="1104264" y="2107311"/>
                </a:lnTo>
                <a:lnTo>
                  <a:pt x="1096264" y="2127250"/>
                </a:lnTo>
                <a:lnTo>
                  <a:pt x="1089660" y="2147189"/>
                </a:lnTo>
                <a:lnTo>
                  <a:pt x="1086865" y="2157222"/>
                </a:lnTo>
                <a:lnTo>
                  <a:pt x="1084706" y="2167382"/>
                </a:lnTo>
                <a:lnTo>
                  <a:pt x="1083437" y="2177161"/>
                </a:lnTo>
                <a:lnTo>
                  <a:pt x="1083055" y="2184781"/>
                </a:lnTo>
                <a:lnTo>
                  <a:pt x="1083055" y="2187575"/>
                </a:lnTo>
                <a:lnTo>
                  <a:pt x="1083564" y="2194306"/>
                </a:lnTo>
                <a:close/>
              </a:path>
              <a:path w="1293367" h="2453640">
                <a:moveTo>
                  <a:pt x="931290" y="1571244"/>
                </a:moveTo>
                <a:lnTo>
                  <a:pt x="932688" y="1494028"/>
                </a:lnTo>
                <a:lnTo>
                  <a:pt x="928242" y="1507871"/>
                </a:lnTo>
                <a:lnTo>
                  <a:pt x="925321" y="1521333"/>
                </a:lnTo>
                <a:lnTo>
                  <a:pt x="923543" y="1534160"/>
                </a:lnTo>
                <a:lnTo>
                  <a:pt x="922781" y="1547749"/>
                </a:lnTo>
                <a:lnTo>
                  <a:pt x="922758" y="1550310"/>
                </a:lnTo>
                <a:lnTo>
                  <a:pt x="923036" y="1550924"/>
                </a:lnTo>
                <a:lnTo>
                  <a:pt x="931290" y="1571244"/>
                </a:lnTo>
                <a:close/>
              </a:path>
              <a:path w="1293367" h="2453640">
                <a:moveTo>
                  <a:pt x="928115" y="1472057"/>
                </a:moveTo>
                <a:lnTo>
                  <a:pt x="923543" y="1534160"/>
                </a:lnTo>
                <a:lnTo>
                  <a:pt x="925321" y="1521333"/>
                </a:lnTo>
                <a:lnTo>
                  <a:pt x="928242" y="1507871"/>
                </a:lnTo>
                <a:lnTo>
                  <a:pt x="928115" y="1472057"/>
                </a:lnTo>
                <a:close/>
              </a:path>
              <a:path w="1293367" h="2453640">
                <a:moveTo>
                  <a:pt x="314325" y="684276"/>
                </a:moveTo>
                <a:lnTo>
                  <a:pt x="321690" y="687832"/>
                </a:lnTo>
                <a:lnTo>
                  <a:pt x="320675" y="649605"/>
                </a:lnTo>
                <a:lnTo>
                  <a:pt x="311403" y="641858"/>
                </a:lnTo>
                <a:lnTo>
                  <a:pt x="306450" y="680847"/>
                </a:lnTo>
                <a:lnTo>
                  <a:pt x="314325" y="684276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241675" y="1717675"/>
            <a:ext cx="5902325" cy="977900"/>
          </a:xfrm>
          <a:custGeom>
            <a:avLst/>
            <a:gdLst/>
            <a:ahLst/>
            <a:cxnLst/>
            <a:rect l="l" t="t" r="r" b="b"/>
            <a:pathLst>
              <a:path w="5902325" h="977900">
                <a:moveTo>
                  <a:pt x="5902324" y="0"/>
                </a:moveTo>
                <a:lnTo>
                  <a:pt x="0" y="0"/>
                </a:lnTo>
                <a:lnTo>
                  <a:pt x="0" y="977900"/>
                </a:lnTo>
                <a:lnTo>
                  <a:pt x="5902324" y="977900"/>
                </a:lnTo>
                <a:lnTo>
                  <a:pt x="59023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7650" y="1850961"/>
            <a:ext cx="2643251" cy="3865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424051" y="3997466"/>
            <a:ext cx="840613" cy="937245"/>
          </a:xfrm>
          <a:custGeom>
            <a:avLst/>
            <a:gdLst/>
            <a:ahLst/>
            <a:cxnLst/>
            <a:rect l="l" t="t" r="r" b="b"/>
            <a:pathLst>
              <a:path w="840613" h="937245">
                <a:moveTo>
                  <a:pt x="594994" y="292720"/>
                </a:moveTo>
                <a:lnTo>
                  <a:pt x="595630" y="315072"/>
                </a:lnTo>
                <a:lnTo>
                  <a:pt x="597407" y="331074"/>
                </a:lnTo>
                <a:lnTo>
                  <a:pt x="601726" y="333106"/>
                </a:lnTo>
                <a:lnTo>
                  <a:pt x="607568" y="335519"/>
                </a:lnTo>
                <a:lnTo>
                  <a:pt x="614807" y="337551"/>
                </a:lnTo>
                <a:lnTo>
                  <a:pt x="610107" y="304785"/>
                </a:lnTo>
                <a:lnTo>
                  <a:pt x="606679" y="290434"/>
                </a:lnTo>
                <a:lnTo>
                  <a:pt x="605663" y="288529"/>
                </a:lnTo>
                <a:lnTo>
                  <a:pt x="602742" y="272400"/>
                </a:lnTo>
                <a:lnTo>
                  <a:pt x="602488" y="257922"/>
                </a:lnTo>
                <a:lnTo>
                  <a:pt x="599440" y="260335"/>
                </a:lnTo>
                <a:lnTo>
                  <a:pt x="599628" y="277421"/>
                </a:lnTo>
                <a:lnTo>
                  <a:pt x="600075" y="276591"/>
                </a:lnTo>
                <a:lnTo>
                  <a:pt x="602615" y="283195"/>
                </a:lnTo>
                <a:lnTo>
                  <a:pt x="603504" y="309738"/>
                </a:lnTo>
                <a:lnTo>
                  <a:pt x="595884" y="287386"/>
                </a:lnTo>
                <a:lnTo>
                  <a:pt x="594994" y="268717"/>
                </a:lnTo>
                <a:lnTo>
                  <a:pt x="594106" y="266939"/>
                </a:lnTo>
                <a:lnTo>
                  <a:pt x="594232" y="299705"/>
                </a:lnTo>
                <a:lnTo>
                  <a:pt x="595630" y="315072"/>
                </a:lnTo>
                <a:lnTo>
                  <a:pt x="594994" y="292720"/>
                </a:lnTo>
                <a:close/>
              </a:path>
              <a:path w="840613" h="937245">
                <a:moveTo>
                  <a:pt x="608457" y="244841"/>
                </a:moveTo>
                <a:lnTo>
                  <a:pt x="607313" y="255001"/>
                </a:lnTo>
                <a:lnTo>
                  <a:pt x="610743" y="253350"/>
                </a:lnTo>
                <a:lnTo>
                  <a:pt x="610997" y="250683"/>
                </a:lnTo>
                <a:lnTo>
                  <a:pt x="608457" y="244841"/>
                </a:lnTo>
                <a:close/>
              </a:path>
              <a:path w="840613" h="937245">
                <a:moveTo>
                  <a:pt x="593670" y="266485"/>
                </a:moveTo>
                <a:lnTo>
                  <a:pt x="591057" y="269606"/>
                </a:lnTo>
                <a:lnTo>
                  <a:pt x="593164" y="316746"/>
                </a:lnTo>
                <a:lnTo>
                  <a:pt x="593598" y="307960"/>
                </a:lnTo>
                <a:lnTo>
                  <a:pt x="593670" y="266485"/>
                </a:lnTo>
                <a:close/>
              </a:path>
              <a:path w="840613" h="937245">
                <a:moveTo>
                  <a:pt x="558419" y="284465"/>
                </a:moveTo>
                <a:lnTo>
                  <a:pt x="559816" y="293736"/>
                </a:lnTo>
                <a:lnTo>
                  <a:pt x="561340" y="287894"/>
                </a:lnTo>
                <a:lnTo>
                  <a:pt x="559181" y="281036"/>
                </a:lnTo>
                <a:lnTo>
                  <a:pt x="558405" y="280782"/>
                </a:lnTo>
                <a:lnTo>
                  <a:pt x="558292" y="281290"/>
                </a:lnTo>
                <a:lnTo>
                  <a:pt x="557880" y="283717"/>
                </a:lnTo>
                <a:lnTo>
                  <a:pt x="559816" y="293736"/>
                </a:lnTo>
                <a:lnTo>
                  <a:pt x="558419" y="284465"/>
                </a:lnTo>
                <a:close/>
              </a:path>
              <a:path w="840613" h="937245">
                <a:moveTo>
                  <a:pt x="534035" y="256779"/>
                </a:moveTo>
                <a:lnTo>
                  <a:pt x="532003" y="261224"/>
                </a:lnTo>
                <a:lnTo>
                  <a:pt x="534035" y="315453"/>
                </a:lnTo>
                <a:lnTo>
                  <a:pt x="537337" y="312532"/>
                </a:lnTo>
                <a:lnTo>
                  <a:pt x="541401" y="309103"/>
                </a:lnTo>
                <a:lnTo>
                  <a:pt x="550544" y="301229"/>
                </a:lnTo>
                <a:lnTo>
                  <a:pt x="553085" y="278369"/>
                </a:lnTo>
                <a:lnTo>
                  <a:pt x="553085" y="277988"/>
                </a:lnTo>
                <a:lnTo>
                  <a:pt x="555117" y="242682"/>
                </a:lnTo>
                <a:lnTo>
                  <a:pt x="551434" y="243571"/>
                </a:lnTo>
                <a:lnTo>
                  <a:pt x="548005" y="244587"/>
                </a:lnTo>
                <a:lnTo>
                  <a:pt x="543687" y="246365"/>
                </a:lnTo>
                <a:lnTo>
                  <a:pt x="539750" y="249540"/>
                </a:lnTo>
                <a:lnTo>
                  <a:pt x="535305" y="253985"/>
                </a:lnTo>
                <a:lnTo>
                  <a:pt x="534035" y="256779"/>
                </a:lnTo>
                <a:close/>
              </a:path>
              <a:path w="840613" h="937245">
                <a:moveTo>
                  <a:pt x="558457" y="280554"/>
                </a:moveTo>
                <a:lnTo>
                  <a:pt x="558405" y="280782"/>
                </a:lnTo>
                <a:lnTo>
                  <a:pt x="559181" y="281036"/>
                </a:lnTo>
                <a:lnTo>
                  <a:pt x="561340" y="287894"/>
                </a:lnTo>
                <a:lnTo>
                  <a:pt x="560959" y="280782"/>
                </a:lnTo>
                <a:lnTo>
                  <a:pt x="559659" y="280782"/>
                </a:lnTo>
                <a:lnTo>
                  <a:pt x="558457" y="280554"/>
                </a:lnTo>
                <a:close/>
              </a:path>
              <a:path w="840613" h="937245">
                <a:moveTo>
                  <a:pt x="431546" y="504556"/>
                </a:moveTo>
                <a:lnTo>
                  <a:pt x="428681" y="505838"/>
                </a:lnTo>
                <a:lnTo>
                  <a:pt x="427863" y="506461"/>
                </a:lnTo>
                <a:lnTo>
                  <a:pt x="427228" y="522209"/>
                </a:lnTo>
                <a:lnTo>
                  <a:pt x="429768" y="515732"/>
                </a:lnTo>
                <a:lnTo>
                  <a:pt x="431038" y="511922"/>
                </a:lnTo>
                <a:lnTo>
                  <a:pt x="431546" y="510017"/>
                </a:lnTo>
                <a:lnTo>
                  <a:pt x="432054" y="506588"/>
                </a:lnTo>
                <a:lnTo>
                  <a:pt x="432208" y="504419"/>
                </a:lnTo>
                <a:lnTo>
                  <a:pt x="431546" y="504556"/>
                </a:lnTo>
                <a:close/>
              </a:path>
              <a:path w="840613" h="937245">
                <a:moveTo>
                  <a:pt x="430530" y="504429"/>
                </a:moveTo>
                <a:lnTo>
                  <a:pt x="431800" y="502524"/>
                </a:lnTo>
                <a:lnTo>
                  <a:pt x="430184" y="504636"/>
                </a:lnTo>
                <a:lnTo>
                  <a:pt x="430530" y="504429"/>
                </a:lnTo>
                <a:close/>
              </a:path>
              <a:path w="840613" h="937245">
                <a:moveTo>
                  <a:pt x="447294" y="631810"/>
                </a:moveTo>
                <a:lnTo>
                  <a:pt x="449649" y="633412"/>
                </a:lnTo>
                <a:lnTo>
                  <a:pt x="449963" y="633626"/>
                </a:lnTo>
                <a:lnTo>
                  <a:pt x="450469" y="633969"/>
                </a:lnTo>
                <a:lnTo>
                  <a:pt x="458724" y="609331"/>
                </a:lnTo>
                <a:lnTo>
                  <a:pt x="450088" y="614157"/>
                </a:lnTo>
                <a:lnTo>
                  <a:pt x="449199" y="632826"/>
                </a:lnTo>
                <a:lnTo>
                  <a:pt x="447294" y="631810"/>
                </a:lnTo>
                <a:close/>
              </a:path>
              <a:path w="840613" h="937245">
                <a:moveTo>
                  <a:pt x="450454" y="634458"/>
                </a:moveTo>
                <a:lnTo>
                  <a:pt x="453009" y="637779"/>
                </a:lnTo>
                <a:lnTo>
                  <a:pt x="451993" y="635747"/>
                </a:lnTo>
                <a:lnTo>
                  <a:pt x="450107" y="633776"/>
                </a:lnTo>
                <a:lnTo>
                  <a:pt x="449805" y="633614"/>
                </a:lnTo>
                <a:lnTo>
                  <a:pt x="450454" y="634458"/>
                </a:lnTo>
                <a:close/>
              </a:path>
              <a:path w="840613" h="937245">
                <a:moveTo>
                  <a:pt x="450088" y="614157"/>
                </a:moveTo>
                <a:lnTo>
                  <a:pt x="458724" y="609331"/>
                </a:lnTo>
                <a:lnTo>
                  <a:pt x="467741" y="647939"/>
                </a:lnTo>
                <a:lnTo>
                  <a:pt x="468630" y="600441"/>
                </a:lnTo>
                <a:lnTo>
                  <a:pt x="463169" y="597520"/>
                </a:lnTo>
                <a:lnTo>
                  <a:pt x="460501" y="596250"/>
                </a:lnTo>
                <a:lnTo>
                  <a:pt x="454279" y="594091"/>
                </a:lnTo>
                <a:lnTo>
                  <a:pt x="451612" y="593329"/>
                </a:lnTo>
                <a:lnTo>
                  <a:pt x="444881" y="592059"/>
                </a:lnTo>
                <a:lnTo>
                  <a:pt x="435610" y="591043"/>
                </a:lnTo>
                <a:lnTo>
                  <a:pt x="426338" y="590916"/>
                </a:lnTo>
                <a:lnTo>
                  <a:pt x="417068" y="591297"/>
                </a:lnTo>
                <a:lnTo>
                  <a:pt x="418846" y="628127"/>
                </a:lnTo>
                <a:lnTo>
                  <a:pt x="426974" y="625333"/>
                </a:lnTo>
                <a:lnTo>
                  <a:pt x="442468" y="618094"/>
                </a:lnTo>
                <a:lnTo>
                  <a:pt x="441579" y="630032"/>
                </a:lnTo>
                <a:lnTo>
                  <a:pt x="444246" y="630794"/>
                </a:lnTo>
                <a:lnTo>
                  <a:pt x="445007" y="631048"/>
                </a:lnTo>
                <a:lnTo>
                  <a:pt x="447294" y="631810"/>
                </a:lnTo>
                <a:lnTo>
                  <a:pt x="449199" y="632826"/>
                </a:lnTo>
                <a:lnTo>
                  <a:pt x="450088" y="614157"/>
                </a:lnTo>
                <a:close/>
              </a:path>
              <a:path w="840613" h="937245">
                <a:moveTo>
                  <a:pt x="476376" y="606537"/>
                </a:moveTo>
                <a:lnTo>
                  <a:pt x="471805" y="602600"/>
                </a:lnTo>
                <a:lnTo>
                  <a:pt x="468630" y="600441"/>
                </a:lnTo>
                <a:lnTo>
                  <a:pt x="467741" y="647939"/>
                </a:lnTo>
                <a:lnTo>
                  <a:pt x="477266" y="642605"/>
                </a:lnTo>
                <a:lnTo>
                  <a:pt x="482092" y="639938"/>
                </a:lnTo>
                <a:lnTo>
                  <a:pt x="485521" y="635239"/>
                </a:lnTo>
                <a:lnTo>
                  <a:pt x="486663" y="629778"/>
                </a:lnTo>
                <a:lnTo>
                  <a:pt x="487806" y="624317"/>
                </a:lnTo>
                <a:lnTo>
                  <a:pt x="486410" y="618602"/>
                </a:lnTo>
                <a:lnTo>
                  <a:pt x="482981" y="614157"/>
                </a:lnTo>
                <a:lnTo>
                  <a:pt x="479171" y="609331"/>
                </a:lnTo>
                <a:lnTo>
                  <a:pt x="476376" y="606537"/>
                </a:lnTo>
                <a:close/>
              </a:path>
              <a:path w="840613" h="937245">
                <a:moveTo>
                  <a:pt x="418846" y="629397"/>
                </a:moveTo>
                <a:lnTo>
                  <a:pt x="418465" y="667878"/>
                </a:lnTo>
                <a:lnTo>
                  <a:pt x="429513" y="664703"/>
                </a:lnTo>
                <a:lnTo>
                  <a:pt x="439419" y="661274"/>
                </a:lnTo>
                <a:lnTo>
                  <a:pt x="458216" y="652765"/>
                </a:lnTo>
                <a:lnTo>
                  <a:pt x="448814" y="633085"/>
                </a:lnTo>
                <a:lnTo>
                  <a:pt x="447675" y="632191"/>
                </a:lnTo>
                <a:lnTo>
                  <a:pt x="446106" y="631636"/>
                </a:lnTo>
                <a:lnTo>
                  <a:pt x="443032" y="630547"/>
                </a:lnTo>
                <a:lnTo>
                  <a:pt x="437388" y="629397"/>
                </a:lnTo>
                <a:lnTo>
                  <a:pt x="432181" y="629016"/>
                </a:lnTo>
                <a:lnTo>
                  <a:pt x="425831" y="629016"/>
                </a:lnTo>
                <a:lnTo>
                  <a:pt x="418846" y="629397"/>
                </a:lnTo>
                <a:close/>
              </a:path>
              <a:path w="840613" h="937245">
                <a:moveTo>
                  <a:pt x="337057" y="622920"/>
                </a:moveTo>
                <a:lnTo>
                  <a:pt x="332613" y="628635"/>
                </a:lnTo>
                <a:lnTo>
                  <a:pt x="333364" y="630468"/>
                </a:lnTo>
                <a:lnTo>
                  <a:pt x="342026" y="639380"/>
                </a:lnTo>
                <a:lnTo>
                  <a:pt x="354805" y="626640"/>
                </a:lnTo>
                <a:lnTo>
                  <a:pt x="337057" y="622920"/>
                </a:lnTo>
                <a:close/>
              </a:path>
              <a:path w="840613" h="937245">
                <a:moveTo>
                  <a:pt x="267588" y="638160"/>
                </a:moveTo>
                <a:lnTo>
                  <a:pt x="267372" y="638945"/>
                </a:lnTo>
                <a:lnTo>
                  <a:pt x="268097" y="637906"/>
                </a:lnTo>
                <a:lnTo>
                  <a:pt x="267588" y="638160"/>
                </a:lnTo>
                <a:close/>
              </a:path>
              <a:path w="840613" h="937245">
                <a:moveTo>
                  <a:pt x="257048" y="644383"/>
                </a:moveTo>
                <a:lnTo>
                  <a:pt x="259461" y="730362"/>
                </a:lnTo>
                <a:lnTo>
                  <a:pt x="263398" y="726806"/>
                </a:lnTo>
                <a:lnTo>
                  <a:pt x="265430" y="660385"/>
                </a:lnTo>
                <a:lnTo>
                  <a:pt x="266255" y="653395"/>
                </a:lnTo>
                <a:lnTo>
                  <a:pt x="262890" y="647812"/>
                </a:lnTo>
                <a:lnTo>
                  <a:pt x="261874" y="646161"/>
                </a:lnTo>
                <a:lnTo>
                  <a:pt x="257048" y="644383"/>
                </a:lnTo>
                <a:close/>
              </a:path>
              <a:path w="840613" h="937245">
                <a:moveTo>
                  <a:pt x="279019" y="698231"/>
                </a:moveTo>
                <a:lnTo>
                  <a:pt x="279273" y="694421"/>
                </a:lnTo>
                <a:lnTo>
                  <a:pt x="279146" y="685912"/>
                </a:lnTo>
                <a:lnTo>
                  <a:pt x="278638" y="682991"/>
                </a:lnTo>
                <a:lnTo>
                  <a:pt x="276860" y="675752"/>
                </a:lnTo>
                <a:lnTo>
                  <a:pt x="275971" y="672958"/>
                </a:lnTo>
                <a:lnTo>
                  <a:pt x="272923" y="665592"/>
                </a:lnTo>
                <a:lnTo>
                  <a:pt x="268097" y="656448"/>
                </a:lnTo>
                <a:lnTo>
                  <a:pt x="266255" y="653395"/>
                </a:lnTo>
                <a:lnTo>
                  <a:pt x="265430" y="660385"/>
                </a:lnTo>
                <a:lnTo>
                  <a:pt x="263398" y="726806"/>
                </a:lnTo>
                <a:lnTo>
                  <a:pt x="268097" y="721726"/>
                </a:lnTo>
                <a:lnTo>
                  <a:pt x="266065" y="656321"/>
                </a:lnTo>
                <a:lnTo>
                  <a:pt x="268097" y="721726"/>
                </a:lnTo>
                <a:lnTo>
                  <a:pt x="271906" y="716392"/>
                </a:lnTo>
                <a:lnTo>
                  <a:pt x="275081" y="710804"/>
                </a:lnTo>
                <a:lnTo>
                  <a:pt x="277368" y="705089"/>
                </a:lnTo>
                <a:lnTo>
                  <a:pt x="278384" y="701787"/>
                </a:lnTo>
                <a:lnTo>
                  <a:pt x="279019" y="698231"/>
                </a:lnTo>
                <a:close/>
              </a:path>
              <a:path w="840613" h="937245">
                <a:moveTo>
                  <a:pt x="247650" y="735315"/>
                </a:moveTo>
                <a:lnTo>
                  <a:pt x="244221" y="768589"/>
                </a:lnTo>
                <a:lnTo>
                  <a:pt x="243474" y="768703"/>
                </a:lnTo>
                <a:lnTo>
                  <a:pt x="239775" y="769478"/>
                </a:lnTo>
                <a:lnTo>
                  <a:pt x="241046" y="769859"/>
                </a:lnTo>
                <a:lnTo>
                  <a:pt x="235585" y="780654"/>
                </a:lnTo>
                <a:lnTo>
                  <a:pt x="243331" y="774812"/>
                </a:lnTo>
                <a:lnTo>
                  <a:pt x="250190" y="768589"/>
                </a:lnTo>
                <a:lnTo>
                  <a:pt x="253492" y="764779"/>
                </a:lnTo>
                <a:lnTo>
                  <a:pt x="255016" y="762747"/>
                </a:lnTo>
                <a:lnTo>
                  <a:pt x="257810" y="757794"/>
                </a:lnTo>
                <a:lnTo>
                  <a:pt x="258318" y="754873"/>
                </a:lnTo>
                <a:lnTo>
                  <a:pt x="258572" y="753857"/>
                </a:lnTo>
                <a:lnTo>
                  <a:pt x="259587" y="748269"/>
                </a:lnTo>
                <a:lnTo>
                  <a:pt x="258063" y="742554"/>
                </a:lnTo>
                <a:lnTo>
                  <a:pt x="254381" y="738236"/>
                </a:lnTo>
                <a:lnTo>
                  <a:pt x="251781" y="735079"/>
                </a:lnTo>
                <a:lnTo>
                  <a:pt x="247650" y="735315"/>
                </a:lnTo>
                <a:close/>
              </a:path>
              <a:path w="840613" h="937245">
                <a:moveTo>
                  <a:pt x="206756" y="805800"/>
                </a:moveTo>
                <a:lnTo>
                  <a:pt x="210773" y="800479"/>
                </a:lnTo>
                <a:lnTo>
                  <a:pt x="211455" y="799577"/>
                </a:lnTo>
                <a:lnTo>
                  <a:pt x="214249" y="796910"/>
                </a:lnTo>
                <a:lnTo>
                  <a:pt x="220853" y="791576"/>
                </a:lnTo>
                <a:lnTo>
                  <a:pt x="227965" y="786115"/>
                </a:lnTo>
                <a:lnTo>
                  <a:pt x="235585" y="780654"/>
                </a:lnTo>
                <a:lnTo>
                  <a:pt x="228346" y="775828"/>
                </a:lnTo>
                <a:lnTo>
                  <a:pt x="224662" y="777733"/>
                </a:lnTo>
                <a:lnTo>
                  <a:pt x="219582" y="781162"/>
                </a:lnTo>
                <a:lnTo>
                  <a:pt x="212598" y="785607"/>
                </a:lnTo>
                <a:lnTo>
                  <a:pt x="209550" y="801736"/>
                </a:lnTo>
                <a:lnTo>
                  <a:pt x="206756" y="805800"/>
                </a:lnTo>
                <a:close/>
              </a:path>
              <a:path w="840613" h="937245">
                <a:moveTo>
                  <a:pt x="230378" y="667497"/>
                </a:moveTo>
                <a:lnTo>
                  <a:pt x="234442" y="674355"/>
                </a:lnTo>
                <a:lnTo>
                  <a:pt x="237744" y="680197"/>
                </a:lnTo>
                <a:lnTo>
                  <a:pt x="239903" y="684769"/>
                </a:lnTo>
                <a:lnTo>
                  <a:pt x="240792" y="687563"/>
                </a:lnTo>
                <a:lnTo>
                  <a:pt x="241172" y="690031"/>
                </a:lnTo>
                <a:lnTo>
                  <a:pt x="241173" y="693691"/>
                </a:lnTo>
                <a:lnTo>
                  <a:pt x="240792" y="694929"/>
                </a:lnTo>
                <a:lnTo>
                  <a:pt x="240792" y="694548"/>
                </a:lnTo>
                <a:lnTo>
                  <a:pt x="238514" y="697618"/>
                </a:lnTo>
                <a:lnTo>
                  <a:pt x="214249" y="698993"/>
                </a:lnTo>
                <a:lnTo>
                  <a:pt x="233806" y="702168"/>
                </a:lnTo>
                <a:lnTo>
                  <a:pt x="237871" y="698485"/>
                </a:lnTo>
                <a:lnTo>
                  <a:pt x="245618" y="697215"/>
                </a:lnTo>
                <a:lnTo>
                  <a:pt x="241173" y="694929"/>
                </a:lnTo>
                <a:lnTo>
                  <a:pt x="241365" y="693064"/>
                </a:lnTo>
                <a:lnTo>
                  <a:pt x="241513" y="691442"/>
                </a:lnTo>
                <a:lnTo>
                  <a:pt x="241173" y="687817"/>
                </a:lnTo>
                <a:lnTo>
                  <a:pt x="242062" y="610728"/>
                </a:lnTo>
                <a:lnTo>
                  <a:pt x="238887" y="614157"/>
                </a:lnTo>
                <a:lnTo>
                  <a:pt x="235966" y="617840"/>
                </a:lnTo>
                <a:lnTo>
                  <a:pt x="233806" y="621269"/>
                </a:lnTo>
                <a:lnTo>
                  <a:pt x="232029" y="624952"/>
                </a:lnTo>
                <a:lnTo>
                  <a:pt x="230631" y="628508"/>
                </a:lnTo>
                <a:lnTo>
                  <a:pt x="229107" y="635112"/>
                </a:lnTo>
                <a:lnTo>
                  <a:pt x="228600" y="640954"/>
                </a:lnTo>
                <a:lnTo>
                  <a:pt x="228346" y="648701"/>
                </a:lnTo>
                <a:lnTo>
                  <a:pt x="228346" y="650987"/>
                </a:lnTo>
                <a:lnTo>
                  <a:pt x="227837" y="655051"/>
                </a:lnTo>
                <a:lnTo>
                  <a:pt x="227203" y="659369"/>
                </a:lnTo>
                <a:lnTo>
                  <a:pt x="228092" y="663814"/>
                </a:lnTo>
                <a:lnTo>
                  <a:pt x="230378" y="667497"/>
                </a:lnTo>
                <a:close/>
              </a:path>
              <a:path w="840613" h="937245">
                <a:moveTo>
                  <a:pt x="221214" y="747280"/>
                </a:moveTo>
                <a:lnTo>
                  <a:pt x="238379" y="769478"/>
                </a:lnTo>
                <a:lnTo>
                  <a:pt x="239618" y="769290"/>
                </a:lnTo>
                <a:lnTo>
                  <a:pt x="224155" y="740268"/>
                </a:lnTo>
                <a:lnTo>
                  <a:pt x="221996" y="742935"/>
                </a:lnTo>
                <a:lnTo>
                  <a:pt x="220980" y="746999"/>
                </a:lnTo>
                <a:lnTo>
                  <a:pt x="221214" y="747280"/>
                </a:lnTo>
                <a:close/>
              </a:path>
              <a:path w="840613" h="937245">
                <a:moveTo>
                  <a:pt x="176149" y="783067"/>
                </a:moveTo>
                <a:lnTo>
                  <a:pt x="172720" y="760969"/>
                </a:lnTo>
                <a:lnTo>
                  <a:pt x="172541" y="760314"/>
                </a:lnTo>
                <a:lnTo>
                  <a:pt x="172436" y="759928"/>
                </a:lnTo>
                <a:lnTo>
                  <a:pt x="172212" y="759445"/>
                </a:lnTo>
                <a:lnTo>
                  <a:pt x="178054" y="796275"/>
                </a:lnTo>
                <a:lnTo>
                  <a:pt x="184277" y="812150"/>
                </a:lnTo>
                <a:lnTo>
                  <a:pt x="184673" y="812300"/>
                </a:lnTo>
                <a:lnTo>
                  <a:pt x="191008" y="793354"/>
                </a:lnTo>
                <a:lnTo>
                  <a:pt x="198628" y="776844"/>
                </a:lnTo>
                <a:lnTo>
                  <a:pt x="180848" y="776844"/>
                </a:lnTo>
                <a:lnTo>
                  <a:pt x="180086" y="767954"/>
                </a:lnTo>
                <a:lnTo>
                  <a:pt x="176530" y="765287"/>
                </a:lnTo>
                <a:lnTo>
                  <a:pt x="176149" y="783067"/>
                </a:lnTo>
                <a:close/>
              </a:path>
              <a:path w="840613" h="937245">
                <a:moveTo>
                  <a:pt x="172868" y="760679"/>
                </a:moveTo>
                <a:lnTo>
                  <a:pt x="172388" y="759359"/>
                </a:lnTo>
                <a:lnTo>
                  <a:pt x="172544" y="760116"/>
                </a:lnTo>
                <a:lnTo>
                  <a:pt x="172620" y="760487"/>
                </a:lnTo>
                <a:lnTo>
                  <a:pt x="173482" y="762366"/>
                </a:lnTo>
                <a:lnTo>
                  <a:pt x="172868" y="760679"/>
                </a:lnTo>
                <a:close/>
              </a:path>
              <a:path w="840613" h="937245">
                <a:moveTo>
                  <a:pt x="219582" y="781162"/>
                </a:moveTo>
                <a:lnTo>
                  <a:pt x="224662" y="777733"/>
                </a:lnTo>
                <a:lnTo>
                  <a:pt x="220853" y="748142"/>
                </a:lnTo>
                <a:lnTo>
                  <a:pt x="218186" y="746110"/>
                </a:lnTo>
                <a:lnTo>
                  <a:pt x="212725" y="750174"/>
                </a:lnTo>
                <a:lnTo>
                  <a:pt x="212598" y="785607"/>
                </a:lnTo>
                <a:lnTo>
                  <a:pt x="219582" y="781162"/>
                </a:lnTo>
                <a:close/>
              </a:path>
              <a:path w="840613" h="937245">
                <a:moveTo>
                  <a:pt x="190627" y="773542"/>
                </a:moveTo>
                <a:lnTo>
                  <a:pt x="190246" y="767446"/>
                </a:lnTo>
                <a:lnTo>
                  <a:pt x="186136" y="771347"/>
                </a:lnTo>
                <a:lnTo>
                  <a:pt x="182753" y="774558"/>
                </a:lnTo>
                <a:lnTo>
                  <a:pt x="190627" y="773542"/>
                </a:lnTo>
                <a:close/>
              </a:path>
              <a:path w="840613" h="937245">
                <a:moveTo>
                  <a:pt x="696187" y="162152"/>
                </a:moveTo>
                <a:lnTo>
                  <a:pt x="695706" y="161783"/>
                </a:lnTo>
                <a:lnTo>
                  <a:pt x="694053" y="158369"/>
                </a:lnTo>
                <a:lnTo>
                  <a:pt x="690407" y="150838"/>
                </a:lnTo>
                <a:lnTo>
                  <a:pt x="688467" y="122032"/>
                </a:lnTo>
                <a:lnTo>
                  <a:pt x="688594" y="119111"/>
                </a:lnTo>
                <a:lnTo>
                  <a:pt x="685165" y="155560"/>
                </a:lnTo>
                <a:lnTo>
                  <a:pt x="691896" y="158608"/>
                </a:lnTo>
                <a:lnTo>
                  <a:pt x="689101" y="164958"/>
                </a:lnTo>
                <a:lnTo>
                  <a:pt x="695579" y="162418"/>
                </a:lnTo>
                <a:lnTo>
                  <a:pt x="696187" y="162152"/>
                </a:lnTo>
                <a:close/>
              </a:path>
              <a:path w="840613" h="937245">
                <a:moveTo>
                  <a:pt x="692023" y="115936"/>
                </a:moveTo>
                <a:lnTo>
                  <a:pt x="689482" y="118349"/>
                </a:lnTo>
                <a:lnTo>
                  <a:pt x="691134" y="120508"/>
                </a:lnTo>
                <a:lnTo>
                  <a:pt x="694601" y="120101"/>
                </a:lnTo>
                <a:lnTo>
                  <a:pt x="695325" y="119873"/>
                </a:lnTo>
                <a:lnTo>
                  <a:pt x="695656" y="117508"/>
                </a:lnTo>
                <a:lnTo>
                  <a:pt x="693419" y="114666"/>
                </a:lnTo>
                <a:lnTo>
                  <a:pt x="694690" y="118222"/>
                </a:lnTo>
                <a:lnTo>
                  <a:pt x="694436" y="119873"/>
                </a:lnTo>
                <a:lnTo>
                  <a:pt x="691896" y="120000"/>
                </a:lnTo>
                <a:lnTo>
                  <a:pt x="692023" y="115936"/>
                </a:lnTo>
                <a:close/>
              </a:path>
              <a:path w="840613" h="937245">
                <a:moveTo>
                  <a:pt x="685165" y="155560"/>
                </a:moveTo>
                <a:lnTo>
                  <a:pt x="688594" y="119111"/>
                </a:lnTo>
                <a:lnTo>
                  <a:pt x="685038" y="122667"/>
                </a:lnTo>
                <a:lnTo>
                  <a:pt x="682498" y="125588"/>
                </a:lnTo>
                <a:lnTo>
                  <a:pt x="681609" y="126985"/>
                </a:lnTo>
                <a:lnTo>
                  <a:pt x="681230" y="127212"/>
                </a:lnTo>
                <a:lnTo>
                  <a:pt x="681228" y="150099"/>
                </a:lnTo>
                <a:lnTo>
                  <a:pt x="679323" y="169530"/>
                </a:lnTo>
                <a:lnTo>
                  <a:pt x="683641" y="167371"/>
                </a:lnTo>
                <a:lnTo>
                  <a:pt x="689101" y="164958"/>
                </a:lnTo>
                <a:lnTo>
                  <a:pt x="691896" y="158608"/>
                </a:lnTo>
                <a:lnTo>
                  <a:pt x="685165" y="155560"/>
                </a:lnTo>
                <a:close/>
              </a:path>
              <a:path w="840613" h="937245">
                <a:moveTo>
                  <a:pt x="716915" y="144511"/>
                </a:moveTo>
                <a:lnTo>
                  <a:pt x="714375" y="145654"/>
                </a:lnTo>
                <a:lnTo>
                  <a:pt x="713994" y="146797"/>
                </a:lnTo>
                <a:lnTo>
                  <a:pt x="714375" y="145654"/>
                </a:lnTo>
                <a:lnTo>
                  <a:pt x="716915" y="144511"/>
                </a:lnTo>
                <a:lnTo>
                  <a:pt x="703504" y="127477"/>
                </a:lnTo>
                <a:lnTo>
                  <a:pt x="713818" y="146555"/>
                </a:lnTo>
                <a:lnTo>
                  <a:pt x="712177" y="149212"/>
                </a:lnTo>
                <a:lnTo>
                  <a:pt x="712469" y="148956"/>
                </a:lnTo>
                <a:lnTo>
                  <a:pt x="714269" y="147263"/>
                </a:lnTo>
                <a:lnTo>
                  <a:pt x="714629" y="146924"/>
                </a:lnTo>
                <a:lnTo>
                  <a:pt x="716915" y="144511"/>
                </a:lnTo>
                <a:close/>
              </a:path>
              <a:path w="840613" h="937245">
                <a:moveTo>
                  <a:pt x="767174" y="65174"/>
                </a:moveTo>
                <a:lnTo>
                  <a:pt x="776732" y="102347"/>
                </a:lnTo>
                <a:lnTo>
                  <a:pt x="797051" y="85456"/>
                </a:lnTo>
                <a:lnTo>
                  <a:pt x="776732" y="102347"/>
                </a:lnTo>
                <a:lnTo>
                  <a:pt x="767174" y="65174"/>
                </a:lnTo>
                <a:lnTo>
                  <a:pt x="728853" y="140447"/>
                </a:lnTo>
                <a:lnTo>
                  <a:pt x="725365" y="128185"/>
                </a:lnTo>
                <a:lnTo>
                  <a:pt x="721232" y="116825"/>
                </a:lnTo>
                <a:lnTo>
                  <a:pt x="718353" y="113891"/>
                </a:lnTo>
                <a:lnTo>
                  <a:pt x="718057" y="143749"/>
                </a:lnTo>
                <a:lnTo>
                  <a:pt x="719201" y="142606"/>
                </a:lnTo>
                <a:lnTo>
                  <a:pt x="721928" y="139517"/>
                </a:lnTo>
                <a:lnTo>
                  <a:pt x="723773" y="144257"/>
                </a:lnTo>
                <a:lnTo>
                  <a:pt x="734441" y="136256"/>
                </a:lnTo>
                <a:lnTo>
                  <a:pt x="756031" y="119492"/>
                </a:lnTo>
                <a:lnTo>
                  <a:pt x="815594" y="70978"/>
                </a:lnTo>
                <a:lnTo>
                  <a:pt x="798576" y="74280"/>
                </a:lnTo>
                <a:lnTo>
                  <a:pt x="767174" y="65174"/>
                </a:lnTo>
                <a:close/>
              </a:path>
              <a:path w="840613" h="937245">
                <a:moveTo>
                  <a:pt x="792226" y="40879"/>
                </a:moveTo>
                <a:lnTo>
                  <a:pt x="840613" y="46721"/>
                </a:lnTo>
                <a:lnTo>
                  <a:pt x="682117" y="747"/>
                </a:lnTo>
                <a:lnTo>
                  <a:pt x="772541" y="56246"/>
                </a:lnTo>
                <a:lnTo>
                  <a:pt x="790575" y="42276"/>
                </a:lnTo>
                <a:lnTo>
                  <a:pt x="792226" y="40879"/>
                </a:lnTo>
                <a:close/>
              </a:path>
              <a:path w="840613" h="937245">
                <a:moveTo>
                  <a:pt x="697611" y="161529"/>
                </a:moveTo>
                <a:lnTo>
                  <a:pt x="696187" y="162152"/>
                </a:lnTo>
                <a:lnTo>
                  <a:pt x="699973" y="165050"/>
                </a:lnTo>
                <a:lnTo>
                  <a:pt x="701294" y="158862"/>
                </a:lnTo>
                <a:lnTo>
                  <a:pt x="697611" y="161529"/>
                </a:lnTo>
                <a:close/>
              </a:path>
              <a:path w="840613" h="937245">
                <a:moveTo>
                  <a:pt x="706119" y="109840"/>
                </a:moveTo>
                <a:lnTo>
                  <a:pt x="705878" y="110017"/>
                </a:lnTo>
                <a:lnTo>
                  <a:pt x="707312" y="109630"/>
                </a:lnTo>
                <a:lnTo>
                  <a:pt x="711962" y="105649"/>
                </a:lnTo>
                <a:lnTo>
                  <a:pt x="706119" y="109840"/>
                </a:lnTo>
                <a:close/>
              </a:path>
              <a:path w="840613" h="937245">
                <a:moveTo>
                  <a:pt x="713740" y="147813"/>
                </a:moveTo>
                <a:lnTo>
                  <a:pt x="711707" y="149972"/>
                </a:lnTo>
                <a:lnTo>
                  <a:pt x="712724" y="151877"/>
                </a:lnTo>
                <a:lnTo>
                  <a:pt x="711684" y="167335"/>
                </a:lnTo>
                <a:lnTo>
                  <a:pt x="722630" y="162037"/>
                </a:lnTo>
                <a:lnTo>
                  <a:pt x="840613" y="46721"/>
                </a:lnTo>
                <a:lnTo>
                  <a:pt x="792226" y="40879"/>
                </a:lnTo>
                <a:lnTo>
                  <a:pt x="790575" y="42276"/>
                </a:lnTo>
                <a:lnTo>
                  <a:pt x="772541" y="56246"/>
                </a:lnTo>
                <a:lnTo>
                  <a:pt x="682117" y="747"/>
                </a:lnTo>
                <a:lnTo>
                  <a:pt x="677262" y="0"/>
                </a:lnTo>
                <a:lnTo>
                  <a:pt x="665644" y="3648"/>
                </a:lnTo>
                <a:lnTo>
                  <a:pt x="658494" y="13828"/>
                </a:lnTo>
                <a:lnTo>
                  <a:pt x="657747" y="18683"/>
                </a:lnTo>
                <a:lnTo>
                  <a:pt x="661395" y="30301"/>
                </a:lnTo>
                <a:lnTo>
                  <a:pt x="671576" y="37450"/>
                </a:lnTo>
                <a:lnTo>
                  <a:pt x="763225" y="64029"/>
                </a:lnTo>
                <a:lnTo>
                  <a:pt x="752475" y="73010"/>
                </a:lnTo>
                <a:lnTo>
                  <a:pt x="732663" y="89393"/>
                </a:lnTo>
                <a:lnTo>
                  <a:pt x="711962" y="105649"/>
                </a:lnTo>
                <a:lnTo>
                  <a:pt x="707312" y="109630"/>
                </a:lnTo>
                <a:lnTo>
                  <a:pt x="705878" y="110017"/>
                </a:lnTo>
                <a:lnTo>
                  <a:pt x="717661" y="113624"/>
                </a:lnTo>
                <a:lnTo>
                  <a:pt x="718057" y="143749"/>
                </a:lnTo>
                <a:lnTo>
                  <a:pt x="718353" y="113891"/>
                </a:lnTo>
                <a:lnTo>
                  <a:pt x="721232" y="116825"/>
                </a:lnTo>
                <a:lnTo>
                  <a:pt x="725365" y="128185"/>
                </a:lnTo>
                <a:lnTo>
                  <a:pt x="728853" y="140447"/>
                </a:lnTo>
                <a:lnTo>
                  <a:pt x="767174" y="65174"/>
                </a:lnTo>
                <a:lnTo>
                  <a:pt x="798576" y="74280"/>
                </a:lnTo>
                <a:lnTo>
                  <a:pt x="815594" y="70978"/>
                </a:lnTo>
                <a:lnTo>
                  <a:pt x="756031" y="119492"/>
                </a:lnTo>
                <a:lnTo>
                  <a:pt x="734441" y="136256"/>
                </a:lnTo>
                <a:lnTo>
                  <a:pt x="723773" y="144257"/>
                </a:lnTo>
                <a:lnTo>
                  <a:pt x="719328" y="147305"/>
                </a:lnTo>
                <a:lnTo>
                  <a:pt x="715518" y="149972"/>
                </a:lnTo>
                <a:lnTo>
                  <a:pt x="713740" y="147813"/>
                </a:lnTo>
                <a:close/>
              </a:path>
              <a:path w="840613" h="937245">
                <a:moveTo>
                  <a:pt x="709422" y="151623"/>
                </a:moveTo>
                <a:lnTo>
                  <a:pt x="705612" y="154925"/>
                </a:lnTo>
                <a:lnTo>
                  <a:pt x="706501" y="155560"/>
                </a:lnTo>
                <a:lnTo>
                  <a:pt x="709168" y="154163"/>
                </a:lnTo>
                <a:lnTo>
                  <a:pt x="709422" y="151623"/>
                </a:lnTo>
                <a:close/>
              </a:path>
              <a:path w="840613" h="937245">
                <a:moveTo>
                  <a:pt x="147320" y="764017"/>
                </a:moveTo>
                <a:lnTo>
                  <a:pt x="138049" y="776082"/>
                </a:lnTo>
                <a:lnTo>
                  <a:pt x="139446" y="779130"/>
                </a:lnTo>
                <a:lnTo>
                  <a:pt x="147320" y="764017"/>
                </a:lnTo>
                <a:close/>
              </a:path>
              <a:path w="840613" h="937245">
                <a:moveTo>
                  <a:pt x="238379" y="769478"/>
                </a:moveTo>
                <a:lnTo>
                  <a:pt x="229997" y="775066"/>
                </a:lnTo>
                <a:lnTo>
                  <a:pt x="233553" y="773415"/>
                </a:lnTo>
                <a:lnTo>
                  <a:pt x="238379" y="769478"/>
                </a:lnTo>
                <a:close/>
              </a:path>
              <a:path w="840613" h="937245">
                <a:moveTo>
                  <a:pt x="177373" y="739633"/>
                </a:moveTo>
                <a:lnTo>
                  <a:pt x="178689" y="736077"/>
                </a:lnTo>
                <a:lnTo>
                  <a:pt x="177419" y="737347"/>
                </a:lnTo>
                <a:lnTo>
                  <a:pt x="177373" y="739633"/>
                </a:lnTo>
                <a:close/>
              </a:path>
              <a:path w="840613" h="937245">
                <a:moveTo>
                  <a:pt x="214249" y="796910"/>
                </a:moveTo>
                <a:lnTo>
                  <a:pt x="211455" y="799577"/>
                </a:lnTo>
                <a:lnTo>
                  <a:pt x="210773" y="800479"/>
                </a:lnTo>
                <a:lnTo>
                  <a:pt x="214249" y="796910"/>
                </a:lnTo>
                <a:close/>
              </a:path>
              <a:path w="840613" h="937245">
                <a:moveTo>
                  <a:pt x="534833" y="452455"/>
                </a:moveTo>
                <a:lnTo>
                  <a:pt x="533907" y="453629"/>
                </a:lnTo>
                <a:lnTo>
                  <a:pt x="535272" y="452370"/>
                </a:lnTo>
                <a:lnTo>
                  <a:pt x="534833" y="452455"/>
                </a:lnTo>
                <a:close/>
              </a:path>
              <a:path w="840613" h="937245">
                <a:moveTo>
                  <a:pt x="554763" y="279667"/>
                </a:moveTo>
                <a:lnTo>
                  <a:pt x="554418" y="279322"/>
                </a:lnTo>
                <a:lnTo>
                  <a:pt x="554609" y="279639"/>
                </a:lnTo>
                <a:lnTo>
                  <a:pt x="554763" y="279667"/>
                </a:lnTo>
                <a:close/>
              </a:path>
              <a:path w="840613" h="937245">
                <a:moveTo>
                  <a:pt x="569245" y="268606"/>
                </a:moveTo>
                <a:lnTo>
                  <a:pt x="569213" y="268209"/>
                </a:lnTo>
                <a:lnTo>
                  <a:pt x="569214" y="268738"/>
                </a:lnTo>
                <a:lnTo>
                  <a:pt x="569074" y="287020"/>
                </a:lnTo>
                <a:lnTo>
                  <a:pt x="567309" y="296784"/>
                </a:lnTo>
                <a:lnTo>
                  <a:pt x="567055" y="288402"/>
                </a:lnTo>
                <a:lnTo>
                  <a:pt x="564317" y="290419"/>
                </a:lnTo>
                <a:lnTo>
                  <a:pt x="565404" y="291831"/>
                </a:lnTo>
                <a:lnTo>
                  <a:pt x="567186" y="297630"/>
                </a:lnTo>
                <a:lnTo>
                  <a:pt x="568451" y="300213"/>
                </a:lnTo>
                <a:lnTo>
                  <a:pt x="572643" y="307579"/>
                </a:lnTo>
                <a:lnTo>
                  <a:pt x="577596" y="314818"/>
                </a:lnTo>
                <a:lnTo>
                  <a:pt x="579755" y="317358"/>
                </a:lnTo>
                <a:lnTo>
                  <a:pt x="582549" y="324343"/>
                </a:lnTo>
                <a:lnTo>
                  <a:pt x="580136" y="384160"/>
                </a:lnTo>
                <a:lnTo>
                  <a:pt x="583438" y="376921"/>
                </a:lnTo>
                <a:lnTo>
                  <a:pt x="587882" y="369301"/>
                </a:lnTo>
                <a:lnTo>
                  <a:pt x="584951" y="322554"/>
                </a:lnTo>
                <a:lnTo>
                  <a:pt x="587375" y="274178"/>
                </a:lnTo>
                <a:lnTo>
                  <a:pt x="580771" y="279131"/>
                </a:lnTo>
                <a:lnTo>
                  <a:pt x="574294" y="283449"/>
                </a:lnTo>
                <a:lnTo>
                  <a:pt x="569468" y="284846"/>
                </a:lnTo>
                <a:lnTo>
                  <a:pt x="569213" y="271003"/>
                </a:lnTo>
                <a:lnTo>
                  <a:pt x="569245" y="268606"/>
                </a:lnTo>
                <a:close/>
              </a:path>
              <a:path w="840613" h="937245">
                <a:moveTo>
                  <a:pt x="587756" y="273670"/>
                </a:moveTo>
                <a:lnTo>
                  <a:pt x="588518" y="319898"/>
                </a:lnTo>
                <a:lnTo>
                  <a:pt x="591057" y="269606"/>
                </a:lnTo>
                <a:lnTo>
                  <a:pt x="587756" y="273670"/>
                </a:lnTo>
                <a:close/>
              </a:path>
              <a:path w="840613" h="937245">
                <a:moveTo>
                  <a:pt x="598805" y="275829"/>
                </a:moveTo>
                <a:lnTo>
                  <a:pt x="597026" y="283068"/>
                </a:lnTo>
                <a:lnTo>
                  <a:pt x="598297" y="279893"/>
                </a:lnTo>
                <a:lnTo>
                  <a:pt x="598805" y="275829"/>
                </a:lnTo>
                <a:close/>
              </a:path>
              <a:path w="840613" h="937245">
                <a:moveTo>
                  <a:pt x="671373" y="168627"/>
                </a:moveTo>
                <a:lnTo>
                  <a:pt x="671531" y="168425"/>
                </a:lnTo>
                <a:lnTo>
                  <a:pt x="671140" y="167946"/>
                </a:lnTo>
                <a:lnTo>
                  <a:pt x="671373" y="168627"/>
                </a:lnTo>
                <a:close/>
              </a:path>
              <a:path w="840613" h="937245">
                <a:moveTo>
                  <a:pt x="672084" y="174102"/>
                </a:moveTo>
                <a:lnTo>
                  <a:pt x="671779" y="174610"/>
                </a:lnTo>
                <a:lnTo>
                  <a:pt x="672592" y="173594"/>
                </a:lnTo>
                <a:lnTo>
                  <a:pt x="672084" y="174102"/>
                </a:lnTo>
                <a:close/>
              </a:path>
              <a:path w="840613" h="937245">
                <a:moveTo>
                  <a:pt x="743318" y="251900"/>
                </a:moveTo>
                <a:lnTo>
                  <a:pt x="742746" y="253086"/>
                </a:lnTo>
                <a:lnTo>
                  <a:pt x="743010" y="252901"/>
                </a:lnTo>
                <a:lnTo>
                  <a:pt x="743318" y="251900"/>
                </a:lnTo>
                <a:close/>
              </a:path>
              <a:path w="840613" h="937245">
                <a:moveTo>
                  <a:pt x="743075" y="239619"/>
                </a:moveTo>
                <a:lnTo>
                  <a:pt x="742349" y="238300"/>
                </a:lnTo>
                <a:lnTo>
                  <a:pt x="741175" y="237277"/>
                </a:lnTo>
                <a:lnTo>
                  <a:pt x="743075" y="239619"/>
                </a:lnTo>
                <a:close/>
              </a:path>
              <a:path w="840613" h="937245">
                <a:moveTo>
                  <a:pt x="697611" y="116063"/>
                </a:moveTo>
                <a:lnTo>
                  <a:pt x="703504" y="127477"/>
                </a:lnTo>
                <a:lnTo>
                  <a:pt x="701421" y="113269"/>
                </a:lnTo>
                <a:lnTo>
                  <a:pt x="697611" y="116063"/>
                </a:lnTo>
                <a:close/>
              </a:path>
              <a:path w="840613" h="937245">
                <a:moveTo>
                  <a:pt x="671837" y="168800"/>
                </a:moveTo>
                <a:lnTo>
                  <a:pt x="671830" y="168641"/>
                </a:lnTo>
                <a:lnTo>
                  <a:pt x="671531" y="168425"/>
                </a:lnTo>
                <a:lnTo>
                  <a:pt x="671837" y="168800"/>
                </a:lnTo>
                <a:close/>
              </a:path>
              <a:path w="840613" h="937245">
                <a:moveTo>
                  <a:pt x="626363" y="287259"/>
                </a:moveTo>
                <a:lnTo>
                  <a:pt x="623316" y="289799"/>
                </a:lnTo>
                <a:lnTo>
                  <a:pt x="624586" y="245730"/>
                </a:lnTo>
                <a:lnTo>
                  <a:pt x="620649" y="248778"/>
                </a:lnTo>
                <a:lnTo>
                  <a:pt x="617231" y="252096"/>
                </a:lnTo>
                <a:lnTo>
                  <a:pt x="616204" y="253223"/>
                </a:lnTo>
                <a:lnTo>
                  <a:pt x="616712" y="250810"/>
                </a:lnTo>
                <a:lnTo>
                  <a:pt x="611853" y="252878"/>
                </a:lnTo>
                <a:lnTo>
                  <a:pt x="610869" y="261859"/>
                </a:lnTo>
                <a:lnTo>
                  <a:pt x="610616" y="294371"/>
                </a:lnTo>
                <a:lnTo>
                  <a:pt x="609092" y="293355"/>
                </a:lnTo>
                <a:lnTo>
                  <a:pt x="608965" y="293101"/>
                </a:lnTo>
                <a:lnTo>
                  <a:pt x="607974" y="291730"/>
                </a:lnTo>
                <a:lnTo>
                  <a:pt x="606171" y="267828"/>
                </a:lnTo>
                <a:lnTo>
                  <a:pt x="605663" y="255763"/>
                </a:lnTo>
                <a:lnTo>
                  <a:pt x="603885" y="234681"/>
                </a:lnTo>
                <a:lnTo>
                  <a:pt x="633603" y="235316"/>
                </a:lnTo>
                <a:lnTo>
                  <a:pt x="609092" y="205598"/>
                </a:lnTo>
                <a:lnTo>
                  <a:pt x="604901" y="210424"/>
                </a:lnTo>
                <a:lnTo>
                  <a:pt x="602107" y="231252"/>
                </a:lnTo>
                <a:lnTo>
                  <a:pt x="602488" y="257922"/>
                </a:lnTo>
                <a:lnTo>
                  <a:pt x="602742" y="272400"/>
                </a:lnTo>
                <a:lnTo>
                  <a:pt x="605663" y="288529"/>
                </a:lnTo>
                <a:lnTo>
                  <a:pt x="606679" y="290434"/>
                </a:lnTo>
                <a:lnTo>
                  <a:pt x="610107" y="304785"/>
                </a:lnTo>
                <a:lnTo>
                  <a:pt x="614807" y="337551"/>
                </a:lnTo>
                <a:lnTo>
                  <a:pt x="612267" y="302880"/>
                </a:lnTo>
                <a:lnTo>
                  <a:pt x="615950" y="297927"/>
                </a:lnTo>
                <a:lnTo>
                  <a:pt x="613537" y="296530"/>
                </a:lnTo>
                <a:lnTo>
                  <a:pt x="612013" y="295768"/>
                </a:lnTo>
                <a:lnTo>
                  <a:pt x="614701" y="297095"/>
                </a:lnTo>
                <a:lnTo>
                  <a:pt x="613857" y="258374"/>
                </a:lnTo>
                <a:lnTo>
                  <a:pt x="613029" y="255890"/>
                </a:lnTo>
                <a:lnTo>
                  <a:pt x="613857" y="258374"/>
                </a:lnTo>
                <a:lnTo>
                  <a:pt x="616084" y="255775"/>
                </a:lnTo>
                <a:lnTo>
                  <a:pt x="616966" y="254747"/>
                </a:lnTo>
                <a:lnTo>
                  <a:pt x="617347" y="297673"/>
                </a:lnTo>
                <a:lnTo>
                  <a:pt x="620649" y="293609"/>
                </a:lnTo>
                <a:lnTo>
                  <a:pt x="622554" y="291069"/>
                </a:lnTo>
                <a:lnTo>
                  <a:pt x="624622" y="289001"/>
                </a:lnTo>
                <a:lnTo>
                  <a:pt x="625601" y="288402"/>
                </a:lnTo>
                <a:lnTo>
                  <a:pt x="632332" y="285608"/>
                </a:lnTo>
                <a:lnTo>
                  <a:pt x="626363" y="287259"/>
                </a:lnTo>
                <a:close/>
              </a:path>
              <a:path w="840613" h="937245">
                <a:moveTo>
                  <a:pt x="624586" y="245730"/>
                </a:moveTo>
                <a:lnTo>
                  <a:pt x="623316" y="289799"/>
                </a:lnTo>
                <a:lnTo>
                  <a:pt x="626363" y="287259"/>
                </a:lnTo>
                <a:lnTo>
                  <a:pt x="632332" y="285608"/>
                </a:lnTo>
                <a:lnTo>
                  <a:pt x="636905" y="283449"/>
                </a:lnTo>
                <a:lnTo>
                  <a:pt x="639572" y="281925"/>
                </a:lnTo>
                <a:lnTo>
                  <a:pt x="641350" y="280782"/>
                </a:lnTo>
                <a:lnTo>
                  <a:pt x="644271" y="278369"/>
                </a:lnTo>
                <a:lnTo>
                  <a:pt x="647065" y="275702"/>
                </a:lnTo>
                <a:lnTo>
                  <a:pt x="649478" y="272146"/>
                </a:lnTo>
                <a:lnTo>
                  <a:pt x="651256" y="269225"/>
                </a:lnTo>
                <a:lnTo>
                  <a:pt x="652399" y="265796"/>
                </a:lnTo>
                <a:lnTo>
                  <a:pt x="652526" y="259446"/>
                </a:lnTo>
                <a:lnTo>
                  <a:pt x="652653" y="257922"/>
                </a:lnTo>
                <a:lnTo>
                  <a:pt x="652144" y="254874"/>
                </a:lnTo>
                <a:lnTo>
                  <a:pt x="650621" y="248524"/>
                </a:lnTo>
                <a:lnTo>
                  <a:pt x="648588" y="242301"/>
                </a:lnTo>
                <a:lnTo>
                  <a:pt x="645922" y="235443"/>
                </a:lnTo>
                <a:lnTo>
                  <a:pt x="643255" y="229093"/>
                </a:lnTo>
                <a:lnTo>
                  <a:pt x="640461" y="223124"/>
                </a:lnTo>
                <a:lnTo>
                  <a:pt x="638048" y="218044"/>
                </a:lnTo>
                <a:lnTo>
                  <a:pt x="636397" y="214488"/>
                </a:lnTo>
                <a:lnTo>
                  <a:pt x="633603" y="208773"/>
                </a:lnTo>
                <a:lnTo>
                  <a:pt x="628015" y="204836"/>
                </a:lnTo>
                <a:lnTo>
                  <a:pt x="621665" y="203947"/>
                </a:lnTo>
                <a:lnTo>
                  <a:pt x="615315" y="203185"/>
                </a:lnTo>
                <a:lnTo>
                  <a:pt x="609092" y="205598"/>
                </a:lnTo>
                <a:lnTo>
                  <a:pt x="633603" y="235316"/>
                </a:lnTo>
                <a:lnTo>
                  <a:pt x="606044" y="239380"/>
                </a:lnTo>
                <a:lnTo>
                  <a:pt x="605663" y="255763"/>
                </a:lnTo>
                <a:lnTo>
                  <a:pt x="607313" y="255001"/>
                </a:lnTo>
                <a:lnTo>
                  <a:pt x="608457" y="244841"/>
                </a:lnTo>
                <a:lnTo>
                  <a:pt x="610997" y="250683"/>
                </a:lnTo>
                <a:lnTo>
                  <a:pt x="610743" y="253350"/>
                </a:lnTo>
                <a:lnTo>
                  <a:pt x="607313" y="255001"/>
                </a:lnTo>
                <a:lnTo>
                  <a:pt x="605663" y="255763"/>
                </a:lnTo>
                <a:lnTo>
                  <a:pt x="606171" y="267828"/>
                </a:lnTo>
                <a:lnTo>
                  <a:pt x="607974" y="291730"/>
                </a:lnTo>
                <a:lnTo>
                  <a:pt x="608965" y="293101"/>
                </a:lnTo>
                <a:lnTo>
                  <a:pt x="609092" y="293355"/>
                </a:lnTo>
                <a:lnTo>
                  <a:pt x="610616" y="294371"/>
                </a:lnTo>
                <a:lnTo>
                  <a:pt x="610869" y="261859"/>
                </a:lnTo>
                <a:lnTo>
                  <a:pt x="611853" y="252878"/>
                </a:lnTo>
                <a:lnTo>
                  <a:pt x="616712" y="250810"/>
                </a:lnTo>
                <a:lnTo>
                  <a:pt x="616204" y="253223"/>
                </a:lnTo>
                <a:lnTo>
                  <a:pt x="617231" y="252096"/>
                </a:lnTo>
                <a:lnTo>
                  <a:pt x="617474" y="251318"/>
                </a:lnTo>
                <a:lnTo>
                  <a:pt x="617982" y="250302"/>
                </a:lnTo>
                <a:lnTo>
                  <a:pt x="620141" y="248905"/>
                </a:lnTo>
                <a:lnTo>
                  <a:pt x="619830" y="249246"/>
                </a:lnTo>
                <a:lnTo>
                  <a:pt x="617474" y="251318"/>
                </a:lnTo>
                <a:lnTo>
                  <a:pt x="617231" y="252096"/>
                </a:lnTo>
                <a:lnTo>
                  <a:pt x="620649" y="248778"/>
                </a:lnTo>
                <a:lnTo>
                  <a:pt x="624586" y="245730"/>
                </a:lnTo>
                <a:close/>
              </a:path>
              <a:path w="840613" h="937245">
                <a:moveTo>
                  <a:pt x="535813" y="413497"/>
                </a:moveTo>
                <a:lnTo>
                  <a:pt x="534797" y="408036"/>
                </a:lnTo>
                <a:lnTo>
                  <a:pt x="533918" y="413864"/>
                </a:lnTo>
                <a:lnTo>
                  <a:pt x="535813" y="413497"/>
                </a:lnTo>
                <a:close/>
              </a:path>
              <a:path w="840613" h="937245">
                <a:moveTo>
                  <a:pt x="554990" y="316088"/>
                </a:moveTo>
                <a:lnTo>
                  <a:pt x="562482" y="334503"/>
                </a:lnTo>
                <a:lnTo>
                  <a:pt x="555498" y="305801"/>
                </a:lnTo>
                <a:lnTo>
                  <a:pt x="554990" y="316088"/>
                </a:lnTo>
                <a:close/>
              </a:path>
              <a:path w="840613" h="937245">
                <a:moveTo>
                  <a:pt x="554418" y="279322"/>
                </a:moveTo>
                <a:lnTo>
                  <a:pt x="554151" y="278903"/>
                </a:lnTo>
                <a:lnTo>
                  <a:pt x="553846" y="278750"/>
                </a:lnTo>
                <a:lnTo>
                  <a:pt x="554418" y="279322"/>
                </a:lnTo>
                <a:close/>
              </a:path>
              <a:path w="840613" h="937245">
                <a:moveTo>
                  <a:pt x="537210" y="450581"/>
                </a:moveTo>
                <a:lnTo>
                  <a:pt x="535973" y="451722"/>
                </a:lnTo>
                <a:lnTo>
                  <a:pt x="536575" y="451470"/>
                </a:lnTo>
                <a:lnTo>
                  <a:pt x="537210" y="450581"/>
                </a:lnTo>
                <a:close/>
              </a:path>
              <a:path w="840613" h="937245">
                <a:moveTo>
                  <a:pt x="245618" y="697215"/>
                </a:moveTo>
                <a:lnTo>
                  <a:pt x="245363" y="731378"/>
                </a:lnTo>
                <a:lnTo>
                  <a:pt x="250825" y="733918"/>
                </a:lnTo>
                <a:lnTo>
                  <a:pt x="251460" y="606156"/>
                </a:lnTo>
                <a:lnTo>
                  <a:pt x="248412" y="607045"/>
                </a:lnTo>
                <a:lnTo>
                  <a:pt x="245744" y="608569"/>
                </a:lnTo>
                <a:lnTo>
                  <a:pt x="242062" y="610728"/>
                </a:lnTo>
                <a:lnTo>
                  <a:pt x="241173" y="687817"/>
                </a:lnTo>
                <a:lnTo>
                  <a:pt x="241513" y="691442"/>
                </a:lnTo>
                <a:lnTo>
                  <a:pt x="241390" y="692828"/>
                </a:lnTo>
                <a:lnTo>
                  <a:pt x="241527" y="691500"/>
                </a:lnTo>
                <a:lnTo>
                  <a:pt x="241554" y="691246"/>
                </a:lnTo>
                <a:lnTo>
                  <a:pt x="241672" y="692066"/>
                </a:lnTo>
                <a:lnTo>
                  <a:pt x="241807" y="691627"/>
                </a:lnTo>
                <a:lnTo>
                  <a:pt x="241668" y="692082"/>
                </a:lnTo>
                <a:lnTo>
                  <a:pt x="241554" y="691246"/>
                </a:lnTo>
                <a:lnTo>
                  <a:pt x="241527" y="691500"/>
                </a:lnTo>
                <a:lnTo>
                  <a:pt x="241390" y="692828"/>
                </a:lnTo>
                <a:lnTo>
                  <a:pt x="241365" y="693064"/>
                </a:lnTo>
                <a:lnTo>
                  <a:pt x="241173" y="694929"/>
                </a:lnTo>
                <a:lnTo>
                  <a:pt x="245618" y="697215"/>
                </a:lnTo>
                <a:close/>
              </a:path>
              <a:path w="840613" h="937245">
                <a:moveTo>
                  <a:pt x="255600" y="643901"/>
                </a:moveTo>
                <a:lnTo>
                  <a:pt x="254635" y="643748"/>
                </a:lnTo>
                <a:lnTo>
                  <a:pt x="255600" y="643901"/>
                </a:lnTo>
                <a:close/>
              </a:path>
              <a:path w="840613" h="937245">
                <a:moveTo>
                  <a:pt x="233806" y="702168"/>
                </a:moveTo>
                <a:lnTo>
                  <a:pt x="224662" y="735442"/>
                </a:lnTo>
                <a:lnTo>
                  <a:pt x="228346" y="733791"/>
                </a:lnTo>
                <a:lnTo>
                  <a:pt x="233806" y="702168"/>
                </a:lnTo>
                <a:close/>
              </a:path>
              <a:path w="840613" h="937245">
                <a:moveTo>
                  <a:pt x="61087" y="831962"/>
                </a:moveTo>
                <a:lnTo>
                  <a:pt x="55118" y="838312"/>
                </a:lnTo>
                <a:lnTo>
                  <a:pt x="54199" y="839849"/>
                </a:lnTo>
                <a:lnTo>
                  <a:pt x="61087" y="831962"/>
                </a:lnTo>
                <a:close/>
              </a:path>
              <a:path w="840613" h="937245">
                <a:moveTo>
                  <a:pt x="135509" y="769097"/>
                </a:moveTo>
                <a:lnTo>
                  <a:pt x="139700" y="803387"/>
                </a:lnTo>
                <a:lnTo>
                  <a:pt x="136398" y="771891"/>
                </a:lnTo>
                <a:lnTo>
                  <a:pt x="135509" y="769097"/>
                </a:lnTo>
                <a:close/>
              </a:path>
              <a:path w="840613" h="937245">
                <a:moveTo>
                  <a:pt x="52324" y="791322"/>
                </a:moveTo>
                <a:lnTo>
                  <a:pt x="49276" y="848091"/>
                </a:lnTo>
                <a:lnTo>
                  <a:pt x="50546" y="845551"/>
                </a:lnTo>
                <a:lnTo>
                  <a:pt x="53212" y="840979"/>
                </a:lnTo>
                <a:lnTo>
                  <a:pt x="60071" y="787004"/>
                </a:lnTo>
                <a:lnTo>
                  <a:pt x="52324" y="791322"/>
                </a:lnTo>
                <a:close/>
              </a:path>
              <a:path w="840613" h="937245">
                <a:moveTo>
                  <a:pt x="37973" y="937245"/>
                </a:moveTo>
                <a:lnTo>
                  <a:pt x="39115" y="923656"/>
                </a:lnTo>
                <a:lnTo>
                  <a:pt x="39878" y="909813"/>
                </a:lnTo>
                <a:lnTo>
                  <a:pt x="41402" y="884286"/>
                </a:lnTo>
                <a:lnTo>
                  <a:pt x="42545" y="873110"/>
                </a:lnTo>
                <a:lnTo>
                  <a:pt x="44323" y="862823"/>
                </a:lnTo>
                <a:lnTo>
                  <a:pt x="46990" y="853679"/>
                </a:lnTo>
                <a:lnTo>
                  <a:pt x="49869" y="847099"/>
                </a:lnTo>
                <a:lnTo>
                  <a:pt x="54199" y="839849"/>
                </a:lnTo>
                <a:lnTo>
                  <a:pt x="61087" y="831962"/>
                </a:lnTo>
                <a:lnTo>
                  <a:pt x="64135" y="829422"/>
                </a:lnTo>
                <a:lnTo>
                  <a:pt x="68453" y="826247"/>
                </a:lnTo>
                <a:lnTo>
                  <a:pt x="73025" y="823326"/>
                </a:lnTo>
                <a:lnTo>
                  <a:pt x="78486" y="820405"/>
                </a:lnTo>
                <a:lnTo>
                  <a:pt x="84709" y="817484"/>
                </a:lnTo>
                <a:lnTo>
                  <a:pt x="91821" y="814690"/>
                </a:lnTo>
                <a:lnTo>
                  <a:pt x="99440" y="812150"/>
                </a:lnTo>
                <a:lnTo>
                  <a:pt x="108204" y="809610"/>
                </a:lnTo>
                <a:lnTo>
                  <a:pt x="117729" y="807324"/>
                </a:lnTo>
                <a:lnTo>
                  <a:pt x="128270" y="805165"/>
                </a:lnTo>
                <a:lnTo>
                  <a:pt x="139700" y="803387"/>
                </a:lnTo>
                <a:lnTo>
                  <a:pt x="135509" y="769097"/>
                </a:lnTo>
                <a:lnTo>
                  <a:pt x="136398" y="771891"/>
                </a:lnTo>
                <a:lnTo>
                  <a:pt x="139700" y="803387"/>
                </a:lnTo>
                <a:lnTo>
                  <a:pt x="141986" y="783194"/>
                </a:lnTo>
                <a:lnTo>
                  <a:pt x="143764" y="785607"/>
                </a:lnTo>
                <a:lnTo>
                  <a:pt x="152273" y="801736"/>
                </a:lnTo>
                <a:lnTo>
                  <a:pt x="159728" y="799990"/>
                </a:lnTo>
                <a:lnTo>
                  <a:pt x="161162" y="800974"/>
                </a:lnTo>
                <a:lnTo>
                  <a:pt x="168275" y="805038"/>
                </a:lnTo>
                <a:lnTo>
                  <a:pt x="166370" y="798434"/>
                </a:lnTo>
                <a:lnTo>
                  <a:pt x="171069" y="758810"/>
                </a:lnTo>
                <a:lnTo>
                  <a:pt x="170053" y="740522"/>
                </a:lnTo>
                <a:lnTo>
                  <a:pt x="174117" y="739506"/>
                </a:lnTo>
                <a:lnTo>
                  <a:pt x="175105" y="738765"/>
                </a:lnTo>
                <a:lnTo>
                  <a:pt x="177673" y="701533"/>
                </a:lnTo>
                <a:lnTo>
                  <a:pt x="169290" y="702041"/>
                </a:lnTo>
                <a:lnTo>
                  <a:pt x="163957" y="702930"/>
                </a:lnTo>
                <a:lnTo>
                  <a:pt x="161925" y="703184"/>
                </a:lnTo>
                <a:lnTo>
                  <a:pt x="158115" y="704835"/>
                </a:lnTo>
                <a:lnTo>
                  <a:pt x="157353" y="761350"/>
                </a:lnTo>
                <a:lnTo>
                  <a:pt x="154686" y="796529"/>
                </a:lnTo>
                <a:lnTo>
                  <a:pt x="148462" y="791068"/>
                </a:lnTo>
                <a:lnTo>
                  <a:pt x="147320" y="764017"/>
                </a:lnTo>
                <a:lnTo>
                  <a:pt x="139446" y="779130"/>
                </a:lnTo>
                <a:lnTo>
                  <a:pt x="138049" y="776082"/>
                </a:lnTo>
                <a:lnTo>
                  <a:pt x="147320" y="764017"/>
                </a:lnTo>
                <a:lnTo>
                  <a:pt x="148971" y="711947"/>
                </a:lnTo>
                <a:lnTo>
                  <a:pt x="146812" y="715503"/>
                </a:lnTo>
                <a:lnTo>
                  <a:pt x="140589" y="728457"/>
                </a:lnTo>
                <a:lnTo>
                  <a:pt x="137795" y="735442"/>
                </a:lnTo>
                <a:lnTo>
                  <a:pt x="135762" y="742300"/>
                </a:lnTo>
                <a:lnTo>
                  <a:pt x="134365" y="749412"/>
                </a:lnTo>
                <a:lnTo>
                  <a:pt x="133985" y="754238"/>
                </a:lnTo>
                <a:lnTo>
                  <a:pt x="133858" y="757286"/>
                </a:lnTo>
                <a:lnTo>
                  <a:pt x="134239" y="761858"/>
                </a:lnTo>
                <a:lnTo>
                  <a:pt x="134620" y="764652"/>
                </a:lnTo>
                <a:lnTo>
                  <a:pt x="134814" y="765624"/>
                </a:lnTo>
                <a:lnTo>
                  <a:pt x="133477" y="765795"/>
                </a:lnTo>
                <a:lnTo>
                  <a:pt x="120777" y="767954"/>
                </a:lnTo>
                <a:lnTo>
                  <a:pt x="108839" y="770367"/>
                </a:lnTo>
                <a:lnTo>
                  <a:pt x="97662" y="773034"/>
                </a:lnTo>
                <a:lnTo>
                  <a:pt x="87122" y="776082"/>
                </a:lnTo>
                <a:lnTo>
                  <a:pt x="77470" y="779384"/>
                </a:lnTo>
                <a:lnTo>
                  <a:pt x="68580" y="783067"/>
                </a:lnTo>
                <a:lnTo>
                  <a:pt x="60071" y="787004"/>
                </a:lnTo>
                <a:lnTo>
                  <a:pt x="53212" y="840979"/>
                </a:lnTo>
                <a:lnTo>
                  <a:pt x="50546" y="845551"/>
                </a:lnTo>
                <a:lnTo>
                  <a:pt x="49276" y="848091"/>
                </a:lnTo>
                <a:lnTo>
                  <a:pt x="52324" y="791322"/>
                </a:lnTo>
                <a:lnTo>
                  <a:pt x="45212" y="796021"/>
                </a:lnTo>
                <a:lnTo>
                  <a:pt x="38735" y="801101"/>
                </a:lnTo>
                <a:lnTo>
                  <a:pt x="32512" y="806943"/>
                </a:lnTo>
                <a:lnTo>
                  <a:pt x="24511" y="815960"/>
                </a:lnTo>
                <a:lnTo>
                  <a:pt x="16764" y="828279"/>
                </a:lnTo>
                <a:lnTo>
                  <a:pt x="10287" y="843519"/>
                </a:lnTo>
                <a:lnTo>
                  <a:pt x="6731" y="856346"/>
                </a:lnTo>
                <a:lnTo>
                  <a:pt x="4571" y="869173"/>
                </a:lnTo>
                <a:lnTo>
                  <a:pt x="3302" y="882127"/>
                </a:lnTo>
                <a:lnTo>
                  <a:pt x="1905" y="907527"/>
                </a:lnTo>
                <a:lnTo>
                  <a:pt x="1143" y="920354"/>
                </a:lnTo>
                <a:lnTo>
                  <a:pt x="0" y="934070"/>
                </a:lnTo>
                <a:lnTo>
                  <a:pt x="37973" y="937245"/>
                </a:lnTo>
                <a:close/>
              </a:path>
              <a:path w="840613" h="937245">
                <a:moveTo>
                  <a:pt x="141986" y="783194"/>
                </a:moveTo>
                <a:lnTo>
                  <a:pt x="139700" y="803387"/>
                </a:lnTo>
                <a:lnTo>
                  <a:pt x="152273" y="801736"/>
                </a:lnTo>
                <a:lnTo>
                  <a:pt x="143764" y="785607"/>
                </a:lnTo>
                <a:lnTo>
                  <a:pt x="141986" y="783194"/>
                </a:lnTo>
                <a:close/>
              </a:path>
              <a:path w="840613" h="937245">
                <a:moveTo>
                  <a:pt x="173482" y="762366"/>
                </a:moveTo>
                <a:lnTo>
                  <a:pt x="174498" y="763509"/>
                </a:lnTo>
                <a:lnTo>
                  <a:pt x="182753" y="756143"/>
                </a:lnTo>
                <a:lnTo>
                  <a:pt x="172221" y="758547"/>
                </a:lnTo>
                <a:lnTo>
                  <a:pt x="172024" y="756079"/>
                </a:lnTo>
                <a:lnTo>
                  <a:pt x="171919" y="757081"/>
                </a:lnTo>
                <a:lnTo>
                  <a:pt x="171875" y="756865"/>
                </a:lnTo>
                <a:lnTo>
                  <a:pt x="171958" y="758175"/>
                </a:lnTo>
                <a:lnTo>
                  <a:pt x="172087" y="758531"/>
                </a:lnTo>
                <a:lnTo>
                  <a:pt x="172174" y="758771"/>
                </a:lnTo>
                <a:lnTo>
                  <a:pt x="172388" y="759359"/>
                </a:lnTo>
                <a:lnTo>
                  <a:pt x="172868" y="760679"/>
                </a:lnTo>
                <a:lnTo>
                  <a:pt x="173482" y="762366"/>
                </a:lnTo>
                <a:close/>
              </a:path>
              <a:path w="840613" h="937245">
                <a:moveTo>
                  <a:pt x="172436" y="759928"/>
                </a:moveTo>
                <a:lnTo>
                  <a:pt x="172188" y="759020"/>
                </a:lnTo>
                <a:lnTo>
                  <a:pt x="172068" y="758582"/>
                </a:lnTo>
                <a:lnTo>
                  <a:pt x="171831" y="757921"/>
                </a:lnTo>
                <a:lnTo>
                  <a:pt x="171831" y="756651"/>
                </a:lnTo>
                <a:lnTo>
                  <a:pt x="171069" y="758810"/>
                </a:lnTo>
                <a:lnTo>
                  <a:pt x="166370" y="798434"/>
                </a:lnTo>
                <a:lnTo>
                  <a:pt x="168275" y="805038"/>
                </a:lnTo>
                <a:lnTo>
                  <a:pt x="176276" y="808848"/>
                </a:lnTo>
                <a:lnTo>
                  <a:pt x="184277" y="812150"/>
                </a:lnTo>
                <a:lnTo>
                  <a:pt x="178054" y="796275"/>
                </a:lnTo>
                <a:lnTo>
                  <a:pt x="172085" y="759318"/>
                </a:lnTo>
                <a:lnTo>
                  <a:pt x="172436" y="759928"/>
                </a:lnTo>
                <a:close/>
              </a:path>
              <a:path w="840613" h="937245">
                <a:moveTo>
                  <a:pt x="171958" y="754873"/>
                </a:moveTo>
                <a:lnTo>
                  <a:pt x="171919" y="757081"/>
                </a:lnTo>
                <a:lnTo>
                  <a:pt x="172024" y="756079"/>
                </a:lnTo>
                <a:lnTo>
                  <a:pt x="172339" y="753095"/>
                </a:lnTo>
                <a:lnTo>
                  <a:pt x="171958" y="754873"/>
                </a:lnTo>
                <a:close/>
              </a:path>
              <a:path w="840613" h="937245">
                <a:moveTo>
                  <a:pt x="174244" y="746618"/>
                </a:moveTo>
                <a:lnTo>
                  <a:pt x="175895" y="742554"/>
                </a:lnTo>
                <a:lnTo>
                  <a:pt x="177373" y="739633"/>
                </a:lnTo>
                <a:lnTo>
                  <a:pt x="177419" y="737347"/>
                </a:lnTo>
                <a:lnTo>
                  <a:pt x="178689" y="736077"/>
                </a:lnTo>
                <a:lnTo>
                  <a:pt x="177373" y="739633"/>
                </a:lnTo>
                <a:lnTo>
                  <a:pt x="179451" y="739633"/>
                </a:lnTo>
                <a:lnTo>
                  <a:pt x="185293" y="739252"/>
                </a:lnTo>
                <a:lnTo>
                  <a:pt x="181102" y="732267"/>
                </a:lnTo>
                <a:lnTo>
                  <a:pt x="177923" y="736651"/>
                </a:lnTo>
                <a:lnTo>
                  <a:pt x="175895" y="738490"/>
                </a:lnTo>
                <a:lnTo>
                  <a:pt x="175387" y="739633"/>
                </a:lnTo>
                <a:lnTo>
                  <a:pt x="174244" y="746618"/>
                </a:lnTo>
                <a:close/>
              </a:path>
              <a:path w="840613" h="937245">
                <a:moveTo>
                  <a:pt x="157353" y="761350"/>
                </a:moveTo>
                <a:lnTo>
                  <a:pt x="158115" y="704835"/>
                </a:lnTo>
                <a:lnTo>
                  <a:pt x="154686" y="706740"/>
                </a:lnTo>
                <a:lnTo>
                  <a:pt x="151765" y="709153"/>
                </a:lnTo>
                <a:lnTo>
                  <a:pt x="148971" y="711947"/>
                </a:lnTo>
                <a:lnTo>
                  <a:pt x="147320" y="764017"/>
                </a:lnTo>
                <a:lnTo>
                  <a:pt x="148462" y="791068"/>
                </a:lnTo>
                <a:lnTo>
                  <a:pt x="154686" y="796529"/>
                </a:lnTo>
                <a:lnTo>
                  <a:pt x="157353" y="761350"/>
                </a:lnTo>
                <a:close/>
              </a:path>
              <a:path w="840613" h="937245">
                <a:moveTo>
                  <a:pt x="240276" y="686319"/>
                </a:moveTo>
                <a:lnTo>
                  <a:pt x="241172" y="690031"/>
                </a:lnTo>
                <a:lnTo>
                  <a:pt x="240792" y="687563"/>
                </a:lnTo>
                <a:lnTo>
                  <a:pt x="239903" y="684769"/>
                </a:lnTo>
                <a:lnTo>
                  <a:pt x="237744" y="680197"/>
                </a:lnTo>
                <a:lnTo>
                  <a:pt x="240276" y="686319"/>
                </a:lnTo>
                <a:close/>
              </a:path>
              <a:path w="840613" h="937245">
                <a:moveTo>
                  <a:pt x="240986" y="693989"/>
                </a:moveTo>
                <a:lnTo>
                  <a:pt x="240792" y="694548"/>
                </a:lnTo>
                <a:lnTo>
                  <a:pt x="240792" y="694929"/>
                </a:lnTo>
                <a:lnTo>
                  <a:pt x="241173" y="693691"/>
                </a:lnTo>
                <a:lnTo>
                  <a:pt x="241172" y="693088"/>
                </a:lnTo>
                <a:lnTo>
                  <a:pt x="240986" y="693989"/>
                </a:lnTo>
                <a:close/>
              </a:path>
              <a:path w="840613" h="937245">
                <a:moveTo>
                  <a:pt x="241554" y="691246"/>
                </a:moveTo>
                <a:lnTo>
                  <a:pt x="241681" y="692135"/>
                </a:lnTo>
                <a:lnTo>
                  <a:pt x="241807" y="691627"/>
                </a:lnTo>
                <a:lnTo>
                  <a:pt x="241672" y="692066"/>
                </a:lnTo>
                <a:lnTo>
                  <a:pt x="241554" y="691246"/>
                </a:lnTo>
                <a:close/>
              </a:path>
              <a:path w="840613" h="937245">
                <a:moveTo>
                  <a:pt x="222080" y="736689"/>
                </a:moveTo>
                <a:lnTo>
                  <a:pt x="217297" y="738998"/>
                </a:lnTo>
                <a:lnTo>
                  <a:pt x="213868" y="740522"/>
                </a:lnTo>
                <a:lnTo>
                  <a:pt x="209931" y="742427"/>
                </a:lnTo>
                <a:lnTo>
                  <a:pt x="202946" y="746364"/>
                </a:lnTo>
                <a:lnTo>
                  <a:pt x="198628" y="749412"/>
                </a:lnTo>
                <a:lnTo>
                  <a:pt x="205612" y="755381"/>
                </a:lnTo>
                <a:lnTo>
                  <a:pt x="204088" y="789417"/>
                </a:lnTo>
                <a:lnTo>
                  <a:pt x="206756" y="805800"/>
                </a:lnTo>
                <a:lnTo>
                  <a:pt x="206882" y="788401"/>
                </a:lnTo>
                <a:lnTo>
                  <a:pt x="206756" y="805800"/>
                </a:lnTo>
                <a:lnTo>
                  <a:pt x="209550" y="801736"/>
                </a:lnTo>
                <a:lnTo>
                  <a:pt x="212598" y="785607"/>
                </a:lnTo>
                <a:lnTo>
                  <a:pt x="212725" y="750174"/>
                </a:lnTo>
                <a:lnTo>
                  <a:pt x="218186" y="746110"/>
                </a:lnTo>
                <a:lnTo>
                  <a:pt x="222080" y="736689"/>
                </a:lnTo>
                <a:close/>
              </a:path>
              <a:path w="840613" h="937245">
                <a:moveTo>
                  <a:pt x="197865" y="761223"/>
                </a:moveTo>
                <a:lnTo>
                  <a:pt x="196087" y="751317"/>
                </a:lnTo>
                <a:lnTo>
                  <a:pt x="191955" y="753338"/>
                </a:lnTo>
                <a:lnTo>
                  <a:pt x="182753" y="756143"/>
                </a:lnTo>
                <a:lnTo>
                  <a:pt x="184912" y="770748"/>
                </a:lnTo>
                <a:lnTo>
                  <a:pt x="190373" y="754111"/>
                </a:lnTo>
                <a:lnTo>
                  <a:pt x="193167" y="752968"/>
                </a:lnTo>
                <a:lnTo>
                  <a:pt x="197865" y="761223"/>
                </a:lnTo>
                <a:close/>
              </a:path>
              <a:path w="840613" h="937245">
                <a:moveTo>
                  <a:pt x="236474" y="731378"/>
                </a:moveTo>
                <a:lnTo>
                  <a:pt x="232663" y="732267"/>
                </a:lnTo>
                <a:lnTo>
                  <a:pt x="247650" y="735315"/>
                </a:lnTo>
                <a:lnTo>
                  <a:pt x="239775" y="731378"/>
                </a:lnTo>
                <a:lnTo>
                  <a:pt x="236474" y="731378"/>
                </a:lnTo>
                <a:close/>
              </a:path>
              <a:path w="840613" h="937245">
                <a:moveTo>
                  <a:pt x="260350" y="606029"/>
                </a:moveTo>
                <a:lnTo>
                  <a:pt x="257937" y="605775"/>
                </a:lnTo>
                <a:lnTo>
                  <a:pt x="256676" y="643889"/>
                </a:lnTo>
                <a:lnTo>
                  <a:pt x="256286" y="644002"/>
                </a:lnTo>
                <a:lnTo>
                  <a:pt x="255779" y="643827"/>
                </a:lnTo>
                <a:lnTo>
                  <a:pt x="254381" y="643494"/>
                </a:lnTo>
                <a:lnTo>
                  <a:pt x="254507" y="606029"/>
                </a:lnTo>
                <a:lnTo>
                  <a:pt x="251460" y="606156"/>
                </a:lnTo>
                <a:lnTo>
                  <a:pt x="250825" y="733918"/>
                </a:lnTo>
                <a:lnTo>
                  <a:pt x="245363" y="731378"/>
                </a:lnTo>
                <a:lnTo>
                  <a:pt x="245618" y="697215"/>
                </a:lnTo>
                <a:lnTo>
                  <a:pt x="237871" y="698485"/>
                </a:lnTo>
                <a:lnTo>
                  <a:pt x="233806" y="702168"/>
                </a:lnTo>
                <a:lnTo>
                  <a:pt x="228346" y="733791"/>
                </a:lnTo>
                <a:lnTo>
                  <a:pt x="224662" y="735442"/>
                </a:lnTo>
                <a:lnTo>
                  <a:pt x="233806" y="702168"/>
                </a:lnTo>
                <a:lnTo>
                  <a:pt x="214249" y="698993"/>
                </a:lnTo>
                <a:lnTo>
                  <a:pt x="183515" y="701279"/>
                </a:lnTo>
                <a:lnTo>
                  <a:pt x="177673" y="701533"/>
                </a:lnTo>
                <a:lnTo>
                  <a:pt x="175105" y="738765"/>
                </a:lnTo>
                <a:lnTo>
                  <a:pt x="174117" y="739506"/>
                </a:lnTo>
                <a:lnTo>
                  <a:pt x="170053" y="740522"/>
                </a:lnTo>
                <a:lnTo>
                  <a:pt x="171069" y="758810"/>
                </a:lnTo>
                <a:lnTo>
                  <a:pt x="171831" y="756651"/>
                </a:lnTo>
                <a:lnTo>
                  <a:pt x="171831" y="757921"/>
                </a:lnTo>
                <a:lnTo>
                  <a:pt x="172068" y="758582"/>
                </a:lnTo>
                <a:lnTo>
                  <a:pt x="172188" y="759020"/>
                </a:lnTo>
                <a:lnTo>
                  <a:pt x="172436" y="759928"/>
                </a:lnTo>
                <a:lnTo>
                  <a:pt x="172541" y="760314"/>
                </a:lnTo>
                <a:lnTo>
                  <a:pt x="172720" y="760969"/>
                </a:lnTo>
                <a:lnTo>
                  <a:pt x="176149" y="783067"/>
                </a:lnTo>
                <a:lnTo>
                  <a:pt x="176530" y="765287"/>
                </a:lnTo>
                <a:lnTo>
                  <a:pt x="180086" y="767954"/>
                </a:lnTo>
                <a:lnTo>
                  <a:pt x="180848" y="776844"/>
                </a:lnTo>
                <a:lnTo>
                  <a:pt x="198628" y="776844"/>
                </a:lnTo>
                <a:lnTo>
                  <a:pt x="191008" y="793354"/>
                </a:lnTo>
                <a:lnTo>
                  <a:pt x="184673" y="812300"/>
                </a:lnTo>
                <a:lnTo>
                  <a:pt x="196803" y="812730"/>
                </a:lnTo>
                <a:lnTo>
                  <a:pt x="206756" y="805800"/>
                </a:lnTo>
                <a:lnTo>
                  <a:pt x="204088" y="789417"/>
                </a:lnTo>
                <a:lnTo>
                  <a:pt x="205612" y="755381"/>
                </a:lnTo>
                <a:lnTo>
                  <a:pt x="198628" y="749412"/>
                </a:lnTo>
                <a:lnTo>
                  <a:pt x="196087" y="751317"/>
                </a:lnTo>
                <a:lnTo>
                  <a:pt x="197865" y="761223"/>
                </a:lnTo>
                <a:lnTo>
                  <a:pt x="193167" y="752968"/>
                </a:lnTo>
                <a:lnTo>
                  <a:pt x="190373" y="754111"/>
                </a:lnTo>
                <a:lnTo>
                  <a:pt x="184912" y="770748"/>
                </a:lnTo>
                <a:lnTo>
                  <a:pt x="182753" y="774558"/>
                </a:lnTo>
                <a:lnTo>
                  <a:pt x="186136" y="771347"/>
                </a:lnTo>
                <a:lnTo>
                  <a:pt x="190246" y="767446"/>
                </a:lnTo>
                <a:lnTo>
                  <a:pt x="190627" y="773542"/>
                </a:lnTo>
                <a:lnTo>
                  <a:pt x="182753" y="774558"/>
                </a:lnTo>
                <a:lnTo>
                  <a:pt x="184912" y="770748"/>
                </a:lnTo>
                <a:lnTo>
                  <a:pt x="182753" y="756143"/>
                </a:lnTo>
                <a:lnTo>
                  <a:pt x="174498" y="763509"/>
                </a:lnTo>
                <a:lnTo>
                  <a:pt x="173482" y="762366"/>
                </a:lnTo>
                <a:lnTo>
                  <a:pt x="172620" y="760487"/>
                </a:lnTo>
                <a:lnTo>
                  <a:pt x="172544" y="760116"/>
                </a:lnTo>
                <a:lnTo>
                  <a:pt x="172388" y="759359"/>
                </a:lnTo>
                <a:lnTo>
                  <a:pt x="172174" y="758771"/>
                </a:lnTo>
                <a:lnTo>
                  <a:pt x="172087" y="758531"/>
                </a:lnTo>
                <a:lnTo>
                  <a:pt x="171958" y="758175"/>
                </a:lnTo>
                <a:lnTo>
                  <a:pt x="171958" y="754873"/>
                </a:lnTo>
                <a:lnTo>
                  <a:pt x="172339" y="753095"/>
                </a:lnTo>
                <a:lnTo>
                  <a:pt x="173101" y="750174"/>
                </a:lnTo>
                <a:lnTo>
                  <a:pt x="174244" y="746618"/>
                </a:lnTo>
                <a:lnTo>
                  <a:pt x="175387" y="739633"/>
                </a:lnTo>
                <a:lnTo>
                  <a:pt x="175895" y="738490"/>
                </a:lnTo>
                <a:lnTo>
                  <a:pt x="177923" y="736651"/>
                </a:lnTo>
                <a:lnTo>
                  <a:pt x="181102" y="732267"/>
                </a:lnTo>
                <a:lnTo>
                  <a:pt x="185293" y="739252"/>
                </a:lnTo>
                <a:lnTo>
                  <a:pt x="216916" y="736966"/>
                </a:lnTo>
                <a:lnTo>
                  <a:pt x="222080" y="736689"/>
                </a:lnTo>
                <a:lnTo>
                  <a:pt x="218186" y="746110"/>
                </a:lnTo>
                <a:lnTo>
                  <a:pt x="220853" y="748142"/>
                </a:lnTo>
                <a:lnTo>
                  <a:pt x="224662" y="777733"/>
                </a:lnTo>
                <a:lnTo>
                  <a:pt x="228346" y="775828"/>
                </a:lnTo>
                <a:lnTo>
                  <a:pt x="235585" y="780654"/>
                </a:lnTo>
                <a:lnTo>
                  <a:pt x="241046" y="769859"/>
                </a:lnTo>
                <a:lnTo>
                  <a:pt x="239775" y="769478"/>
                </a:lnTo>
                <a:lnTo>
                  <a:pt x="243474" y="768703"/>
                </a:lnTo>
                <a:lnTo>
                  <a:pt x="244221" y="768589"/>
                </a:lnTo>
                <a:lnTo>
                  <a:pt x="247650" y="735315"/>
                </a:lnTo>
                <a:lnTo>
                  <a:pt x="239618" y="769290"/>
                </a:lnTo>
                <a:lnTo>
                  <a:pt x="238379" y="769478"/>
                </a:lnTo>
                <a:lnTo>
                  <a:pt x="233553" y="773415"/>
                </a:lnTo>
                <a:lnTo>
                  <a:pt x="229997" y="775066"/>
                </a:lnTo>
                <a:lnTo>
                  <a:pt x="238379" y="769478"/>
                </a:lnTo>
                <a:lnTo>
                  <a:pt x="221214" y="747280"/>
                </a:lnTo>
                <a:lnTo>
                  <a:pt x="220980" y="746999"/>
                </a:lnTo>
                <a:lnTo>
                  <a:pt x="221996" y="742935"/>
                </a:lnTo>
                <a:lnTo>
                  <a:pt x="224155" y="740268"/>
                </a:lnTo>
                <a:lnTo>
                  <a:pt x="239618" y="769290"/>
                </a:lnTo>
                <a:lnTo>
                  <a:pt x="247650" y="735315"/>
                </a:lnTo>
                <a:lnTo>
                  <a:pt x="232663" y="732267"/>
                </a:lnTo>
                <a:lnTo>
                  <a:pt x="236474" y="731378"/>
                </a:lnTo>
                <a:lnTo>
                  <a:pt x="239775" y="731378"/>
                </a:lnTo>
                <a:lnTo>
                  <a:pt x="247650" y="735315"/>
                </a:lnTo>
                <a:lnTo>
                  <a:pt x="251781" y="735079"/>
                </a:lnTo>
                <a:lnTo>
                  <a:pt x="252094" y="735061"/>
                </a:lnTo>
                <a:lnTo>
                  <a:pt x="256159" y="733283"/>
                </a:lnTo>
                <a:lnTo>
                  <a:pt x="259461" y="730362"/>
                </a:lnTo>
                <a:lnTo>
                  <a:pt x="257048" y="644383"/>
                </a:lnTo>
                <a:lnTo>
                  <a:pt x="261874" y="646161"/>
                </a:lnTo>
                <a:lnTo>
                  <a:pt x="263398" y="642351"/>
                </a:lnTo>
                <a:lnTo>
                  <a:pt x="265049" y="641462"/>
                </a:lnTo>
                <a:lnTo>
                  <a:pt x="265811" y="641335"/>
                </a:lnTo>
                <a:lnTo>
                  <a:pt x="266772" y="640165"/>
                </a:lnTo>
                <a:lnTo>
                  <a:pt x="267158" y="639721"/>
                </a:lnTo>
                <a:lnTo>
                  <a:pt x="266573" y="641843"/>
                </a:lnTo>
                <a:lnTo>
                  <a:pt x="269113" y="648320"/>
                </a:lnTo>
                <a:lnTo>
                  <a:pt x="300481" y="654162"/>
                </a:lnTo>
                <a:lnTo>
                  <a:pt x="329311" y="660258"/>
                </a:lnTo>
                <a:lnTo>
                  <a:pt x="358267" y="666354"/>
                </a:lnTo>
                <a:lnTo>
                  <a:pt x="354456" y="640954"/>
                </a:lnTo>
                <a:lnTo>
                  <a:pt x="359282" y="639303"/>
                </a:lnTo>
                <a:lnTo>
                  <a:pt x="370331" y="633588"/>
                </a:lnTo>
                <a:lnTo>
                  <a:pt x="370459" y="637652"/>
                </a:lnTo>
                <a:lnTo>
                  <a:pt x="387857" y="672323"/>
                </a:lnTo>
                <a:lnTo>
                  <a:pt x="390144" y="672831"/>
                </a:lnTo>
                <a:lnTo>
                  <a:pt x="394716" y="672450"/>
                </a:lnTo>
                <a:lnTo>
                  <a:pt x="406781" y="670418"/>
                </a:lnTo>
                <a:lnTo>
                  <a:pt x="395350" y="634985"/>
                </a:lnTo>
                <a:lnTo>
                  <a:pt x="388493" y="634858"/>
                </a:lnTo>
                <a:lnTo>
                  <a:pt x="387096" y="634223"/>
                </a:lnTo>
                <a:lnTo>
                  <a:pt x="375102" y="630848"/>
                </a:lnTo>
                <a:lnTo>
                  <a:pt x="366141" y="629016"/>
                </a:lnTo>
                <a:lnTo>
                  <a:pt x="354805" y="626640"/>
                </a:lnTo>
                <a:lnTo>
                  <a:pt x="342026" y="639380"/>
                </a:lnTo>
                <a:lnTo>
                  <a:pt x="333364" y="630468"/>
                </a:lnTo>
                <a:lnTo>
                  <a:pt x="332613" y="628635"/>
                </a:lnTo>
                <a:lnTo>
                  <a:pt x="337057" y="622920"/>
                </a:lnTo>
                <a:lnTo>
                  <a:pt x="354805" y="626640"/>
                </a:lnTo>
                <a:lnTo>
                  <a:pt x="346710" y="603743"/>
                </a:lnTo>
                <a:lnTo>
                  <a:pt x="362838" y="600314"/>
                </a:lnTo>
                <a:lnTo>
                  <a:pt x="365887" y="588249"/>
                </a:lnTo>
                <a:lnTo>
                  <a:pt x="361823" y="592694"/>
                </a:lnTo>
                <a:lnTo>
                  <a:pt x="359410" y="595361"/>
                </a:lnTo>
                <a:lnTo>
                  <a:pt x="357378" y="597139"/>
                </a:lnTo>
                <a:lnTo>
                  <a:pt x="353060" y="599679"/>
                </a:lnTo>
                <a:lnTo>
                  <a:pt x="341884" y="605394"/>
                </a:lnTo>
                <a:lnTo>
                  <a:pt x="339631" y="606741"/>
                </a:lnTo>
                <a:lnTo>
                  <a:pt x="332444" y="616474"/>
                </a:lnTo>
                <a:lnTo>
                  <a:pt x="332521" y="621986"/>
                </a:lnTo>
                <a:lnTo>
                  <a:pt x="307467" y="616824"/>
                </a:lnTo>
                <a:lnTo>
                  <a:pt x="279400" y="611617"/>
                </a:lnTo>
                <a:lnTo>
                  <a:pt x="275209" y="610474"/>
                </a:lnTo>
                <a:lnTo>
                  <a:pt x="268350" y="607934"/>
                </a:lnTo>
                <a:lnTo>
                  <a:pt x="268731" y="637779"/>
                </a:lnTo>
                <a:lnTo>
                  <a:pt x="267194" y="639651"/>
                </a:lnTo>
                <a:lnTo>
                  <a:pt x="267056" y="639467"/>
                </a:lnTo>
                <a:lnTo>
                  <a:pt x="267349" y="639027"/>
                </a:lnTo>
                <a:lnTo>
                  <a:pt x="267214" y="639080"/>
                </a:lnTo>
                <a:lnTo>
                  <a:pt x="264121" y="641731"/>
                </a:lnTo>
                <a:lnTo>
                  <a:pt x="258318" y="644002"/>
                </a:lnTo>
                <a:lnTo>
                  <a:pt x="257048" y="644129"/>
                </a:lnTo>
                <a:lnTo>
                  <a:pt x="255600" y="643901"/>
                </a:lnTo>
                <a:lnTo>
                  <a:pt x="254635" y="643748"/>
                </a:lnTo>
                <a:lnTo>
                  <a:pt x="255600" y="643901"/>
                </a:lnTo>
                <a:lnTo>
                  <a:pt x="257048" y="644129"/>
                </a:lnTo>
                <a:lnTo>
                  <a:pt x="258318" y="644002"/>
                </a:lnTo>
                <a:lnTo>
                  <a:pt x="264121" y="641731"/>
                </a:lnTo>
                <a:lnTo>
                  <a:pt x="262890" y="606410"/>
                </a:lnTo>
                <a:lnTo>
                  <a:pt x="260350" y="606029"/>
                </a:lnTo>
                <a:close/>
              </a:path>
              <a:path w="840613" h="937245">
                <a:moveTo>
                  <a:pt x="255779" y="643827"/>
                </a:moveTo>
                <a:lnTo>
                  <a:pt x="256286" y="644002"/>
                </a:lnTo>
                <a:lnTo>
                  <a:pt x="256676" y="643889"/>
                </a:lnTo>
                <a:lnTo>
                  <a:pt x="257937" y="605775"/>
                </a:lnTo>
                <a:lnTo>
                  <a:pt x="254507" y="606029"/>
                </a:lnTo>
                <a:lnTo>
                  <a:pt x="254381" y="643494"/>
                </a:lnTo>
                <a:lnTo>
                  <a:pt x="255779" y="643827"/>
                </a:lnTo>
                <a:close/>
              </a:path>
              <a:path w="840613" h="937245">
                <a:moveTo>
                  <a:pt x="266489" y="647538"/>
                </a:moveTo>
                <a:lnTo>
                  <a:pt x="269113" y="648320"/>
                </a:lnTo>
                <a:lnTo>
                  <a:pt x="266573" y="641843"/>
                </a:lnTo>
                <a:lnTo>
                  <a:pt x="266192" y="641589"/>
                </a:lnTo>
                <a:lnTo>
                  <a:pt x="265811" y="641335"/>
                </a:lnTo>
                <a:lnTo>
                  <a:pt x="265049" y="641462"/>
                </a:lnTo>
                <a:lnTo>
                  <a:pt x="263398" y="642351"/>
                </a:lnTo>
                <a:lnTo>
                  <a:pt x="261874" y="646161"/>
                </a:lnTo>
                <a:lnTo>
                  <a:pt x="262890" y="647812"/>
                </a:lnTo>
                <a:lnTo>
                  <a:pt x="266255" y="653395"/>
                </a:lnTo>
                <a:lnTo>
                  <a:pt x="266446" y="650479"/>
                </a:lnTo>
                <a:lnTo>
                  <a:pt x="266489" y="647538"/>
                </a:lnTo>
                <a:close/>
              </a:path>
              <a:path w="840613" h="937245">
                <a:moveTo>
                  <a:pt x="266192" y="641589"/>
                </a:moveTo>
                <a:lnTo>
                  <a:pt x="266573" y="641843"/>
                </a:lnTo>
                <a:lnTo>
                  <a:pt x="267158" y="639721"/>
                </a:lnTo>
                <a:lnTo>
                  <a:pt x="266772" y="640165"/>
                </a:lnTo>
                <a:lnTo>
                  <a:pt x="265811" y="641335"/>
                </a:lnTo>
                <a:lnTo>
                  <a:pt x="266192" y="641589"/>
                </a:lnTo>
                <a:close/>
              </a:path>
              <a:path w="840613" h="937245">
                <a:moveTo>
                  <a:pt x="267056" y="639467"/>
                </a:moveTo>
                <a:lnTo>
                  <a:pt x="267194" y="639651"/>
                </a:lnTo>
                <a:lnTo>
                  <a:pt x="268731" y="637779"/>
                </a:lnTo>
                <a:lnTo>
                  <a:pt x="268350" y="607934"/>
                </a:lnTo>
                <a:lnTo>
                  <a:pt x="265556" y="607045"/>
                </a:lnTo>
                <a:lnTo>
                  <a:pt x="262890" y="606410"/>
                </a:lnTo>
                <a:lnTo>
                  <a:pt x="264121" y="641731"/>
                </a:lnTo>
                <a:lnTo>
                  <a:pt x="267214" y="639080"/>
                </a:lnTo>
                <a:lnTo>
                  <a:pt x="267349" y="639027"/>
                </a:lnTo>
                <a:lnTo>
                  <a:pt x="267709" y="638656"/>
                </a:lnTo>
                <a:lnTo>
                  <a:pt x="268097" y="637906"/>
                </a:lnTo>
                <a:lnTo>
                  <a:pt x="267447" y="638880"/>
                </a:lnTo>
                <a:lnTo>
                  <a:pt x="267588" y="638160"/>
                </a:lnTo>
                <a:lnTo>
                  <a:pt x="268097" y="637906"/>
                </a:lnTo>
                <a:lnTo>
                  <a:pt x="267709" y="638656"/>
                </a:lnTo>
                <a:lnTo>
                  <a:pt x="267349" y="639027"/>
                </a:lnTo>
                <a:lnTo>
                  <a:pt x="267056" y="639467"/>
                </a:lnTo>
                <a:close/>
              </a:path>
              <a:path w="840613" h="937245">
                <a:moveTo>
                  <a:pt x="449805" y="633614"/>
                </a:moveTo>
                <a:lnTo>
                  <a:pt x="448814" y="633085"/>
                </a:lnTo>
                <a:lnTo>
                  <a:pt x="458216" y="652765"/>
                </a:lnTo>
                <a:lnTo>
                  <a:pt x="467741" y="647939"/>
                </a:lnTo>
                <a:lnTo>
                  <a:pt x="458724" y="609331"/>
                </a:lnTo>
                <a:lnTo>
                  <a:pt x="450469" y="633969"/>
                </a:lnTo>
                <a:lnTo>
                  <a:pt x="449963" y="633626"/>
                </a:lnTo>
                <a:lnTo>
                  <a:pt x="449649" y="633412"/>
                </a:lnTo>
                <a:lnTo>
                  <a:pt x="447294" y="631810"/>
                </a:lnTo>
                <a:lnTo>
                  <a:pt x="445007" y="631048"/>
                </a:lnTo>
                <a:lnTo>
                  <a:pt x="444246" y="630794"/>
                </a:lnTo>
                <a:lnTo>
                  <a:pt x="441579" y="630032"/>
                </a:lnTo>
                <a:lnTo>
                  <a:pt x="442468" y="618094"/>
                </a:lnTo>
                <a:lnTo>
                  <a:pt x="426974" y="625333"/>
                </a:lnTo>
                <a:lnTo>
                  <a:pt x="418846" y="628127"/>
                </a:lnTo>
                <a:lnTo>
                  <a:pt x="417068" y="591297"/>
                </a:lnTo>
                <a:lnTo>
                  <a:pt x="412730" y="591809"/>
                </a:lnTo>
                <a:lnTo>
                  <a:pt x="410463" y="594599"/>
                </a:lnTo>
                <a:lnTo>
                  <a:pt x="411469" y="630297"/>
                </a:lnTo>
                <a:lnTo>
                  <a:pt x="410210" y="630667"/>
                </a:lnTo>
                <a:lnTo>
                  <a:pt x="400431" y="632953"/>
                </a:lnTo>
                <a:lnTo>
                  <a:pt x="391994" y="634299"/>
                </a:lnTo>
                <a:lnTo>
                  <a:pt x="389495" y="633789"/>
                </a:lnTo>
                <a:lnTo>
                  <a:pt x="382778" y="625333"/>
                </a:lnTo>
                <a:lnTo>
                  <a:pt x="376300" y="630159"/>
                </a:lnTo>
                <a:lnTo>
                  <a:pt x="375102" y="630848"/>
                </a:lnTo>
                <a:lnTo>
                  <a:pt x="387096" y="634223"/>
                </a:lnTo>
                <a:lnTo>
                  <a:pt x="388493" y="634858"/>
                </a:lnTo>
                <a:lnTo>
                  <a:pt x="395350" y="634985"/>
                </a:lnTo>
                <a:lnTo>
                  <a:pt x="406781" y="670418"/>
                </a:lnTo>
                <a:lnTo>
                  <a:pt x="418465" y="667878"/>
                </a:lnTo>
                <a:lnTo>
                  <a:pt x="418846" y="629397"/>
                </a:lnTo>
                <a:lnTo>
                  <a:pt x="425831" y="629016"/>
                </a:lnTo>
                <a:lnTo>
                  <a:pt x="432181" y="629016"/>
                </a:lnTo>
                <a:lnTo>
                  <a:pt x="437388" y="629397"/>
                </a:lnTo>
                <a:lnTo>
                  <a:pt x="443032" y="630547"/>
                </a:lnTo>
                <a:lnTo>
                  <a:pt x="446106" y="631636"/>
                </a:lnTo>
                <a:lnTo>
                  <a:pt x="447675" y="632191"/>
                </a:lnTo>
                <a:lnTo>
                  <a:pt x="448814" y="633085"/>
                </a:lnTo>
                <a:lnTo>
                  <a:pt x="449805" y="633614"/>
                </a:lnTo>
                <a:lnTo>
                  <a:pt x="450107" y="633776"/>
                </a:lnTo>
                <a:lnTo>
                  <a:pt x="451993" y="635747"/>
                </a:lnTo>
                <a:lnTo>
                  <a:pt x="453009" y="637779"/>
                </a:lnTo>
                <a:lnTo>
                  <a:pt x="450454" y="634458"/>
                </a:lnTo>
                <a:lnTo>
                  <a:pt x="449805" y="633614"/>
                </a:lnTo>
                <a:close/>
              </a:path>
              <a:path w="840613" h="937245">
                <a:moveTo>
                  <a:pt x="370459" y="637652"/>
                </a:moveTo>
                <a:lnTo>
                  <a:pt x="370331" y="633588"/>
                </a:lnTo>
                <a:lnTo>
                  <a:pt x="359282" y="639303"/>
                </a:lnTo>
                <a:lnTo>
                  <a:pt x="354456" y="640954"/>
                </a:lnTo>
                <a:lnTo>
                  <a:pt x="358267" y="666354"/>
                </a:lnTo>
                <a:lnTo>
                  <a:pt x="387857" y="672323"/>
                </a:lnTo>
                <a:lnTo>
                  <a:pt x="370459" y="637652"/>
                </a:lnTo>
                <a:close/>
              </a:path>
              <a:path w="840613" h="937245">
                <a:moveTo>
                  <a:pt x="398780" y="593456"/>
                </a:moveTo>
                <a:lnTo>
                  <a:pt x="388747" y="619618"/>
                </a:lnTo>
                <a:lnTo>
                  <a:pt x="393826" y="614157"/>
                </a:lnTo>
                <a:lnTo>
                  <a:pt x="403225" y="603362"/>
                </a:lnTo>
                <a:lnTo>
                  <a:pt x="398780" y="593456"/>
                </a:lnTo>
                <a:close/>
              </a:path>
              <a:path w="840613" h="937245">
                <a:moveTo>
                  <a:pt x="380238" y="596758"/>
                </a:moveTo>
                <a:lnTo>
                  <a:pt x="379730" y="576438"/>
                </a:lnTo>
                <a:lnTo>
                  <a:pt x="381126" y="570469"/>
                </a:lnTo>
                <a:lnTo>
                  <a:pt x="383159" y="567929"/>
                </a:lnTo>
                <a:lnTo>
                  <a:pt x="383159" y="547228"/>
                </a:lnTo>
                <a:lnTo>
                  <a:pt x="382397" y="554594"/>
                </a:lnTo>
                <a:lnTo>
                  <a:pt x="381762" y="559547"/>
                </a:lnTo>
                <a:lnTo>
                  <a:pt x="381254" y="564627"/>
                </a:lnTo>
                <a:lnTo>
                  <a:pt x="380619" y="570088"/>
                </a:lnTo>
                <a:lnTo>
                  <a:pt x="380456" y="571252"/>
                </a:lnTo>
                <a:lnTo>
                  <a:pt x="378079" y="574025"/>
                </a:lnTo>
                <a:lnTo>
                  <a:pt x="374523" y="578470"/>
                </a:lnTo>
                <a:lnTo>
                  <a:pt x="365887" y="588249"/>
                </a:lnTo>
                <a:lnTo>
                  <a:pt x="362838" y="600314"/>
                </a:lnTo>
                <a:lnTo>
                  <a:pt x="346710" y="603743"/>
                </a:lnTo>
                <a:lnTo>
                  <a:pt x="354805" y="626640"/>
                </a:lnTo>
                <a:lnTo>
                  <a:pt x="366141" y="629016"/>
                </a:lnTo>
                <a:lnTo>
                  <a:pt x="375102" y="630848"/>
                </a:lnTo>
                <a:lnTo>
                  <a:pt x="376300" y="630159"/>
                </a:lnTo>
                <a:lnTo>
                  <a:pt x="382778" y="625333"/>
                </a:lnTo>
                <a:lnTo>
                  <a:pt x="380238" y="596758"/>
                </a:lnTo>
                <a:close/>
              </a:path>
              <a:path w="840613" h="937245">
                <a:moveTo>
                  <a:pt x="430149" y="504683"/>
                </a:moveTo>
                <a:lnTo>
                  <a:pt x="428681" y="505838"/>
                </a:lnTo>
                <a:lnTo>
                  <a:pt x="431546" y="504556"/>
                </a:lnTo>
                <a:lnTo>
                  <a:pt x="432208" y="504419"/>
                </a:lnTo>
                <a:lnTo>
                  <a:pt x="435229" y="503794"/>
                </a:lnTo>
                <a:lnTo>
                  <a:pt x="432688" y="498587"/>
                </a:lnTo>
                <a:lnTo>
                  <a:pt x="432562" y="499476"/>
                </a:lnTo>
                <a:lnTo>
                  <a:pt x="432032" y="501214"/>
                </a:lnTo>
                <a:lnTo>
                  <a:pt x="431673" y="502651"/>
                </a:lnTo>
                <a:lnTo>
                  <a:pt x="430752" y="503572"/>
                </a:lnTo>
                <a:lnTo>
                  <a:pt x="430169" y="504646"/>
                </a:lnTo>
                <a:lnTo>
                  <a:pt x="428942" y="505382"/>
                </a:lnTo>
                <a:lnTo>
                  <a:pt x="428328" y="505996"/>
                </a:lnTo>
                <a:lnTo>
                  <a:pt x="426719" y="506715"/>
                </a:lnTo>
                <a:lnTo>
                  <a:pt x="433450" y="465313"/>
                </a:lnTo>
                <a:lnTo>
                  <a:pt x="425069" y="466964"/>
                </a:lnTo>
                <a:lnTo>
                  <a:pt x="422529" y="531988"/>
                </a:lnTo>
                <a:lnTo>
                  <a:pt x="422148" y="535036"/>
                </a:lnTo>
                <a:lnTo>
                  <a:pt x="421640" y="544815"/>
                </a:lnTo>
                <a:lnTo>
                  <a:pt x="422021" y="539989"/>
                </a:lnTo>
                <a:lnTo>
                  <a:pt x="422275" y="536052"/>
                </a:lnTo>
                <a:lnTo>
                  <a:pt x="422386" y="534274"/>
                </a:lnTo>
                <a:lnTo>
                  <a:pt x="422782" y="533004"/>
                </a:lnTo>
                <a:lnTo>
                  <a:pt x="423925" y="530210"/>
                </a:lnTo>
                <a:lnTo>
                  <a:pt x="425323" y="527035"/>
                </a:lnTo>
                <a:lnTo>
                  <a:pt x="427228" y="522209"/>
                </a:lnTo>
                <a:lnTo>
                  <a:pt x="427863" y="506461"/>
                </a:lnTo>
                <a:lnTo>
                  <a:pt x="428681" y="505838"/>
                </a:lnTo>
                <a:lnTo>
                  <a:pt x="430149" y="504683"/>
                </a:lnTo>
                <a:lnTo>
                  <a:pt x="431800" y="502524"/>
                </a:lnTo>
                <a:lnTo>
                  <a:pt x="432494" y="500422"/>
                </a:lnTo>
                <a:lnTo>
                  <a:pt x="432562" y="500238"/>
                </a:lnTo>
                <a:lnTo>
                  <a:pt x="432494" y="500422"/>
                </a:lnTo>
                <a:lnTo>
                  <a:pt x="431800" y="502524"/>
                </a:lnTo>
                <a:lnTo>
                  <a:pt x="430530" y="504429"/>
                </a:lnTo>
                <a:lnTo>
                  <a:pt x="430149" y="504683"/>
                </a:lnTo>
                <a:close/>
              </a:path>
              <a:path w="840613" h="937245">
                <a:moveTo>
                  <a:pt x="431673" y="502651"/>
                </a:moveTo>
                <a:lnTo>
                  <a:pt x="432032" y="501214"/>
                </a:lnTo>
                <a:lnTo>
                  <a:pt x="432562" y="499476"/>
                </a:lnTo>
                <a:lnTo>
                  <a:pt x="432688" y="498587"/>
                </a:lnTo>
                <a:lnTo>
                  <a:pt x="435229" y="503794"/>
                </a:lnTo>
                <a:lnTo>
                  <a:pt x="440690" y="502778"/>
                </a:lnTo>
                <a:lnTo>
                  <a:pt x="447040" y="501762"/>
                </a:lnTo>
                <a:lnTo>
                  <a:pt x="452755" y="501000"/>
                </a:lnTo>
                <a:lnTo>
                  <a:pt x="457835" y="500492"/>
                </a:lnTo>
                <a:lnTo>
                  <a:pt x="460882" y="500238"/>
                </a:lnTo>
                <a:lnTo>
                  <a:pt x="463931" y="500238"/>
                </a:lnTo>
                <a:lnTo>
                  <a:pt x="460882" y="462138"/>
                </a:lnTo>
                <a:lnTo>
                  <a:pt x="455499" y="462502"/>
                </a:lnTo>
                <a:lnTo>
                  <a:pt x="451993" y="464297"/>
                </a:lnTo>
                <a:lnTo>
                  <a:pt x="455499" y="462502"/>
                </a:lnTo>
                <a:lnTo>
                  <a:pt x="453771" y="462646"/>
                </a:lnTo>
                <a:lnTo>
                  <a:pt x="448182" y="463281"/>
                </a:lnTo>
                <a:lnTo>
                  <a:pt x="440944" y="464043"/>
                </a:lnTo>
                <a:lnTo>
                  <a:pt x="433450" y="465313"/>
                </a:lnTo>
                <a:lnTo>
                  <a:pt x="426719" y="506715"/>
                </a:lnTo>
                <a:lnTo>
                  <a:pt x="428328" y="505996"/>
                </a:lnTo>
                <a:lnTo>
                  <a:pt x="428942" y="505382"/>
                </a:lnTo>
                <a:lnTo>
                  <a:pt x="430169" y="504646"/>
                </a:lnTo>
                <a:lnTo>
                  <a:pt x="430752" y="503572"/>
                </a:lnTo>
                <a:lnTo>
                  <a:pt x="431673" y="502651"/>
                </a:lnTo>
                <a:close/>
              </a:path>
              <a:path w="840613" h="937245">
                <a:moveTo>
                  <a:pt x="412730" y="591809"/>
                </a:moveTo>
                <a:lnTo>
                  <a:pt x="413512" y="590916"/>
                </a:lnTo>
                <a:lnTo>
                  <a:pt x="415671" y="588249"/>
                </a:lnTo>
                <a:lnTo>
                  <a:pt x="417068" y="584947"/>
                </a:lnTo>
                <a:lnTo>
                  <a:pt x="417575" y="581518"/>
                </a:lnTo>
                <a:lnTo>
                  <a:pt x="418338" y="575168"/>
                </a:lnTo>
                <a:lnTo>
                  <a:pt x="419100" y="568945"/>
                </a:lnTo>
                <a:lnTo>
                  <a:pt x="419735" y="563611"/>
                </a:lnTo>
                <a:lnTo>
                  <a:pt x="420243" y="559166"/>
                </a:lnTo>
                <a:lnTo>
                  <a:pt x="421005" y="550911"/>
                </a:lnTo>
                <a:lnTo>
                  <a:pt x="421640" y="544815"/>
                </a:lnTo>
                <a:lnTo>
                  <a:pt x="422148" y="535036"/>
                </a:lnTo>
                <a:lnTo>
                  <a:pt x="422529" y="531988"/>
                </a:lnTo>
                <a:lnTo>
                  <a:pt x="425069" y="466964"/>
                </a:lnTo>
                <a:lnTo>
                  <a:pt x="416432" y="469631"/>
                </a:lnTo>
                <a:lnTo>
                  <a:pt x="411606" y="471663"/>
                </a:lnTo>
                <a:lnTo>
                  <a:pt x="410210" y="472298"/>
                </a:lnTo>
                <a:lnTo>
                  <a:pt x="407669" y="473949"/>
                </a:lnTo>
                <a:lnTo>
                  <a:pt x="405003" y="475981"/>
                </a:lnTo>
                <a:lnTo>
                  <a:pt x="403606" y="476997"/>
                </a:lnTo>
                <a:lnTo>
                  <a:pt x="401193" y="479918"/>
                </a:lnTo>
                <a:lnTo>
                  <a:pt x="398780" y="593456"/>
                </a:lnTo>
                <a:lnTo>
                  <a:pt x="403225" y="603362"/>
                </a:lnTo>
                <a:lnTo>
                  <a:pt x="407416" y="598409"/>
                </a:lnTo>
                <a:lnTo>
                  <a:pt x="403225" y="603362"/>
                </a:lnTo>
                <a:lnTo>
                  <a:pt x="393826" y="614157"/>
                </a:lnTo>
                <a:lnTo>
                  <a:pt x="388747" y="619618"/>
                </a:lnTo>
                <a:lnTo>
                  <a:pt x="398780" y="593456"/>
                </a:lnTo>
                <a:lnTo>
                  <a:pt x="393954" y="503540"/>
                </a:lnTo>
                <a:lnTo>
                  <a:pt x="394320" y="501928"/>
                </a:lnTo>
                <a:lnTo>
                  <a:pt x="394588" y="500746"/>
                </a:lnTo>
                <a:lnTo>
                  <a:pt x="395097" y="493126"/>
                </a:lnTo>
                <a:lnTo>
                  <a:pt x="394462" y="497444"/>
                </a:lnTo>
                <a:lnTo>
                  <a:pt x="394335" y="501000"/>
                </a:lnTo>
                <a:lnTo>
                  <a:pt x="394113" y="502475"/>
                </a:lnTo>
                <a:lnTo>
                  <a:pt x="392175" y="507604"/>
                </a:lnTo>
                <a:lnTo>
                  <a:pt x="390271" y="511922"/>
                </a:lnTo>
                <a:lnTo>
                  <a:pt x="388874" y="515351"/>
                </a:lnTo>
                <a:lnTo>
                  <a:pt x="387857" y="517510"/>
                </a:lnTo>
                <a:lnTo>
                  <a:pt x="386588" y="520558"/>
                </a:lnTo>
                <a:lnTo>
                  <a:pt x="385444" y="524241"/>
                </a:lnTo>
                <a:lnTo>
                  <a:pt x="384937" y="526781"/>
                </a:lnTo>
                <a:lnTo>
                  <a:pt x="384682" y="527797"/>
                </a:lnTo>
                <a:lnTo>
                  <a:pt x="384429" y="531099"/>
                </a:lnTo>
                <a:lnTo>
                  <a:pt x="384175" y="533893"/>
                </a:lnTo>
                <a:lnTo>
                  <a:pt x="384048" y="536814"/>
                </a:lnTo>
                <a:lnTo>
                  <a:pt x="383794" y="567167"/>
                </a:lnTo>
                <a:lnTo>
                  <a:pt x="384048" y="536814"/>
                </a:lnTo>
                <a:lnTo>
                  <a:pt x="383667" y="541259"/>
                </a:lnTo>
                <a:lnTo>
                  <a:pt x="383159" y="547228"/>
                </a:lnTo>
                <a:lnTo>
                  <a:pt x="383159" y="567929"/>
                </a:lnTo>
                <a:lnTo>
                  <a:pt x="381126" y="570469"/>
                </a:lnTo>
                <a:lnTo>
                  <a:pt x="379730" y="576438"/>
                </a:lnTo>
                <a:lnTo>
                  <a:pt x="380238" y="596758"/>
                </a:lnTo>
                <a:lnTo>
                  <a:pt x="382778" y="625333"/>
                </a:lnTo>
                <a:lnTo>
                  <a:pt x="389495" y="633789"/>
                </a:lnTo>
                <a:lnTo>
                  <a:pt x="403225" y="631302"/>
                </a:lnTo>
                <a:lnTo>
                  <a:pt x="411469" y="630297"/>
                </a:lnTo>
                <a:lnTo>
                  <a:pt x="410463" y="594599"/>
                </a:lnTo>
                <a:lnTo>
                  <a:pt x="412623" y="591932"/>
                </a:lnTo>
                <a:close/>
              </a:path>
              <a:path w="840613" h="937245">
                <a:moveTo>
                  <a:pt x="398780" y="593456"/>
                </a:moveTo>
                <a:lnTo>
                  <a:pt x="401193" y="479918"/>
                </a:lnTo>
                <a:lnTo>
                  <a:pt x="398525" y="483474"/>
                </a:lnTo>
                <a:lnTo>
                  <a:pt x="397001" y="486522"/>
                </a:lnTo>
                <a:lnTo>
                  <a:pt x="396113" y="489062"/>
                </a:lnTo>
                <a:lnTo>
                  <a:pt x="395605" y="490332"/>
                </a:lnTo>
                <a:lnTo>
                  <a:pt x="395097" y="493126"/>
                </a:lnTo>
                <a:lnTo>
                  <a:pt x="394588" y="500746"/>
                </a:lnTo>
                <a:lnTo>
                  <a:pt x="394335" y="501889"/>
                </a:lnTo>
                <a:lnTo>
                  <a:pt x="393954" y="503540"/>
                </a:lnTo>
                <a:lnTo>
                  <a:pt x="398780" y="593456"/>
                </a:lnTo>
                <a:close/>
              </a:path>
              <a:path w="840613" h="937245">
                <a:moveTo>
                  <a:pt x="483743" y="447660"/>
                </a:moveTo>
                <a:lnTo>
                  <a:pt x="473963" y="453121"/>
                </a:lnTo>
                <a:lnTo>
                  <a:pt x="462661" y="458836"/>
                </a:lnTo>
                <a:lnTo>
                  <a:pt x="458343" y="462265"/>
                </a:lnTo>
                <a:lnTo>
                  <a:pt x="462661" y="458836"/>
                </a:lnTo>
                <a:lnTo>
                  <a:pt x="455499" y="462502"/>
                </a:lnTo>
                <a:lnTo>
                  <a:pt x="460882" y="462138"/>
                </a:lnTo>
                <a:lnTo>
                  <a:pt x="463931" y="500238"/>
                </a:lnTo>
                <a:lnTo>
                  <a:pt x="466979" y="499476"/>
                </a:lnTo>
                <a:lnTo>
                  <a:pt x="469646" y="498079"/>
                </a:lnTo>
                <a:lnTo>
                  <a:pt x="480187" y="492491"/>
                </a:lnTo>
                <a:lnTo>
                  <a:pt x="490981" y="487157"/>
                </a:lnTo>
                <a:lnTo>
                  <a:pt x="502157" y="480934"/>
                </a:lnTo>
                <a:lnTo>
                  <a:pt x="508000" y="477251"/>
                </a:lnTo>
                <a:lnTo>
                  <a:pt x="513588" y="472933"/>
                </a:lnTo>
                <a:lnTo>
                  <a:pt x="519938" y="467472"/>
                </a:lnTo>
                <a:lnTo>
                  <a:pt x="524637" y="463154"/>
                </a:lnTo>
                <a:lnTo>
                  <a:pt x="528319" y="459471"/>
                </a:lnTo>
                <a:lnTo>
                  <a:pt x="531241" y="456550"/>
                </a:lnTo>
                <a:lnTo>
                  <a:pt x="533907" y="453629"/>
                </a:lnTo>
                <a:lnTo>
                  <a:pt x="534833" y="452455"/>
                </a:lnTo>
                <a:lnTo>
                  <a:pt x="534669" y="452486"/>
                </a:lnTo>
                <a:lnTo>
                  <a:pt x="535272" y="452370"/>
                </a:lnTo>
                <a:lnTo>
                  <a:pt x="538607" y="451724"/>
                </a:lnTo>
                <a:lnTo>
                  <a:pt x="535728" y="451949"/>
                </a:lnTo>
                <a:lnTo>
                  <a:pt x="535098" y="452089"/>
                </a:lnTo>
                <a:lnTo>
                  <a:pt x="534444" y="452557"/>
                </a:lnTo>
                <a:lnTo>
                  <a:pt x="533654" y="453121"/>
                </a:lnTo>
                <a:lnTo>
                  <a:pt x="532638" y="453121"/>
                </a:lnTo>
                <a:lnTo>
                  <a:pt x="531876" y="427340"/>
                </a:lnTo>
                <a:lnTo>
                  <a:pt x="533400" y="417307"/>
                </a:lnTo>
                <a:lnTo>
                  <a:pt x="541147" y="412608"/>
                </a:lnTo>
                <a:lnTo>
                  <a:pt x="544449" y="370825"/>
                </a:lnTo>
                <a:lnTo>
                  <a:pt x="540893" y="380604"/>
                </a:lnTo>
                <a:lnTo>
                  <a:pt x="538226" y="390256"/>
                </a:lnTo>
                <a:lnTo>
                  <a:pt x="534797" y="408036"/>
                </a:lnTo>
                <a:lnTo>
                  <a:pt x="535813" y="413497"/>
                </a:lnTo>
                <a:lnTo>
                  <a:pt x="533918" y="413864"/>
                </a:lnTo>
                <a:lnTo>
                  <a:pt x="531876" y="414259"/>
                </a:lnTo>
                <a:lnTo>
                  <a:pt x="527176" y="415148"/>
                </a:lnTo>
                <a:lnTo>
                  <a:pt x="524256" y="415910"/>
                </a:lnTo>
                <a:lnTo>
                  <a:pt x="522224" y="416545"/>
                </a:lnTo>
                <a:lnTo>
                  <a:pt x="518287" y="418069"/>
                </a:lnTo>
                <a:lnTo>
                  <a:pt x="515366" y="419720"/>
                </a:lnTo>
                <a:lnTo>
                  <a:pt x="511682" y="422260"/>
                </a:lnTo>
                <a:lnTo>
                  <a:pt x="507746" y="425943"/>
                </a:lnTo>
                <a:lnTo>
                  <a:pt x="504317" y="429626"/>
                </a:lnTo>
                <a:lnTo>
                  <a:pt x="501776" y="432166"/>
                </a:lnTo>
                <a:lnTo>
                  <a:pt x="498601" y="435214"/>
                </a:lnTo>
                <a:lnTo>
                  <a:pt x="494792" y="438897"/>
                </a:lnTo>
                <a:lnTo>
                  <a:pt x="490219" y="442961"/>
                </a:lnTo>
                <a:lnTo>
                  <a:pt x="487172" y="445374"/>
                </a:lnTo>
                <a:lnTo>
                  <a:pt x="483743" y="447660"/>
                </a:lnTo>
                <a:close/>
              </a:path>
              <a:path w="840613" h="937245">
                <a:moveTo>
                  <a:pt x="534797" y="349235"/>
                </a:moveTo>
                <a:lnTo>
                  <a:pt x="541782" y="352791"/>
                </a:lnTo>
                <a:lnTo>
                  <a:pt x="550291" y="351775"/>
                </a:lnTo>
                <a:lnTo>
                  <a:pt x="553847" y="334757"/>
                </a:lnTo>
                <a:lnTo>
                  <a:pt x="554189" y="330138"/>
                </a:lnTo>
                <a:lnTo>
                  <a:pt x="554355" y="327899"/>
                </a:lnTo>
                <a:lnTo>
                  <a:pt x="555371" y="297292"/>
                </a:lnTo>
                <a:lnTo>
                  <a:pt x="554803" y="279707"/>
                </a:lnTo>
                <a:lnTo>
                  <a:pt x="555118" y="279731"/>
                </a:lnTo>
                <a:lnTo>
                  <a:pt x="556196" y="279925"/>
                </a:lnTo>
                <a:lnTo>
                  <a:pt x="554151" y="278903"/>
                </a:lnTo>
                <a:lnTo>
                  <a:pt x="554418" y="279322"/>
                </a:lnTo>
                <a:lnTo>
                  <a:pt x="554763" y="279667"/>
                </a:lnTo>
                <a:lnTo>
                  <a:pt x="554609" y="279639"/>
                </a:lnTo>
                <a:lnTo>
                  <a:pt x="554418" y="279322"/>
                </a:lnTo>
                <a:lnTo>
                  <a:pt x="553846" y="278750"/>
                </a:lnTo>
                <a:lnTo>
                  <a:pt x="554151" y="278903"/>
                </a:lnTo>
                <a:lnTo>
                  <a:pt x="556196" y="279925"/>
                </a:lnTo>
                <a:lnTo>
                  <a:pt x="558504" y="280341"/>
                </a:lnTo>
                <a:lnTo>
                  <a:pt x="559111" y="280450"/>
                </a:lnTo>
                <a:lnTo>
                  <a:pt x="559943" y="273924"/>
                </a:lnTo>
                <a:lnTo>
                  <a:pt x="560789" y="280183"/>
                </a:lnTo>
                <a:lnTo>
                  <a:pt x="562610" y="279893"/>
                </a:lnTo>
                <a:lnTo>
                  <a:pt x="561594" y="286878"/>
                </a:lnTo>
                <a:lnTo>
                  <a:pt x="564317" y="290419"/>
                </a:lnTo>
                <a:lnTo>
                  <a:pt x="567055" y="288402"/>
                </a:lnTo>
                <a:lnTo>
                  <a:pt x="567309" y="296784"/>
                </a:lnTo>
                <a:lnTo>
                  <a:pt x="569074" y="287020"/>
                </a:lnTo>
                <a:lnTo>
                  <a:pt x="569214" y="268738"/>
                </a:lnTo>
                <a:lnTo>
                  <a:pt x="569213" y="271003"/>
                </a:lnTo>
                <a:lnTo>
                  <a:pt x="569468" y="284846"/>
                </a:lnTo>
                <a:lnTo>
                  <a:pt x="574294" y="283449"/>
                </a:lnTo>
                <a:lnTo>
                  <a:pt x="580771" y="279131"/>
                </a:lnTo>
                <a:lnTo>
                  <a:pt x="575310" y="247381"/>
                </a:lnTo>
                <a:lnTo>
                  <a:pt x="575310" y="245349"/>
                </a:lnTo>
                <a:lnTo>
                  <a:pt x="574338" y="246734"/>
                </a:lnTo>
                <a:lnTo>
                  <a:pt x="573786" y="246365"/>
                </a:lnTo>
                <a:lnTo>
                  <a:pt x="570484" y="244968"/>
                </a:lnTo>
                <a:lnTo>
                  <a:pt x="567309" y="243825"/>
                </a:lnTo>
                <a:lnTo>
                  <a:pt x="570230" y="252588"/>
                </a:lnTo>
                <a:lnTo>
                  <a:pt x="569849" y="280020"/>
                </a:lnTo>
                <a:lnTo>
                  <a:pt x="569722" y="274559"/>
                </a:lnTo>
                <a:lnTo>
                  <a:pt x="569341" y="268209"/>
                </a:lnTo>
                <a:lnTo>
                  <a:pt x="570230" y="252588"/>
                </a:lnTo>
                <a:lnTo>
                  <a:pt x="568200" y="272962"/>
                </a:lnTo>
                <a:lnTo>
                  <a:pt x="568832" y="272146"/>
                </a:lnTo>
                <a:lnTo>
                  <a:pt x="567817" y="274559"/>
                </a:lnTo>
                <a:lnTo>
                  <a:pt x="565404" y="277734"/>
                </a:lnTo>
                <a:lnTo>
                  <a:pt x="563118" y="279512"/>
                </a:lnTo>
                <a:lnTo>
                  <a:pt x="563863" y="278552"/>
                </a:lnTo>
                <a:lnTo>
                  <a:pt x="562610" y="266431"/>
                </a:lnTo>
                <a:lnTo>
                  <a:pt x="565276" y="243063"/>
                </a:lnTo>
                <a:lnTo>
                  <a:pt x="560959" y="242682"/>
                </a:lnTo>
                <a:lnTo>
                  <a:pt x="555117" y="242682"/>
                </a:lnTo>
                <a:lnTo>
                  <a:pt x="553085" y="277988"/>
                </a:lnTo>
                <a:lnTo>
                  <a:pt x="553085" y="278369"/>
                </a:lnTo>
                <a:lnTo>
                  <a:pt x="550544" y="301229"/>
                </a:lnTo>
                <a:lnTo>
                  <a:pt x="541401" y="309103"/>
                </a:lnTo>
                <a:lnTo>
                  <a:pt x="537337" y="312532"/>
                </a:lnTo>
                <a:lnTo>
                  <a:pt x="534035" y="315453"/>
                </a:lnTo>
                <a:lnTo>
                  <a:pt x="532003" y="261224"/>
                </a:lnTo>
                <a:lnTo>
                  <a:pt x="531368" y="265542"/>
                </a:lnTo>
                <a:lnTo>
                  <a:pt x="531241" y="271130"/>
                </a:lnTo>
                <a:lnTo>
                  <a:pt x="531622" y="276972"/>
                </a:lnTo>
                <a:lnTo>
                  <a:pt x="531876" y="278115"/>
                </a:lnTo>
                <a:lnTo>
                  <a:pt x="529463" y="291450"/>
                </a:lnTo>
                <a:lnTo>
                  <a:pt x="531113" y="317993"/>
                </a:lnTo>
                <a:lnTo>
                  <a:pt x="534797" y="349235"/>
                </a:lnTo>
                <a:close/>
              </a:path>
              <a:path w="840613" h="937245">
                <a:moveTo>
                  <a:pt x="537210" y="450581"/>
                </a:moveTo>
                <a:lnTo>
                  <a:pt x="535098" y="452089"/>
                </a:lnTo>
                <a:lnTo>
                  <a:pt x="535728" y="451949"/>
                </a:lnTo>
                <a:lnTo>
                  <a:pt x="538607" y="451724"/>
                </a:lnTo>
                <a:lnTo>
                  <a:pt x="537210" y="450581"/>
                </a:lnTo>
                <a:lnTo>
                  <a:pt x="536575" y="451470"/>
                </a:lnTo>
                <a:lnTo>
                  <a:pt x="535973" y="451722"/>
                </a:lnTo>
                <a:lnTo>
                  <a:pt x="537210" y="450581"/>
                </a:lnTo>
                <a:close/>
              </a:path>
              <a:path w="840613" h="937245">
                <a:moveTo>
                  <a:pt x="556196" y="279925"/>
                </a:moveTo>
                <a:lnTo>
                  <a:pt x="555118" y="279731"/>
                </a:lnTo>
                <a:lnTo>
                  <a:pt x="555498" y="280401"/>
                </a:lnTo>
                <a:lnTo>
                  <a:pt x="557022" y="288783"/>
                </a:lnTo>
                <a:lnTo>
                  <a:pt x="556280" y="296564"/>
                </a:lnTo>
                <a:lnTo>
                  <a:pt x="556260" y="296784"/>
                </a:lnTo>
                <a:lnTo>
                  <a:pt x="555371" y="297292"/>
                </a:lnTo>
                <a:lnTo>
                  <a:pt x="554355" y="327899"/>
                </a:lnTo>
                <a:lnTo>
                  <a:pt x="554189" y="330138"/>
                </a:lnTo>
                <a:lnTo>
                  <a:pt x="553847" y="334757"/>
                </a:lnTo>
                <a:lnTo>
                  <a:pt x="550291" y="351775"/>
                </a:lnTo>
                <a:lnTo>
                  <a:pt x="552860" y="349541"/>
                </a:lnTo>
                <a:lnTo>
                  <a:pt x="553338" y="342123"/>
                </a:lnTo>
                <a:lnTo>
                  <a:pt x="556132" y="346695"/>
                </a:lnTo>
                <a:lnTo>
                  <a:pt x="559181" y="344028"/>
                </a:lnTo>
                <a:lnTo>
                  <a:pt x="562482" y="334503"/>
                </a:lnTo>
                <a:lnTo>
                  <a:pt x="554990" y="316088"/>
                </a:lnTo>
                <a:lnTo>
                  <a:pt x="555498" y="305801"/>
                </a:lnTo>
                <a:lnTo>
                  <a:pt x="562482" y="334503"/>
                </a:lnTo>
                <a:lnTo>
                  <a:pt x="565531" y="309103"/>
                </a:lnTo>
                <a:lnTo>
                  <a:pt x="563724" y="290856"/>
                </a:lnTo>
                <a:lnTo>
                  <a:pt x="565531" y="309103"/>
                </a:lnTo>
                <a:lnTo>
                  <a:pt x="565404" y="293990"/>
                </a:lnTo>
                <a:lnTo>
                  <a:pt x="564106" y="290575"/>
                </a:lnTo>
                <a:lnTo>
                  <a:pt x="562999" y="289502"/>
                </a:lnTo>
                <a:lnTo>
                  <a:pt x="561340" y="287894"/>
                </a:lnTo>
                <a:lnTo>
                  <a:pt x="559816" y="293736"/>
                </a:lnTo>
                <a:lnTo>
                  <a:pt x="557880" y="283717"/>
                </a:lnTo>
                <a:lnTo>
                  <a:pt x="557022" y="280782"/>
                </a:lnTo>
                <a:lnTo>
                  <a:pt x="557631" y="280685"/>
                </a:lnTo>
                <a:lnTo>
                  <a:pt x="555751" y="280274"/>
                </a:lnTo>
                <a:lnTo>
                  <a:pt x="555283" y="279873"/>
                </a:lnTo>
                <a:lnTo>
                  <a:pt x="556196" y="279925"/>
                </a:lnTo>
                <a:close/>
              </a:path>
              <a:path w="840613" h="937245">
                <a:moveTo>
                  <a:pt x="527812" y="345552"/>
                </a:moveTo>
                <a:lnTo>
                  <a:pt x="534797" y="349235"/>
                </a:lnTo>
                <a:lnTo>
                  <a:pt x="531113" y="317993"/>
                </a:lnTo>
                <a:lnTo>
                  <a:pt x="529463" y="291450"/>
                </a:lnTo>
                <a:lnTo>
                  <a:pt x="527685" y="304658"/>
                </a:lnTo>
                <a:lnTo>
                  <a:pt x="524637" y="330058"/>
                </a:lnTo>
                <a:lnTo>
                  <a:pt x="523748" y="337932"/>
                </a:lnTo>
                <a:lnTo>
                  <a:pt x="527812" y="345552"/>
                </a:lnTo>
                <a:close/>
              </a:path>
              <a:path w="840613" h="937245">
                <a:moveTo>
                  <a:pt x="552860" y="349541"/>
                </a:moveTo>
                <a:lnTo>
                  <a:pt x="552831" y="349997"/>
                </a:lnTo>
                <a:lnTo>
                  <a:pt x="552502" y="354404"/>
                </a:lnTo>
                <a:lnTo>
                  <a:pt x="548894" y="361046"/>
                </a:lnTo>
                <a:lnTo>
                  <a:pt x="544449" y="370825"/>
                </a:lnTo>
                <a:lnTo>
                  <a:pt x="541147" y="412608"/>
                </a:lnTo>
                <a:lnTo>
                  <a:pt x="547243" y="411465"/>
                </a:lnTo>
                <a:lnTo>
                  <a:pt x="541147" y="412608"/>
                </a:lnTo>
                <a:lnTo>
                  <a:pt x="533400" y="417307"/>
                </a:lnTo>
                <a:lnTo>
                  <a:pt x="531876" y="427340"/>
                </a:lnTo>
                <a:lnTo>
                  <a:pt x="532638" y="453121"/>
                </a:lnTo>
                <a:lnTo>
                  <a:pt x="533654" y="453121"/>
                </a:lnTo>
                <a:lnTo>
                  <a:pt x="534444" y="452557"/>
                </a:lnTo>
                <a:lnTo>
                  <a:pt x="535098" y="452089"/>
                </a:lnTo>
                <a:lnTo>
                  <a:pt x="537210" y="450581"/>
                </a:lnTo>
                <a:lnTo>
                  <a:pt x="538607" y="451724"/>
                </a:lnTo>
                <a:lnTo>
                  <a:pt x="542798" y="450962"/>
                </a:lnTo>
                <a:lnTo>
                  <a:pt x="547624" y="450200"/>
                </a:lnTo>
                <a:lnTo>
                  <a:pt x="554101" y="448930"/>
                </a:lnTo>
                <a:lnTo>
                  <a:pt x="552196" y="358506"/>
                </a:lnTo>
                <a:lnTo>
                  <a:pt x="554482" y="350759"/>
                </a:lnTo>
                <a:lnTo>
                  <a:pt x="562101" y="447533"/>
                </a:lnTo>
                <a:lnTo>
                  <a:pt x="562101" y="341488"/>
                </a:lnTo>
                <a:lnTo>
                  <a:pt x="566038" y="338059"/>
                </a:lnTo>
                <a:lnTo>
                  <a:pt x="568325" y="441183"/>
                </a:lnTo>
                <a:lnTo>
                  <a:pt x="569468" y="433055"/>
                </a:lnTo>
                <a:lnTo>
                  <a:pt x="570992" y="423149"/>
                </a:lnTo>
                <a:lnTo>
                  <a:pt x="572388" y="413878"/>
                </a:lnTo>
                <a:lnTo>
                  <a:pt x="575691" y="397622"/>
                </a:lnTo>
                <a:lnTo>
                  <a:pt x="574801" y="330566"/>
                </a:lnTo>
                <a:lnTo>
                  <a:pt x="577596" y="314818"/>
                </a:lnTo>
                <a:lnTo>
                  <a:pt x="572643" y="307579"/>
                </a:lnTo>
                <a:lnTo>
                  <a:pt x="568451" y="300213"/>
                </a:lnTo>
                <a:lnTo>
                  <a:pt x="567186" y="297630"/>
                </a:lnTo>
                <a:lnTo>
                  <a:pt x="565404" y="291831"/>
                </a:lnTo>
                <a:lnTo>
                  <a:pt x="564317" y="290419"/>
                </a:lnTo>
                <a:lnTo>
                  <a:pt x="561594" y="286878"/>
                </a:lnTo>
                <a:lnTo>
                  <a:pt x="562610" y="279893"/>
                </a:lnTo>
                <a:lnTo>
                  <a:pt x="560299" y="280664"/>
                </a:lnTo>
                <a:lnTo>
                  <a:pt x="559988" y="280608"/>
                </a:lnTo>
                <a:lnTo>
                  <a:pt x="559111" y="280450"/>
                </a:lnTo>
                <a:lnTo>
                  <a:pt x="558504" y="280341"/>
                </a:lnTo>
                <a:lnTo>
                  <a:pt x="556196" y="279925"/>
                </a:lnTo>
                <a:lnTo>
                  <a:pt x="555283" y="279873"/>
                </a:lnTo>
                <a:lnTo>
                  <a:pt x="555751" y="280274"/>
                </a:lnTo>
                <a:lnTo>
                  <a:pt x="557631" y="280685"/>
                </a:lnTo>
                <a:lnTo>
                  <a:pt x="557911" y="280782"/>
                </a:lnTo>
                <a:lnTo>
                  <a:pt x="557022" y="280782"/>
                </a:lnTo>
                <a:lnTo>
                  <a:pt x="557880" y="283717"/>
                </a:lnTo>
                <a:lnTo>
                  <a:pt x="558292" y="281290"/>
                </a:lnTo>
                <a:lnTo>
                  <a:pt x="558457" y="280554"/>
                </a:lnTo>
                <a:lnTo>
                  <a:pt x="559659" y="280782"/>
                </a:lnTo>
                <a:lnTo>
                  <a:pt x="560959" y="280782"/>
                </a:lnTo>
                <a:lnTo>
                  <a:pt x="561340" y="287894"/>
                </a:lnTo>
                <a:lnTo>
                  <a:pt x="562999" y="289502"/>
                </a:lnTo>
                <a:lnTo>
                  <a:pt x="564106" y="290575"/>
                </a:lnTo>
                <a:lnTo>
                  <a:pt x="565404" y="293990"/>
                </a:lnTo>
                <a:lnTo>
                  <a:pt x="565531" y="309103"/>
                </a:lnTo>
                <a:lnTo>
                  <a:pt x="562482" y="334503"/>
                </a:lnTo>
                <a:lnTo>
                  <a:pt x="559181" y="344028"/>
                </a:lnTo>
                <a:lnTo>
                  <a:pt x="556132" y="346695"/>
                </a:lnTo>
                <a:lnTo>
                  <a:pt x="553338" y="342123"/>
                </a:lnTo>
                <a:lnTo>
                  <a:pt x="552860" y="349541"/>
                </a:lnTo>
                <a:close/>
              </a:path>
              <a:path w="840613" h="937245">
                <a:moveTo>
                  <a:pt x="555118" y="279731"/>
                </a:moveTo>
                <a:lnTo>
                  <a:pt x="554803" y="279707"/>
                </a:lnTo>
                <a:lnTo>
                  <a:pt x="555371" y="297292"/>
                </a:lnTo>
                <a:lnTo>
                  <a:pt x="556260" y="296784"/>
                </a:lnTo>
                <a:lnTo>
                  <a:pt x="556280" y="296564"/>
                </a:lnTo>
                <a:lnTo>
                  <a:pt x="557022" y="288783"/>
                </a:lnTo>
                <a:lnTo>
                  <a:pt x="555498" y="280401"/>
                </a:lnTo>
                <a:lnTo>
                  <a:pt x="555101" y="279810"/>
                </a:lnTo>
                <a:close/>
              </a:path>
              <a:path w="840613" h="937245">
                <a:moveTo>
                  <a:pt x="568200" y="272962"/>
                </a:moveTo>
                <a:lnTo>
                  <a:pt x="570230" y="252588"/>
                </a:lnTo>
                <a:lnTo>
                  <a:pt x="566166" y="259319"/>
                </a:lnTo>
                <a:lnTo>
                  <a:pt x="563863" y="278552"/>
                </a:lnTo>
                <a:lnTo>
                  <a:pt x="563118" y="279512"/>
                </a:lnTo>
                <a:lnTo>
                  <a:pt x="565404" y="277734"/>
                </a:lnTo>
                <a:lnTo>
                  <a:pt x="567817" y="274559"/>
                </a:lnTo>
                <a:lnTo>
                  <a:pt x="568832" y="272146"/>
                </a:lnTo>
                <a:lnTo>
                  <a:pt x="568200" y="272962"/>
                </a:lnTo>
                <a:close/>
              </a:path>
              <a:path w="840613" h="937245">
                <a:moveTo>
                  <a:pt x="570230" y="252588"/>
                </a:moveTo>
                <a:lnTo>
                  <a:pt x="569341" y="268209"/>
                </a:lnTo>
                <a:lnTo>
                  <a:pt x="569722" y="274559"/>
                </a:lnTo>
                <a:lnTo>
                  <a:pt x="569849" y="280020"/>
                </a:lnTo>
                <a:lnTo>
                  <a:pt x="570230" y="252588"/>
                </a:lnTo>
                <a:close/>
              </a:path>
              <a:path w="840613" h="937245">
                <a:moveTo>
                  <a:pt x="566166" y="259319"/>
                </a:moveTo>
                <a:lnTo>
                  <a:pt x="570230" y="252588"/>
                </a:lnTo>
                <a:lnTo>
                  <a:pt x="567309" y="243825"/>
                </a:lnTo>
                <a:lnTo>
                  <a:pt x="565276" y="243063"/>
                </a:lnTo>
                <a:lnTo>
                  <a:pt x="562610" y="266431"/>
                </a:lnTo>
                <a:lnTo>
                  <a:pt x="563863" y="278552"/>
                </a:lnTo>
                <a:lnTo>
                  <a:pt x="566166" y="259319"/>
                </a:lnTo>
                <a:close/>
              </a:path>
              <a:path w="840613" h="937245">
                <a:moveTo>
                  <a:pt x="560789" y="280183"/>
                </a:moveTo>
                <a:lnTo>
                  <a:pt x="559943" y="273924"/>
                </a:lnTo>
                <a:lnTo>
                  <a:pt x="559111" y="280450"/>
                </a:lnTo>
                <a:lnTo>
                  <a:pt x="559988" y="280608"/>
                </a:lnTo>
                <a:lnTo>
                  <a:pt x="560299" y="280664"/>
                </a:lnTo>
                <a:lnTo>
                  <a:pt x="562610" y="279893"/>
                </a:lnTo>
                <a:lnTo>
                  <a:pt x="560789" y="280183"/>
                </a:lnTo>
                <a:close/>
              </a:path>
              <a:path w="840613" h="937245">
                <a:moveTo>
                  <a:pt x="591057" y="269606"/>
                </a:moveTo>
                <a:lnTo>
                  <a:pt x="588518" y="319898"/>
                </a:lnTo>
                <a:lnTo>
                  <a:pt x="592481" y="328086"/>
                </a:lnTo>
                <a:lnTo>
                  <a:pt x="594868" y="329677"/>
                </a:lnTo>
                <a:lnTo>
                  <a:pt x="597407" y="331074"/>
                </a:lnTo>
                <a:lnTo>
                  <a:pt x="595630" y="315072"/>
                </a:lnTo>
                <a:lnTo>
                  <a:pt x="594232" y="299705"/>
                </a:lnTo>
                <a:lnTo>
                  <a:pt x="594106" y="266939"/>
                </a:lnTo>
                <a:lnTo>
                  <a:pt x="594994" y="268717"/>
                </a:lnTo>
                <a:lnTo>
                  <a:pt x="595884" y="287386"/>
                </a:lnTo>
                <a:lnTo>
                  <a:pt x="603504" y="309738"/>
                </a:lnTo>
                <a:lnTo>
                  <a:pt x="602615" y="283195"/>
                </a:lnTo>
                <a:lnTo>
                  <a:pt x="600075" y="276591"/>
                </a:lnTo>
                <a:lnTo>
                  <a:pt x="599628" y="277421"/>
                </a:lnTo>
                <a:lnTo>
                  <a:pt x="599440" y="260335"/>
                </a:lnTo>
                <a:lnTo>
                  <a:pt x="602488" y="257922"/>
                </a:lnTo>
                <a:lnTo>
                  <a:pt x="602107" y="231252"/>
                </a:lnTo>
                <a:lnTo>
                  <a:pt x="604901" y="210424"/>
                </a:lnTo>
                <a:lnTo>
                  <a:pt x="595630" y="221092"/>
                </a:lnTo>
                <a:lnTo>
                  <a:pt x="591185" y="263891"/>
                </a:lnTo>
                <a:lnTo>
                  <a:pt x="588644" y="261351"/>
                </a:lnTo>
                <a:lnTo>
                  <a:pt x="588010" y="230109"/>
                </a:lnTo>
                <a:lnTo>
                  <a:pt x="581151" y="238110"/>
                </a:lnTo>
                <a:lnTo>
                  <a:pt x="580644" y="251572"/>
                </a:lnTo>
                <a:lnTo>
                  <a:pt x="580771" y="279131"/>
                </a:lnTo>
                <a:lnTo>
                  <a:pt x="587375" y="274178"/>
                </a:lnTo>
                <a:lnTo>
                  <a:pt x="582930" y="254112"/>
                </a:lnTo>
                <a:lnTo>
                  <a:pt x="587375" y="274178"/>
                </a:lnTo>
                <a:lnTo>
                  <a:pt x="584951" y="322554"/>
                </a:lnTo>
                <a:lnTo>
                  <a:pt x="587882" y="369301"/>
                </a:lnTo>
                <a:lnTo>
                  <a:pt x="589153" y="366888"/>
                </a:lnTo>
                <a:lnTo>
                  <a:pt x="589915" y="364221"/>
                </a:lnTo>
                <a:lnTo>
                  <a:pt x="590169" y="361554"/>
                </a:lnTo>
                <a:lnTo>
                  <a:pt x="590804" y="352918"/>
                </a:lnTo>
                <a:lnTo>
                  <a:pt x="591438" y="344790"/>
                </a:lnTo>
                <a:lnTo>
                  <a:pt x="591819" y="337297"/>
                </a:lnTo>
                <a:lnTo>
                  <a:pt x="592328" y="330566"/>
                </a:lnTo>
                <a:lnTo>
                  <a:pt x="592481" y="328086"/>
                </a:lnTo>
                <a:lnTo>
                  <a:pt x="588010" y="325105"/>
                </a:lnTo>
                <a:lnTo>
                  <a:pt x="585088" y="322692"/>
                </a:lnTo>
                <a:lnTo>
                  <a:pt x="588518" y="319898"/>
                </a:lnTo>
                <a:lnTo>
                  <a:pt x="587756" y="273670"/>
                </a:lnTo>
                <a:lnTo>
                  <a:pt x="591057" y="269606"/>
                </a:lnTo>
                <a:lnTo>
                  <a:pt x="593670" y="266485"/>
                </a:lnTo>
                <a:lnTo>
                  <a:pt x="595630" y="264145"/>
                </a:lnTo>
                <a:lnTo>
                  <a:pt x="598805" y="275829"/>
                </a:lnTo>
                <a:lnTo>
                  <a:pt x="598297" y="279893"/>
                </a:lnTo>
                <a:lnTo>
                  <a:pt x="597026" y="283068"/>
                </a:lnTo>
                <a:lnTo>
                  <a:pt x="598805" y="275829"/>
                </a:lnTo>
                <a:lnTo>
                  <a:pt x="595630" y="264145"/>
                </a:lnTo>
                <a:lnTo>
                  <a:pt x="593670" y="266485"/>
                </a:lnTo>
                <a:lnTo>
                  <a:pt x="593598" y="307960"/>
                </a:lnTo>
                <a:lnTo>
                  <a:pt x="593164" y="316746"/>
                </a:lnTo>
                <a:lnTo>
                  <a:pt x="593090" y="318247"/>
                </a:lnTo>
                <a:lnTo>
                  <a:pt x="593164" y="316746"/>
                </a:lnTo>
                <a:lnTo>
                  <a:pt x="591057" y="269606"/>
                </a:lnTo>
                <a:close/>
              </a:path>
              <a:path w="840613" h="937245">
                <a:moveTo>
                  <a:pt x="578866" y="327137"/>
                </a:moveTo>
                <a:lnTo>
                  <a:pt x="580136" y="384160"/>
                </a:lnTo>
                <a:lnTo>
                  <a:pt x="582549" y="324343"/>
                </a:lnTo>
                <a:lnTo>
                  <a:pt x="579755" y="317358"/>
                </a:lnTo>
                <a:lnTo>
                  <a:pt x="577596" y="314818"/>
                </a:lnTo>
                <a:lnTo>
                  <a:pt x="574801" y="330566"/>
                </a:lnTo>
                <a:lnTo>
                  <a:pt x="575691" y="397622"/>
                </a:lnTo>
                <a:lnTo>
                  <a:pt x="577596" y="390764"/>
                </a:lnTo>
                <a:lnTo>
                  <a:pt x="580136" y="384160"/>
                </a:lnTo>
                <a:lnTo>
                  <a:pt x="578866" y="327137"/>
                </a:lnTo>
                <a:close/>
              </a:path>
              <a:path w="840613" h="937245">
                <a:moveTo>
                  <a:pt x="562101" y="341488"/>
                </a:moveTo>
                <a:lnTo>
                  <a:pt x="562101" y="447533"/>
                </a:lnTo>
                <a:lnTo>
                  <a:pt x="568325" y="441183"/>
                </a:lnTo>
                <a:lnTo>
                  <a:pt x="566038" y="338059"/>
                </a:lnTo>
                <a:lnTo>
                  <a:pt x="562101" y="341488"/>
                </a:lnTo>
                <a:close/>
              </a:path>
              <a:path w="840613" h="937245">
                <a:moveTo>
                  <a:pt x="554482" y="350759"/>
                </a:moveTo>
                <a:lnTo>
                  <a:pt x="552196" y="358506"/>
                </a:lnTo>
                <a:lnTo>
                  <a:pt x="554101" y="448930"/>
                </a:lnTo>
                <a:lnTo>
                  <a:pt x="562101" y="447533"/>
                </a:lnTo>
                <a:lnTo>
                  <a:pt x="554482" y="350759"/>
                </a:lnTo>
                <a:close/>
              </a:path>
              <a:path w="840613" h="937245">
                <a:moveTo>
                  <a:pt x="577976" y="249286"/>
                </a:moveTo>
                <a:lnTo>
                  <a:pt x="580771" y="279131"/>
                </a:lnTo>
                <a:lnTo>
                  <a:pt x="580644" y="251572"/>
                </a:lnTo>
                <a:lnTo>
                  <a:pt x="581151" y="238110"/>
                </a:lnTo>
                <a:lnTo>
                  <a:pt x="575310" y="245349"/>
                </a:lnTo>
                <a:lnTo>
                  <a:pt x="575310" y="247381"/>
                </a:lnTo>
                <a:lnTo>
                  <a:pt x="580771" y="279131"/>
                </a:lnTo>
                <a:lnTo>
                  <a:pt x="577976" y="249286"/>
                </a:lnTo>
                <a:close/>
              </a:path>
              <a:path w="840613" h="937245">
                <a:moveTo>
                  <a:pt x="588518" y="319898"/>
                </a:moveTo>
                <a:lnTo>
                  <a:pt x="585088" y="322692"/>
                </a:lnTo>
                <a:lnTo>
                  <a:pt x="588010" y="325105"/>
                </a:lnTo>
                <a:lnTo>
                  <a:pt x="592481" y="328086"/>
                </a:lnTo>
                <a:lnTo>
                  <a:pt x="588518" y="319898"/>
                </a:lnTo>
                <a:close/>
              </a:path>
              <a:path w="840613" h="937245">
                <a:moveTo>
                  <a:pt x="614465" y="260199"/>
                </a:moveTo>
                <a:lnTo>
                  <a:pt x="613857" y="258374"/>
                </a:lnTo>
                <a:lnTo>
                  <a:pt x="614701" y="297095"/>
                </a:lnTo>
                <a:lnTo>
                  <a:pt x="614934" y="262875"/>
                </a:lnTo>
                <a:lnTo>
                  <a:pt x="616084" y="255775"/>
                </a:lnTo>
                <a:lnTo>
                  <a:pt x="613857" y="258374"/>
                </a:lnTo>
                <a:lnTo>
                  <a:pt x="614465" y="260199"/>
                </a:lnTo>
                <a:lnTo>
                  <a:pt x="614553" y="258176"/>
                </a:lnTo>
                <a:lnTo>
                  <a:pt x="614714" y="260171"/>
                </a:lnTo>
                <a:lnTo>
                  <a:pt x="614576" y="260613"/>
                </a:lnTo>
                <a:lnTo>
                  <a:pt x="614426" y="261097"/>
                </a:lnTo>
                <a:lnTo>
                  <a:pt x="614465" y="260199"/>
                </a:lnTo>
                <a:close/>
              </a:path>
              <a:path w="840613" h="937245">
                <a:moveTo>
                  <a:pt x="614426" y="261097"/>
                </a:moveTo>
                <a:lnTo>
                  <a:pt x="614576" y="260613"/>
                </a:lnTo>
                <a:lnTo>
                  <a:pt x="614553" y="260462"/>
                </a:lnTo>
                <a:lnTo>
                  <a:pt x="614576" y="260613"/>
                </a:lnTo>
                <a:lnTo>
                  <a:pt x="614714" y="260171"/>
                </a:lnTo>
                <a:lnTo>
                  <a:pt x="614553" y="258176"/>
                </a:lnTo>
                <a:lnTo>
                  <a:pt x="614426" y="261097"/>
                </a:lnTo>
                <a:close/>
              </a:path>
              <a:path w="840613" h="937245">
                <a:moveTo>
                  <a:pt x="619830" y="249246"/>
                </a:moveTo>
                <a:lnTo>
                  <a:pt x="620141" y="248905"/>
                </a:lnTo>
                <a:lnTo>
                  <a:pt x="617982" y="250302"/>
                </a:lnTo>
                <a:lnTo>
                  <a:pt x="617474" y="251318"/>
                </a:lnTo>
                <a:lnTo>
                  <a:pt x="619830" y="249246"/>
                </a:lnTo>
                <a:close/>
              </a:path>
              <a:path w="840613" h="937245">
                <a:moveTo>
                  <a:pt x="603885" y="234681"/>
                </a:moveTo>
                <a:lnTo>
                  <a:pt x="605663" y="255763"/>
                </a:lnTo>
                <a:lnTo>
                  <a:pt x="606044" y="239380"/>
                </a:lnTo>
                <a:lnTo>
                  <a:pt x="633603" y="235316"/>
                </a:lnTo>
                <a:lnTo>
                  <a:pt x="603885" y="234681"/>
                </a:lnTo>
                <a:close/>
              </a:path>
              <a:path w="840613" h="937245">
                <a:moveTo>
                  <a:pt x="595630" y="221092"/>
                </a:moveTo>
                <a:lnTo>
                  <a:pt x="588010" y="230109"/>
                </a:lnTo>
                <a:lnTo>
                  <a:pt x="588644" y="261351"/>
                </a:lnTo>
                <a:lnTo>
                  <a:pt x="591185" y="263891"/>
                </a:lnTo>
                <a:lnTo>
                  <a:pt x="595630" y="221092"/>
                </a:lnTo>
                <a:close/>
              </a:path>
              <a:path w="840613" h="937245">
                <a:moveTo>
                  <a:pt x="621792" y="302245"/>
                </a:moveTo>
                <a:lnTo>
                  <a:pt x="626138" y="301172"/>
                </a:lnTo>
                <a:lnTo>
                  <a:pt x="625221" y="300975"/>
                </a:lnTo>
                <a:lnTo>
                  <a:pt x="621538" y="299959"/>
                </a:lnTo>
                <a:lnTo>
                  <a:pt x="617728" y="298562"/>
                </a:lnTo>
                <a:lnTo>
                  <a:pt x="616880" y="298151"/>
                </a:lnTo>
                <a:lnTo>
                  <a:pt x="617347" y="297673"/>
                </a:lnTo>
                <a:lnTo>
                  <a:pt x="616966" y="254747"/>
                </a:lnTo>
                <a:lnTo>
                  <a:pt x="616084" y="255775"/>
                </a:lnTo>
                <a:lnTo>
                  <a:pt x="614934" y="262875"/>
                </a:lnTo>
                <a:lnTo>
                  <a:pt x="614701" y="297095"/>
                </a:lnTo>
                <a:lnTo>
                  <a:pt x="612013" y="295768"/>
                </a:lnTo>
                <a:lnTo>
                  <a:pt x="613537" y="296530"/>
                </a:lnTo>
                <a:lnTo>
                  <a:pt x="615950" y="297927"/>
                </a:lnTo>
                <a:lnTo>
                  <a:pt x="612267" y="302880"/>
                </a:lnTo>
                <a:lnTo>
                  <a:pt x="614807" y="337551"/>
                </a:lnTo>
                <a:lnTo>
                  <a:pt x="622046" y="339329"/>
                </a:lnTo>
                <a:lnTo>
                  <a:pt x="624967" y="339964"/>
                </a:lnTo>
                <a:lnTo>
                  <a:pt x="630555" y="302118"/>
                </a:lnTo>
                <a:lnTo>
                  <a:pt x="642366" y="297165"/>
                </a:lnTo>
                <a:lnTo>
                  <a:pt x="626138" y="301172"/>
                </a:lnTo>
                <a:lnTo>
                  <a:pt x="621792" y="302245"/>
                </a:lnTo>
                <a:close/>
              </a:path>
              <a:path w="840613" h="937245">
                <a:moveTo>
                  <a:pt x="671467" y="174792"/>
                </a:moveTo>
                <a:lnTo>
                  <a:pt x="671373" y="168627"/>
                </a:lnTo>
                <a:lnTo>
                  <a:pt x="670560" y="176134"/>
                </a:lnTo>
                <a:lnTo>
                  <a:pt x="671096" y="175464"/>
                </a:lnTo>
                <a:lnTo>
                  <a:pt x="671391" y="175095"/>
                </a:lnTo>
                <a:lnTo>
                  <a:pt x="671779" y="174610"/>
                </a:lnTo>
                <a:lnTo>
                  <a:pt x="671467" y="174792"/>
                </a:lnTo>
                <a:close/>
              </a:path>
              <a:path w="840613" h="937245">
                <a:moveTo>
                  <a:pt x="671849" y="169061"/>
                </a:moveTo>
                <a:lnTo>
                  <a:pt x="671864" y="169375"/>
                </a:lnTo>
                <a:lnTo>
                  <a:pt x="672026" y="169623"/>
                </a:lnTo>
                <a:lnTo>
                  <a:pt x="672352" y="171252"/>
                </a:lnTo>
                <a:lnTo>
                  <a:pt x="672377" y="171560"/>
                </a:lnTo>
                <a:lnTo>
                  <a:pt x="672592" y="173594"/>
                </a:lnTo>
                <a:lnTo>
                  <a:pt x="672465" y="170292"/>
                </a:lnTo>
                <a:lnTo>
                  <a:pt x="671957" y="169276"/>
                </a:lnTo>
                <a:lnTo>
                  <a:pt x="671849" y="169061"/>
                </a:lnTo>
                <a:close/>
              </a:path>
              <a:path w="840613" h="937245">
                <a:moveTo>
                  <a:pt x="672318" y="171387"/>
                </a:moveTo>
                <a:lnTo>
                  <a:pt x="672377" y="171560"/>
                </a:lnTo>
                <a:lnTo>
                  <a:pt x="672352" y="171252"/>
                </a:lnTo>
                <a:lnTo>
                  <a:pt x="672026" y="169623"/>
                </a:lnTo>
                <a:lnTo>
                  <a:pt x="672014" y="172603"/>
                </a:lnTo>
                <a:lnTo>
                  <a:pt x="672318" y="171387"/>
                </a:lnTo>
                <a:close/>
              </a:path>
              <a:path w="840613" h="937245">
                <a:moveTo>
                  <a:pt x="672146" y="173560"/>
                </a:moveTo>
                <a:lnTo>
                  <a:pt x="672073" y="173875"/>
                </a:lnTo>
                <a:lnTo>
                  <a:pt x="672125" y="173745"/>
                </a:lnTo>
                <a:lnTo>
                  <a:pt x="672338" y="173213"/>
                </a:lnTo>
                <a:lnTo>
                  <a:pt x="672146" y="173560"/>
                </a:lnTo>
                <a:close/>
              </a:path>
              <a:path w="840613" h="937245">
                <a:moveTo>
                  <a:pt x="671869" y="168840"/>
                </a:moveTo>
                <a:lnTo>
                  <a:pt x="671957" y="169276"/>
                </a:lnTo>
                <a:lnTo>
                  <a:pt x="672465" y="170292"/>
                </a:lnTo>
                <a:lnTo>
                  <a:pt x="672592" y="173594"/>
                </a:lnTo>
                <a:lnTo>
                  <a:pt x="672846" y="170038"/>
                </a:lnTo>
                <a:lnTo>
                  <a:pt x="672592" y="169657"/>
                </a:lnTo>
                <a:lnTo>
                  <a:pt x="673607" y="130160"/>
                </a:lnTo>
                <a:lnTo>
                  <a:pt x="671869" y="168840"/>
                </a:lnTo>
                <a:close/>
              </a:path>
              <a:path w="840613" h="937245">
                <a:moveTo>
                  <a:pt x="643890" y="194803"/>
                </a:moveTo>
                <a:lnTo>
                  <a:pt x="646176" y="196962"/>
                </a:lnTo>
                <a:lnTo>
                  <a:pt x="652272" y="201788"/>
                </a:lnTo>
                <a:lnTo>
                  <a:pt x="658622" y="205852"/>
                </a:lnTo>
                <a:lnTo>
                  <a:pt x="666369" y="209789"/>
                </a:lnTo>
                <a:lnTo>
                  <a:pt x="670051" y="166609"/>
                </a:lnTo>
                <a:lnTo>
                  <a:pt x="670813" y="166990"/>
                </a:lnTo>
                <a:lnTo>
                  <a:pt x="673607" y="130160"/>
                </a:lnTo>
                <a:lnTo>
                  <a:pt x="666115" y="133462"/>
                </a:lnTo>
                <a:lnTo>
                  <a:pt x="659003" y="137145"/>
                </a:lnTo>
                <a:lnTo>
                  <a:pt x="652653" y="141209"/>
                </a:lnTo>
                <a:lnTo>
                  <a:pt x="646684" y="146035"/>
                </a:lnTo>
                <a:lnTo>
                  <a:pt x="643636" y="149210"/>
                </a:lnTo>
                <a:lnTo>
                  <a:pt x="641476" y="151623"/>
                </a:lnTo>
                <a:lnTo>
                  <a:pt x="639191" y="154925"/>
                </a:lnTo>
                <a:lnTo>
                  <a:pt x="637159" y="158608"/>
                </a:lnTo>
                <a:lnTo>
                  <a:pt x="635888" y="161910"/>
                </a:lnTo>
                <a:lnTo>
                  <a:pt x="635126" y="163688"/>
                </a:lnTo>
                <a:lnTo>
                  <a:pt x="634492" y="167498"/>
                </a:lnTo>
                <a:lnTo>
                  <a:pt x="634238" y="170800"/>
                </a:lnTo>
                <a:lnTo>
                  <a:pt x="633984" y="172705"/>
                </a:lnTo>
                <a:lnTo>
                  <a:pt x="634492" y="176261"/>
                </a:lnTo>
                <a:lnTo>
                  <a:pt x="635126" y="179563"/>
                </a:lnTo>
                <a:lnTo>
                  <a:pt x="635507" y="181214"/>
                </a:lnTo>
                <a:lnTo>
                  <a:pt x="636905" y="184389"/>
                </a:lnTo>
                <a:lnTo>
                  <a:pt x="638556" y="187818"/>
                </a:lnTo>
                <a:lnTo>
                  <a:pt x="641096" y="191501"/>
                </a:lnTo>
                <a:lnTo>
                  <a:pt x="643890" y="194803"/>
                </a:lnTo>
                <a:close/>
              </a:path>
              <a:path w="840613" h="937245">
                <a:moveTo>
                  <a:pt x="679196" y="130922"/>
                </a:moveTo>
                <a:lnTo>
                  <a:pt x="675894" y="130414"/>
                </a:lnTo>
                <a:lnTo>
                  <a:pt x="676401" y="137272"/>
                </a:lnTo>
                <a:lnTo>
                  <a:pt x="677163" y="144511"/>
                </a:lnTo>
                <a:lnTo>
                  <a:pt x="679196" y="130922"/>
                </a:lnTo>
                <a:close/>
              </a:path>
              <a:path w="840613" h="937245">
                <a:moveTo>
                  <a:pt x="678416" y="128252"/>
                </a:moveTo>
                <a:lnTo>
                  <a:pt x="673607" y="130160"/>
                </a:lnTo>
                <a:lnTo>
                  <a:pt x="675894" y="130414"/>
                </a:lnTo>
                <a:lnTo>
                  <a:pt x="679196" y="130922"/>
                </a:lnTo>
                <a:lnTo>
                  <a:pt x="677163" y="144511"/>
                </a:lnTo>
                <a:lnTo>
                  <a:pt x="676401" y="137272"/>
                </a:lnTo>
                <a:lnTo>
                  <a:pt x="675894" y="130414"/>
                </a:lnTo>
                <a:lnTo>
                  <a:pt x="673607" y="130160"/>
                </a:lnTo>
                <a:lnTo>
                  <a:pt x="672592" y="169657"/>
                </a:lnTo>
                <a:lnTo>
                  <a:pt x="672846" y="170038"/>
                </a:lnTo>
                <a:lnTo>
                  <a:pt x="672592" y="173594"/>
                </a:lnTo>
                <a:lnTo>
                  <a:pt x="671779" y="174610"/>
                </a:lnTo>
                <a:lnTo>
                  <a:pt x="671391" y="175095"/>
                </a:lnTo>
                <a:lnTo>
                  <a:pt x="671096" y="175464"/>
                </a:lnTo>
                <a:lnTo>
                  <a:pt x="670560" y="176134"/>
                </a:lnTo>
                <a:lnTo>
                  <a:pt x="671373" y="168627"/>
                </a:lnTo>
                <a:lnTo>
                  <a:pt x="671140" y="167946"/>
                </a:lnTo>
                <a:lnTo>
                  <a:pt x="671531" y="168425"/>
                </a:lnTo>
                <a:lnTo>
                  <a:pt x="671830" y="168641"/>
                </a:lnTo>
                <a:lnTo>
                  <a:pt x="671837" y="168800"/>
                </a:lnTo>
                <a:lnTo>
                  <a:pt x="671531" y="168425"/>
                </a:lnTo>
                <a:lnTo>
                  <a:pt x="671373" y="168627"/>
                </a:lnTo>
                <a:lnTo>
                  <a:pt x="671467" y="174792"/>
                </a:lnTo>
                <a:lnTo>
                  <a:pt x="672065" y="173707"/>
                </a:lnTo>
                <a:lnTo>
                  <a:pt x="672146" y="173560"/>
                </a:lnTo>
                <a:lnTo>
                  <a:pt x="672338" y="173213"/>
                </a:lnTo>
                <a:lnTo>
                  <a:pt x="672125" y="173745"/>
                </a:lnTo>
                <a:lnTo>
                  <a:pt x="672073" y="173875"/>
                </a:lnTo>
                <a:lnTo>
                  <a:pt x="672065" y="173707"/>
                </a:lnTo>
                <a:lnTo>
                  <a:pt x="671467" y="174792"/>
                </a:lnTo>
                <a:lnTo>
                  <a:pt x="671779" y="174610"/>
                </a:lnTo>
                <a:lnTo>
                  <a:pt x="672084" y="174102"/>
                </a:lnTo>
                <a:lnTo>
                  <a:pt x="672592" y="173594"/>
                </a:lnTo>
                <a:lnTo>
                  <a:pt x="672377" y="171560"/>
                </a:lnTo>
                <a:lnTo>
                  <a:pt x="672318" y="171387"/>
                </a:lnTo>
                <a:lnTo>
                  <a:pt x="672014" y="172603"/>
                </a:lnTo>
                <a:lnTo>
                  <a:pt x="672026" y="169623"/>
                </a:lnTo>
                <a:lnTo>
                  <a:pt x="671864" y="169375"/>
                </a:lnTo>
                <a:lnTo>
                  <a:pt x="671869" y="168840"/>
                </a:lnTo>
                <a:lnTo>
                  <a:pt x="673607" y="130160"/>
                </a:lnTo>
                <a:lnTo>
                  <a:pt x="670813" y="166990"/>
                </a:lnTo>
                <a:lnTo>
                  <a:pt x="670051" y="166609"/>
                </a:lnTo>
                <a:lnTo>
                  <a:pt x="666369" y="209789"/>
                </a:lnTo>
                <a:lnTo>
                  <a:pt x="673988" y="213091"/>
                </a:lnTo>
                <a:lnTo>
                  <a:pt x="670306" y="176896"/>
                </a:lnTo>
                <a:lnTo>
                  <a:pt x="670931" y="175763"/>
                </a:lnTo>
                <a:lnTo>
                  <a:pt x="671322" y="175372"/>
                </a:lnTo>
                <a:lnTo>
                  <a:pt x="671068" y="176388"/>
                </a:lnTo>
                <a:lnTo>
                  <a:pt x="671575" y="175118"/>
                </a:lnTo>
                <a:lnTo>
                  <a:pt x="673735" y="172959"/>
                </a:lnTo>
                <a:lnTo>
                  <a:pt x="675707" y="171567"/>
                </a:lnTo>
                <a:lnTo>
                  <a:pt x="679323" y="169530"/>
                </a:lnTo>
                <a:lnTo>
                  <a:pt x="681228" y="150099"/>
                </a:lnTo>
                <a:lnTo>
                  <a:pt x="681230" y="127212"/>
                </a:lnTo>
                <a:lnTo>
                  <a:pt x="681609" y="126985"/>
                </a:lnTo>
                <a:lnTo>
                  <a:pt x="682498" y="125588"/>
                </a:lnTo>
                <a:lnTo>
                  <a:pt x="685038" y="122667"/>
                </a:lnTo>
                <a:lnTo>
                  <a:pt x="688594" y="119111"/>
                </a:lnTo>
                <a:lnTo>
                  <a:pt x="686816" y="120635"/>
                </a:lnTo>
                <a:lnTo>
                  <a:pt x="684022" y="123302"/>
                </a:lnTo>
                <a:lnTo>
                  <a:pt x="681355" y="126985"/>
                </a:lnTo>
                <a:lnTo>
                  <a:pt x="681284" y="127114"/>
                </a:lnTo>
                <a:lnTo>
                  <a:pt x="678416" y="128252"/>
                </a:lnTo>
                <a:close/>
              </a:path>
              <a:path w="840613" h="937245">
                <a:moveTo>
                  <a:pt x="680338" y="126604"/>
                </a:moveTo>
                <a:lnTo>
                  <a:pt x="678416" y="128252"/>
                </a:lnTo>
                <a:lnTo>
                  <a:pt x="681284" y="127114"/>
                </a:lnTo>
                <a:lnTo>
                  <a:pt x="681355" y="126985"/>
                </a:lnTo>
                <a:lnTo>
                  <a:pt x="684022" y="123302"/>
                </a:lnTo>
                <a:lnTo>
                  <a:pt x="680338" y="126604"/>
                </a:lnTo>
                <a:close/>
              </a:path>
              <a:path w="840613" h="937245">
                <a:moveTo>
                  <a:pt x="711707" y="149972"/>
                </a:moveTo>
                <a:lnTo>
                  <a:pt x="709422" y="151623"/>
                </a:lnTo>
                <a:lnTo>
                  <a:pt x="709168" y="154163"/>
                </a:lnTo>
                <a:lnTo>
                  <a:pt x="706501" y="155560"/>
                </a:lnTo>
                <a:lnTo>
                  <a:pt x="705612" y="154925"/>
                </a:lnTo>
                <a:lnTo>
                  <a:pt x="709422" y="151623"/>
                </a:lnTo>
                <a:lnTo>
                  <a:pt x="711707" y="149972"/>
                </a:lnTo>
                <a:lnTo>
                  <a:pt x="713740" y="147813"/>
                </a:lnTo>
                <a:lnTo>
                  <a:pt x="715518" y="149972"/>
                </a:lnTo>
                <a:lnTo>
                  <a:pt x="719328" y="147305"/>
                </a:lnTo>
                <a:lnTo>
                  <a:pt x="723773" y="144257"/>
                </a:lnTo>
                <a:lnTo>
                  <a:pt x="721928" y="139517"/>
                </a:lnTo>
                <a:lnTo>
                  <a:pt x="719201" y="142606"/>
                </a:lnTo>
                <a:lnTo>
                  <a:pt x="718057" y="143749"/>
                </a:lnTo>
                <a:lnTo>
                  <a:pt x="717661" y="113624"/>
                </a:lnTo>
                <a:lnTo>
                  <a:pt x="705878" y="110017"/>
                </a:lnTo>
                <a:lnTo>
                  <a:pt x="695706" y="112761"/>
                </a:lnTo>
                <a:lnTo>
                  <a:pt x="695656" y="117508"/>
                </a:lnTo>
                <a:lnTo>
                  <a:pt x="695325" y="119873"/>
                </a:lnTo>
                <a:lnTo>
                  <a:pt x="694601" y="120101"/>
                </a:lnTo>
                <a:lnTo>
                  <a:pt x="692693" y="139127"/>
                </a:lnTo>
                <a:lnTo>
                  <a:pt x="695960" y="134859"/>
                </a:lnTo>
                <a:lnTo>
                  <a:pt x="701432" y="129505"/>
                </a:lnTo>
                <a:lnTo>
                  <a:pt x="701929" y="157465"/>
                </a:lnTo>
                <a:lnTo>
                  <a:pt x="698754" y="157846"/>
                </a:lnTo>
                <a:lnTo>
                  <a:pt x="694053" y="158369"/>
                </a:lnTo>
                <a:lnTo>
                  <a:pt x="695706" y="161783"/>
                </a:lnTo>
                <a:lnTo>
                  <a:pt x="696187" y="162152"/>
                </a:lnTo>
                <a:lnTo>
                  <a:pt x="697611" y="161529"/>
                </a:lnTo>
                <a:lnTo>
                  <a:pt x="701294" y="158862"/>
                </a:lnTo>
                <a:lnTo>
                  <a:pt x="699973" y="165050"/>
                </a:lnTo>
                <a:lnTo>
                  <a:pt x="711684" y="167335"/>
                </a:lnTo>
                <a:lnTo>
                  <a:pt x="703581" y="156777"/>
                </a:lnTo>
                <a:lnTo>
                  <a:pt x="713818" y="146555"/>
                </a:lnTo>
                <a:lnTo>
                  <a:pt x="703504" y="127477"/>
                </a:lnTo>
                <a:lnTo>
                  <a:pt x="697611" y="116063"/>
                </a:lnTo>
                <a:lnTo>
                  <a:pt x="701421" y="113269"/>
                </a:lnTo>
                <a:lnTo>
                  <a:pt x="703504" y="127477"/>
                </a:lnTo>
                <a:lnTo>
                  <a:pt x="716915" y="144511"/>
                </a:lnTo>
                <a:lnTo>
                  <a:pt x="714629" y="146924"/>
                </a:lnTo>
                <a:lnTo>
                  <a:pt x="714269" y="147263"/>
                </a:lnTo>
                <a:lnTo>
                  <a:pt x="712469" y="148956"/>
                </a:lnTo>
                <a:lnTo>
                  <a:pt x="712177" y="149212"/>
                </a:lnTo>
                <a:lnTo>
                  <a:pt x="713818" y="146555"/>
                </a:lnTo>
                <a:lnTo>
                  <a:pt x="703581" y="156777"/>
                </a:lnTo>
                <a:lnTo>
                  <a:pt x="711684" y="167335"/>
                </a:lnTo>
                <a:lnTo>
                  <a:pt x="712724" y="151877"/>
                </a:lnTo>
                <a:lnTo>
                  <a:pt x="711707" y="149972"/>
                </a:lnTo>
                <a:close/>
              </a:path>
              <a:path w="840613" h="937245">
                <a:moveTo>
                  <a:pt x="701929" y="157465"/>
                </a:moveTo>
                <a:lnTo>
                  <a:pt x="701432" y="129505"/>
                </a:lnTo>
                <a:lnTo>
                  <a:pt x="695960" y="134859"/>
                </a:lnTo>
                <a:lnTo>
                  <a:pt x="692693" y="139127"/>
                </a:lnTo>
                <a:lnTo>
                  <a:pt x="694601" y="120101"/>
                </a:lnTo>
                <a:lnTo>
                  <a:pt x="691134" y="120508"/>
                </a:lnTo>
                <a:lnTo>
                  <a:pt x="689482" y="118349"/>
                </a:lnTo>
                <a:lnTo>
                  <a:pt x="692023" y="115936"/>
                </a:lnTo>
                <a:lnTo>
                  <a:pt x="691896" y="120000"/>
                </a:lnTo>
                <a:lnTo>
                  <a:pt x="694436" y="119873"/>
                </a:lnTo>
                <a:lnTo>
                  <a:pt x="694690" y="118222"/>
                </a:lnTo>
                <a:lnTo>
                  <a:pt x="693419" y="114666"/>
                </a:lnTo>
                <a:lnTo>
                  <a:pt x="695656" y="117508"/>
                </a:lnTo>
                <a:lnTo>
                  <a:pt x="695706" y="112761"/>
                </a:lnTo>
                <a:lnTo>
                  <a:pt x="693038" y="114920"/>
                </a:lnTo>
                <a:lnTo>
                  <a:pt x="689610" y="118095"/>
                </a:lnTo>
                <a:lnTo>
                  <a:pt x="688594" y="119111"/>
                </a:lnTo>
                <a:lnTo>
                  <a:pt x="688467" y="122032"/>
                </a:lnTo>
                <a:lnTo>
                  <a:pt x="690407" y="150838"/>
                </a:lnTo>
                <a:lnTo>
                  <a:pt x="694053" y="158369"/>
                </a:lnTo>
                <a:lnTo>
                  <a:pt x="698754" y="157846"/>
                </a:lnTo>
                <a:lnTo>
                  <a:pt x="701929" y="157465"/>
                </a:lnTo>
                <a:close/>
              </a:path>
              <a:path w="840613" h="937245">
                <a:moveTo>
                  <a:pt x="722376" y="225918"/>
                </a:moveTo>
                <a:lnTo>
                  <a:pt x="728726" y="228839"/>
                </a:lnTo>
                <a:lnTo>
                  <a:pt x="733551" y="231379"/>
                </a:lnTo>
                <a:lnTo>
                  <a:pt x="737616" y="234173"/>
                </a:lnTo>
                <a:lnTo>
                  <a:pt x="741175" y="237277"/>
                </a:lnTo>
                <a:lnTo>
                  <a:pt x="742349" y="238300"/>
                </a:lnTo>
                <a:lnTo>
                  <a:pt x="743075" y="239619"/>
                </a:lnTo>
                <a:lnTo>
                  <a:pt x="743929" y="240673"/>
                </a:lnTo>
                <a:lnTo>
                  <a:pt x="744169" y="240970"/>
                </a:lnTo>
                <a:lnTo>
                  <a:pt x="744523" y="241853"/>
                </a:lnTo>
                <a:lnTo>
                  <a:pt x="744248" y="241753"/>
                </a:lnTo>
                <a:lnTo>
                  <a:pt x="744564" y="242328"/>
                </a:lnTo>
                <a:lnTo>
                  <a:pt x="744248" y="241753"/>
                </a:lnTo>
                <a:lnTo>
                  <a:pt x="744625" y="243030"/>
                </a:lnTo>
                <a:lnTo>
                  <a:pt x="744651" y="242174"/>
                </a:lnTo>
                <a:lnTo>
                  <a:pt x="745109" y="243317"/>
                </a:lnTo>
                <a:lnTo>
                  <a:pt x="744982" y="243317"/>
                </a:lnTo>
                <a:lnTo>
                  <a:pt x="744789" y="244918"/>
                </a:lnTo>
                <a:lnTo>
                  <a:pt x="744357" y="248522"/>
                </a:lnTo>
                <a:lnTo>
                  <a:pt x="744938" y="246632"/>
                </a:lnTo>
                <a:lnTo>
                  <a:pt x="744981" y="243825"/>
                </a:lnTo>
                <a:lnTo>
                  <a:pt x="745236" y="245095"/>
                </a:lnTo>
                <a:lnTo>
                  <a:pt x="747141" y="195565"/>
                </a:lnTo>
                <a:lnTo>
                  <a:pt x="744474" y="241285"/>
                </a:lnTo>
                <a:lnTo>
                  <a:pt x="744219" y="241031"/>
                </a:lnTo>
                <a:lnTo>
                  <a:pt x="743894" y="240553"/>
                </a:lnTo>
                <a:lnTo>
                  <a:pt x="742369" y="238318"/>
                </a:lnTo>
                <a:lnTo>
                  <a:pt x="740410" y="236332"/>
                </a:lnTo>
                <a:lnTo>
                  <a:pt x="738505" y="191374"/>
                </a:lnTo>
                <a:lnTo>
                  <a:pt x="728726" y="187691"/>
                </a:lnTo>
                <a:lnTo>
                  <a:pt x="718566" y="184516"/>
                </a:lnTo>
                <a:lnTo>
                  <a:pt x="707898" y="181722"/>
                </a:lnTo>
                <a:lnTo>
                  <a:pt x="696849" y="179182"/>
                </a:lnTo>
                <a:lnTo>
                  <a:pt x="687070" y="177269"/>
                </a:lnTo>
                <a:lnTo>
                  <a:pt x="681228" y="174737"/>
                </a:lnTo>
                <a:lnTo>
                  <a:pt x="676529" y="172070"/>
                </a:lnTo>
                <a:lnTo>
                  <a:pt x="675707" y="171567"/>
                </a:lnTo>
                <a:lnTo>
                  <a:pt x="673735" y="172959"/>
                </a:lnTo>
                <a:lnTo>
                  <a:pt x="671629" y="174985"/>
                </a:lnTo>
                <a:lnTo>
                  <a:pt x="671575" y="175118"/>
                </a:lnTo>
                <a:lnTo>
                  <a:pt x="671068" y="176388"/>
                </a:lnTo>
                <a:lnTo>
                  <a:pt x="671322" y="175372"/>
                </a:lnTo>
                <a:lnTo>
                  <a:pt x="670931" y="175763"/>
                </a:lnTo>
                <a:lnTo>
                  <a:pt x="670306" y="176896"/>
                </a:lnTo>
                <a:lnTo>
                  <a:pt x="673988" y="213091"/>
                </a:lnTo>
                <a:lnTo>
                  <a:pt x="677799" y="214234"/>
                </a:lnTo>
                <a:lnTo>
                  <a:pt x="688340" y="216266"/>
                </a:lnTo>
                <a:lnTo>
                  <a:pt x="685165" y="176896"/>
                </a:lnTo>
                <a:lnTo>
                  <a:pt x="688848" y="178039"/>
                </a:lnTo>
                <a:lnTo>
                  <a:pt x="698246" y="218552"/>
                </a:lnTo>
                <a:lnTo>
                  <a:pt x="707263" y="220838"/>
                </a:lnTo>
                <a:lnTo>
                  <a:pt x="715391" y="223378"/>
                </a:lnTo>
                <a:lnTo>
                  <a:pt x="722376" y="225918"/>
                </a:lnTo>
                <a:close/>
              </a:path>
              <a:path w="840613" h="937245">
                <a:moveTo>
                  <a:pt x="688848" y="178039"/>
                </a:moveTo>
                <a:lnTo>
                  <a:pt x="685165" y="176896"/>
                </a:lnTo>
                <a:lnTo>
                  <a:pt x="688340" y="216266"/>
                </a:lnTo>
                <a:lnTo>
                  <a:pt x="698246" y="218552"/>
                </a:lnTo>
                <a:lnTo>
                  <a:pt x="688848" y="178039"/>
                </a:lnTo>
                <a:close/>
              </a:path>
              <a:path w="840613" h="937245">
                <a:moveTo>
                  <a:pt x="747141" y="195565"/>
                </a:moveTo>
                <a:lnTo>
                  <a:pt x="745236" y="245095"/>
                </a:lnTo>
                <a:lnTo>
                  <a:pt x="744982" y="246492"/>
                </a:lnTo>
                <a:lnTo>
                  <a:pt x="744941" y="246661"/>
                </a:lnTo>
                <a:lnTo>
                  <a:pt x="744357" y="248522"/>
                </a:lnTo>
                <a:lnTo>
                  <a:pt x="743318" y="251900"/>
                </a:lnTo>
                <a:lnTo>
                  <a:pt x="743010" y="252901"/>
                </a:lnTo>
                <a:lnTo>
                  <a:pt x="742746" y="253086"/>
                </a:lnTo>
                <a:lnTo>
                  <a:pt x="734060" y="259192"/>
                </a:lnTo>
                <a:lnTo>
                  <a:pt x="720725" y="267193"/>
                </a:lnTo>
                <a:lnTo>
                  <a:pt x="707136" y="274432"/>
                </a:lnTo>
                <a:lnTo>
                  <a:pt x="692912" y="280909"/>
                </a:lnTo>
                <a:lnTo>
                  <a:pt x="677418" y="286624"/>
                </a:lnTo>
                <a:lnTo>
                  <a:pt x="660654" y="292085"/>
                </a:lnTo>
                <a:lnTo>
                  <a:pt x="642366" y="297165"/>
                </a:lnTo>
                <a:lnTo>
                  <a:pt x="630555" y="302118"/>
                </a:lnTo>
                <a:lnTo>
                  <a:pt x="624967" y="339964"/>
                </a:lnTo>
                <a:lnTo>
                  <a:pt x="628015" y="339837"/>
                </a:lnTo>
                <a:lnTo>
                  <a:pt x="630809" y="339202"/>
                </a:lnTo>
                <a:lnTo>
                  <a:pt x="651382" y="334122"/>
                </a:lnTo>
                <a:lnTo>
                  <a:pt x="670813" y="328788"/>
                </a:lnTo>
                <a:lnTo>
                  <a:pt x="689101" y="322946"/>
                </a:lnTo>
                <a:lnTo>
                  <a:pt x="706247" y="316469"/>
                </a:lnTo>
                <a:lnTo>
                  <a:pt x="722630" y="309230"/>
                </a:lnTo>
                <a:lnTo>
                  <a:pt x="738378" y="300975"/>
                </a:lnTo>
                <a:lnTo>
                  <a:pt x="753618" y="291831"/>
                </a:lnTo>
                <a:lnTo>
                  <a:pt x="740537" y="257668"/>
                </a:lnTo>
                <a:lnTo>
                  <a:pt x="742950" y="253096"/>
                </a:lnTo>
                <a:lnTo>
                  <a:pt x="743035" y="252883"/>
                </a:lnTo>
                <a:lnTo>
                  <a:pt x="743966" y="250556"/>
                </a:lnTo>
                <a:lnTo>
                  <a:pt x="744219" y="249667"/>
                </a:lnTo>
                <a:lnTo>
                  <a:pt x="744982" y="247127"/>
                </a:lnTo>
                <a:lnTo>
                  <a:pt x="746887" y="250175"/>
                </a:lnTo>
                <a:lnTo>
                  <a:pt x="747141" y="195565"/>
                </a:lnTo>
                <a:close/>
              </a:path>
              <a:path w="840613" h="937245">
                <a:moveTo>
                  <a:pt x="742315" y="238237"/>
                </a:moveTo>
                <a:lnTo>
                  <a:pt x="743894" y="240553"/>
                </a:lnTo>
                <a:lnTo>
                  <a:pt x="743075" y="239619"/>
                </a:lnTo>
                <a:lnTo>
                  <a:pt x="744248" y="241753"/>
                </a:lnTo>
                <a:lnTo>
                  <a:pt x="744523" y="241853"/>
                </a:lnTo>
                <a:lnTo>
                  <a:pt x="744158" y="240941"/>
                </a:lnTo>
                <a:lnTo>
                  <a:pt x="744474" y="241285"/>
                </a:lnTo>
                <a:lnTo>
                  <a:pt x="747141" y="195565"/>
                </a:lnTo>
                <a:lnTo>
                  <a:pt x="743585" y="239507"/>
                </a:lnTo>
                <a:lnTo>
                  <a:pt x="742569" y="238491"/>
                </a:lnTo>
                <a:lnTo>
                  <a:pt x="742315" y="238237"/>
                </a:lnTo>
                <a:close/>
              </a:path>
              <a:path w="840613" h="937245">
                <a:moveTo>
                  <a:pt x="744749" y="242664"/>
                </a:moveTo>
                <a:lnTo>
                  <a:pt x="744625" y="243030"/>
                </a:lnTo>
                <a:lnTo>
                  <a:pt x="744789" y="244918"/>
                </a:lnTo>
                <a:lnTo>
                  <a:pt x="744943" y="243635"/>
                </a:lnTo>
                <a:lnTo>
                  <a:pt x="744982" y="243317"/>
                </a:lnTo>
                <a:lnTo>
                  <a:pt x="745109" y="243317"/>
                </a:lnTo>
                <a:lnTo>
                  <a:pt x="744651" y="242174"/>
                </a:lnTo>
                <a:lnTo>
                  <a:pt x="744749" y="242664"/>
                </a:lnTo>
                <a:close/>
              </a:path>
              <a:path w="840613" h="937245">
                <a:moveTo>
                  <a:pt x="744357" y="248522"/>
                </a:moveTo>
                <a:lnTo>
                  <a:pt x="744941" y="246661"/>
                </a:lnTo>
                <a:lnTo>
                  <a:pt x="744982" y="246492"/>
                </a:lnTo>
                <a:lnTo>
                  <a:pt x="745236" y="245095"/>
                </a:lnTo>
                <a:lnTo>
                  <a:pt x="744981" y="243825"/>
                </a:lnTo>
                <a:lnTo>
                  <a:pt x="744938" y="246632"/>
                </a:lnTo>
                <a:lnTo>
                  <a:pt x="744357" y="248522"/>
                </a:lnTo>
                <a:close/>
              </a:path>
              <a:path w="840613" h="937245">
                <a:moveTo>
                  <a:pt x="747141" y="195565"/>
                </a:moveTo>
                <a:lnTo>
                  <a:pt x="738505" y="191374"/>
                </a:lnTo>
                <a:lnTo>
                  <a:pt x="740410" y="236332"/>
                </a:lnTo>
                <a:lnTo>
                  <a:pt x="742315" y="238237"/>
                </a:lnTo>
                <a:lnTo>
                  <a:pt x="742569" y="238491"/>
                </a:lnTo>
                <a:lnTo>
                  <a:pt x="743585" y="239507"/>
                </a:lnTo>
                <a:lnTo>
                  <a:pt x="747141" y="195565"/>
                </a:lnTo>
                <a:close/>
              </a:path>
              <a:path w="840613" h="937245">
                <a:moveTo>
                  <a:pt x="746887" y="250175"/>
                </a:moveTo>
                <a:lnTo>
                  <a:pt x="744982" y="247127"/>
                </a:lnTo>
                <a:lnTo>
                  <a:pt x="744219" y="249667"/>
                </a:lnTo>
                <a:lnTo>
                  <a:pt x="743966" y="250556"/>
                </a:lnTo>
                <a:lnTo>
                  <a:pt x="743035" y="252883"/>
                </a:lnTo>
                <a:lnTo>
                  <a:pt x="742950" y="253096"/>
                </a:lnTo>
                <a:lnTo>
                  <a:pt x="740537" y="257668"/>
                </a:lnTo>
                <a:lnTo>
                  <a:pt x="753618" y="291831"/>
                </a:lnTo>
                <a:lnTo>
                  <a:pt x="768731" y="281290"/>
                </a:lnTo>
                <a:lnTo>
                  <a:pt x="771525" y="279385"/>
                </a:lnTo>
                <a:lnTo>
                  <a:pt x="773684" y="276845"/>
                </a:lnTo>
                <a:lnTo>
                  <a:pt x="775081" y="273797"/>
                </a:lnTo>
                <a:lnTo>
                  <a:pt x="778382" y="266685"/>
                </a:lnTo>
                <a:lnTo>
                  <a:pt x="779399" y="264018"/>
                </a:lnTo>
                <a:lnTo>
                  <a:pt x="781431" y="257414"/>
                </a:lnTo>
                <a:lnTo>
                  <a:pt x="782066" y="254239"/>
                </a:lnTo>
                <a:lnTo>
                  <a:pt x="782828" y="247889"/>
                </a:lnTo>
                <a:lnTo>
                  <a:pt x="782955" y="244079"/>
                </a:lnTo>
                <a:lnTo>
                  <a:pt x="782447" y="238237"/>
                </a:lnTo>
                <a:lnTo>
                  <a:pt x="781685" y="234427"/>
                </a:lnTo>
                <a:lnTo>
                  <a:pt x="780161" y="228839"/>
                </a:lnTo>
                <a:lnTo>
                  <a:pt x="778510" y="225029"/>
                </a:lnTo>
                <a:lnTo>
                  <a:pt x="775843" y="219949"/>
                </a:lnTo>
                <a:lnTo>
                  <a:pt x="773938" y="217282"/>
                </a:lnTo>
                <a:lnTo>
                  <a:pt x="770128" y="212456"/>
                </a:lnTo>
                <a:lnTo>
                  <a:pt x="767969" y="210297"/>
                </a:lnTo>
                <a:lnTo>
                  <a:pt x="763143" y="205852"/>
                </a:lnTo>
                <a:lnTo>
                  <a:pt x="755776" y="200391"/>
                </a:lnTo>
                <a:lnTo>
                  <a:pt x="747141" y="195565"/>
                </a:lnTo>
                <a:lnTo>
                  <a:pt x="746887" y="250175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029587" y="3913251"/>
            <a:ext cx="120650" cy="113665"/>
          </a:xfrm>
          <a:custGeom>
            <a:avLst/>
            <a:gdLst/>
            <a:ahLst/>
            <a:cxnLst/>
            <a:rect l="l" t="t" r="r" b="b"/>
            <a:pathLst>
              <a:path w="120650" h="113665">
                <a:moveTo>
                  <a:pt x="0" y="56768"/>
                </a:moveTo>
                <a:lnTo>
                  <a:pt x="522" y="64299"/>
                </a:lnTo>
                <a:lnTo>
                  <a:pt x="4184" y="77649"/>
                </a:lnTo>
                <a:lnTo>
                  <a:pt x="10967" y="89505"/>
                </a:lnTo>
                <a:lnTo>
                  <a:pt x="20421" y="99451"/>
                </a:lnTo>
                <a:lnTo>
                  <a:pt x="32098" y="107070"/>
                </a:lnTo>
                <a:lnTo>
                  <a:pt x="45549" y="111946"/>
                </a:lnTo>
                <a:lnTo>
                  <a:pt x="60325" y="113665"/>
                </a:lnTo>
                <a:lnTo>
                  <a:pt x="68284" y="113174"/>
                </a:lnTo>
                <a:lnTo>
                  <a:pt x="82414" y="109732"/>
                </a:lnTo>
                <a:lnTo>
                  <a:pt x="94982" y="103352"/>
                </a:lnTo>
                <a:lnTo>
                  <a:pt x="105538" y="94449"/>
                </a:lnTo>
                <a:lnTo>
                  <a:pt x="113634" y="83440"/>
                </a:lnTo>
                <a:lnTo>
                  <a:pt x="118821" y="70741"/>
                </a:lnTo>
                <a:lnTo>
                  <a:pt x="120650" y="56768"/>
                </a:lnTo>
                <a:lnTo>
                  <a:pt x="120139" y="49354"/>
                </a:lnTo>
                <a:lnTo>
                  <a:pt x="116493" y="36024"/>
                </a:lnTo>
                <a:lnTo>
                  <a:pt x="109716" y="24176"/>
                </a:lnTo>
                <a:lnTo>
                  <a:pt x="100261" y="14229"/>
                </a:lnTo>
                <a:lnTo>
                  <a:pt x="88577" y="6604"/>
                </a:lnTo>
                <a:lnTo>
                  <a:pt x="75115" y="1721"/>
                </a:lnTo>
                <a:lnTo>
                  <a:pt x="60325" y="0"/>
                </a:lnTo>
                <a:lnTo>
                  <a:pt x="52458" y="479"/>
                </a:lnTo>
                <a:lnTo>
                  <a:pt x="38306" y="3904"/>
                </a:lnTo>
                <a:lnTo>
                  <a:pt x="25716" y="10273"/>
                </a:lnTo>
                <a:lnTo>
                  <a:pt x="15141" y="19163"/>
                </a:lnTo>
                <a:lnTo>
                  <a:pt x="7029" y="30156"/>
                </a:lnTo>
                <a:lnTo>
                  <a:pt x="1832" y="42831"/>
                </a:lnTo>
                <a:lnTo>
                  <a:pt x="0" y="56768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029587" y="3913251"/>
            <a:ext cx="120650" cy="113665"/>
          </a:xfrm>
          <a:custGeom>
            <a:avLst/>
            <a:gdLst/>
            <a:ahLst/>
            <a:cxnLst/>
            <a:rect l="l" t="t" r="r" b="b"/>
            <a:pathLst>
              <a:path w="120650" h="113665">
                <a:moveTo>
                  <a:pt x="0" y="56768"/>
                </a:moveTo>
                <a:lnTo>
                  <a:pt x="1832" y="42831"/>
                </a:lnTo>
                <a:lnTo>
                  <a:pt x="7029" y="30156"/>
                </a:lnTo>
                <a:lnTo>
                  <a:pt x="15141" y="19163"/>
                </a:lnTo>
                <a:lnTo>
                  <a:pt x="25716" y="10273"/>
                </a:lnTo>
                <a:lnTo>
                  <a:pt x="38306" y="3904"/>
                </a:lnTo>
                <a:lnTo>
                  <a:pt x="52458" y="479"/>
                </a:lnTo>
                <a:lnTo>
                  <a:pt x="60325" y="0"/>
                </a:lnTo>
                <a:lnTo>
                  <a:pt x="75115" y="1721"/>
                </a:lnTo>
                <a:lnTo>
                  <a:pt x="88577" y="6604"/>
                </a:lnTo>
                <a:lnTo>
                  <a:pt x="100261" y="14229"/>
                </a:lnTo>
                <a:lnTo>
                  <a:pt x="109716" y="24176"/>
                </a:lnTo>
                <a:lnTo>
                  <a:pt x="116493" y="36024"/>
                </a:lnTo>
                <a:lnTo>
                  <a:pt x="120139" y="49354"/>
                </a:lnTo>
                <a:lnTo>
                  <a:pt x="120650" y="56768"/>
                </a:lnTo>
                <a:lnTo>
                  <a:pt x="118821" y="70741"/>
                </a:lnTo>
                <a:lnTo>
                  <a:pt x="113634" y="83440"/>
                </a:lnTo>
                <a:lnTo>
                  <a:pt x="105538" y="94449"/>
                </a:lnTo>
                <a:lnTo>
                  <a:pt x="94982" y="103352"/>
                </a:lnTo>
                <a:lnTo>
                  <a:pt x="82414" y="109732"/>
                </a:lnTo>
                <a:lnTo>
                  <a:pt x="68284" y="113174"/>
                </a:lnTo>
                <a:lnTo>
                  <a:pt x="60325" y="113665"/>
                </a:lnTo>
                <a:lnTo>
                  <a:pt x="45549" y="111946"/>
                </a:lnTo>
                <a:lnTo>
                  <a:pt x="32098" y="107070"/>
                </a:lnTo>
                <a:lnTo>
                  <a:pt x="20421" y="99451"/>
                </a:lnTo>
                <a:lnTo>
                  <a:pt x="10967" y="89505"/>
                </a:lnTo>
                <a:lnTo>
                  <a:pt x="4184" y="77649"/>
                </a:lnTo>
                <a:lnTo>
                  <a:pt x="522" y="64299"/>
                </a:lnTo>
                <a:lnTo>
                  <a:pt x="0" y="56768"/>
                </a:lnTo>
                <a:close/>
              </a:path>
            </a:pathLst>
          </a:custGeom>
          <a:ln w="9525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488440" y="4196842"/>
            <a:ext cx="893191" cy="755141"/>
          </a:xfrm>
          <a:custGeom>
            <a:avLst/>
            <a:gdLst/>
            <a:ahLst/>
            <a:cxnLst/>
            <a:rect l="l" t="t" r="r" b="b"/>
            <a:pathLst>
              <a:path w="893191" h="755141">
                <a:moveTo>
                  <a:pt x="178180" y="114680"/>
                </a:moveTo>
                <a:lnTo>
                  <a:pt x="170815" y="110362"/>
                </a:lnTo>
                <a:lnTo>
                  <a:pt x="167766" y="108965"/>
                </a:lnTo>
                <a:lnTo>
                  <a:pt x="155702" y="104520"/>
                </a:lnTo>
                <a:lnTo>
                  <a:pt x="154812" y="144779"/>
                </a:lnTo>
                <a:lnTo>
                  <a:pt x="151765" y="143382"/>
                </a:lnTo>
                <a:lnTo>
                  <a:pt x="155702" y="104520"/>
                </a:lnTo>
                <a:lnTo>
                  <a:pt x="142112" y="100583"/>
                </a:lnTo>
                <a:lnTo>
                  <a:pt x="131094" y="97548"/>
                </a:lnTo>
                <a:lnTo>
                  <a:pt x="131063" y="95884"/>
                </a:lnTo>
                <a:lnTo>
                  <a:pt x="131318" y="80644"/>
                </a:lnTo>
                <a:lnTo>
                  <a:pt x="130937" y="71754"/>
                </a:lnTo>
                <a:lnTo>
                  <a:pt x="129666" y="97154"/>
                </a:lnTo>
                <a:lnTo>
                  <a:pt x="131190" y="102742"/>
                </a:lnTo>
                <a:lnTo>
                  <a:pt x="131572" y="110362"/>
                </a:lnTo>
                <a:lnTo>
                  <a:pt x="118618" y="93471"/>
                </a:lnTo>
                <a:lnTo>
                  <a:pt x="128143" y="57261"/>
                </a:lnTo>
                <a:lnTo>
                  <a:pt x="78231" y="21208"/>
                </a:lnTo>
                <a:lnTo>
                  <a:pt x="66421" y="18033"/>
                </a:lnTo>
                <a:lnTo>
                  <a:pt x="59139" y="47154"/>
                </a:lnTo>
                <a:lnTo>
                  <a:pt x="56515" y="54736"/>
                </a:lnTo>
                <a:lnTo>
                  <a:pt x="46100" y="52196"/>
                </a:lnTo>
                <a:lnTo>
                  <a:pt x="59139" y="47154"/>
                </a:lnTo>
                <a:lnTo>
                  <a:pt x="33528" y="49021"/>
                </a:lnTo>
                <a:lnTo>
                  <a:pt x="30860" y="48386"/>
                </a:lnTo>
                <a:lnTo>
                  <a:pt x="59139" y="47154"/>
                </a:lnTo>
                <a:lnTo>
                  <a:pt x="27178" y="47497"/>
                </a:lnTo>
                <a:lnTo>
                  <a:pt x="59690" y="153796"/>
                </a:lnTo>
                <a:lnTo>
                  <a:pt x="37084" y="49910"/>
                </a:lnTo>
                <a:lnTo>
                  <a:pt x="41021" y="50926"/>
                </a:lnTo>
                <a:lnTo>
                  <a:pt x="59690" y="153796"/>
                </a:lnTo>
                <a:lnTo>
                  <a:pt x="67394" y="163203"/>
                </a:lnTo>
                <a:lnTo>
                  <a:pt x="79029" y="165948"/>
                </a:lnTo>
                <a:lnTo>
                  <a:pt x="84328" y="164718"/>
                </a:lnTo>
                <a:lnTo>
                  <a:pt x="93648" y="156896"/>
                </a:lnTo>
                <a:lnTo>
                  <a:pt x="96347" y="145263"/>
                </a:lnTo>
                <a:lnTo>
                  <a:pt x="95122" y="140080"/>
                </a:lnTo>
                <a:lnTo>
                  <a:pt x="62731" y="56432"/>
                </a:lnTo>
                <a:lnTo>
                  <a:pt x="67690" y="57784"/>
                </a:lnTo>
                <a:lnTo>
                  <a:pt x="78231" y="60832"/>
                </a:lnTo>
                <a:lnTo>
                  <a:pt x="83184" y="62483"/>
                </a:lnTo>
                <a:lnTo>
                  <a:pt x="88518" y="60832"/>
                </a:lnTo>
                <a:lnTo>
                  <a:pt x="91730" y="65114"/>
                </a:lnTo>
                <a:lnTo>
                  <a:pt x="92294" y="65866"/>
                </a:lnTo>
                <a:lnTo>
                  <a:pt x="91947" y="65658"/>
                </a:lnTo>
                <a:lnTo>
                  <a:pt x="91821" y="67182"/>
                </a:lnTo>
                <a:lnTo>
                  <a:pt x="91103" y="65357"/>
                </a:lnTo>
                <a:lnTo>
                  <a:pt x="90423" y="63626"/>
                </a:lnTo>
                <a:lnTo>
                  <a:pt x="88518" y="60832"/>
                </a:lnTo>
                <a:lnTo>
                  <a:pt x="86994" y="63753"/>
                </a:lnTo>
                <a:lnTo>
                  <a:pt x="90169" y="65023"/>
                </a:lnTo>
                <a:lnTo>
                  <a:pt x="90818" y="65255"/>
                </a:lnTo>
                <a:lnTo>
                  <a:pt x="90986" y="65315"/>
                </a:lnTo>
                <a:lnTo>
                  <a:pt x="91231" y="66049"/>
                </a:lnTo>
                <a:lnTo>
                  <a:pt x="91947" y="68198"/>
                </a:lnTo>
                <a:lnTo>
                  <a:pt x="92837" y="73532"/>
                </a:lnTo>
                <a:lnTo>
                  <a:pt x="92328" y="65912"/>
                </a:lnTo>
                <a:lnTo>
                  <a:pt x="94487" y="67182"/>
                </a:lnTo>
                <a:lnTo>
                  <a:pt x="93598" y="112775"/>
                </a:lnTo>
                <a:lnTo>
                  <a:pt x="94106" y="120522"/>
                </a:lnTo>
                <a:lnTo>
                  <a:pt x="99187" y="127253"/>
                </a:lnTo>
                <a:lnTo>
                  <a:pt x="106553" y="129666"/>
                </a:lnTo>
                <a:lnTo>
                  <a:pt x="119634" y="133984"/>
                </a:lnTo>
                <a:lnTo>
                  <a:pt x="131698" y="137286"/>
                </a:lnTo>
                <a:lnTo>
                  <a:pt x="142747" y="140334"/>
                </a:lnTo>
                <a:lnTo>
                  <a:pt x="153426" y="144269"/>
                </a:lnTo>
                <a:lnTo>
                  <a:pt x="155574" y="145414"/>
                </a:lnTo>
                <a:lnTo>
                  <a:pt x="160528" y="149097"/>
                </a:lnTo>
                <a:lnTo>
                  <a:pt x="172339" y="157733"/>
                </a:lnTo>
                <a:lnTo>
                  <a:pt x="186562" y="166242"/>
                </a:lnTo>
                <a:lnTo>
                  <a:pt x="194945" y="170687"/>
                </a:lnTo>
                <a:lnTo>
                  <a:pt x="203199" y="174370"/>
                </a:lnTo>
                <a:lnTo>
                  <a:pt x="211962" y="177672"/>
                </a:lnTo>
                <a:lnTo>
                  <a:pt x="219074" y="179958"/>
                </a:lnTo>
                <a:lnTo>
                  <a:pt x="225043" y="181482"/>
                </a:lnTo>
                <a:lnTo>
                  <a:pt x="227076" y="178688"/>
                </a:lnTo>
                <a:lnTo>
                  <a:pt x="233400" y="181913"/>
                </a:lnTo>
                <a:lnTo>
                  <a:pt x="233553" y="181990"/>
                </a:lnTo>
                <a:lnTo>
                  <a:pt x="239140" y="182498"/>
                </a:lnTo>
                <a:lnTo>
                  <a:pt x="239267" y="192658"/>
                </a:lnTo>
                <a:lnTo>
                  <a:pt x="245490" y="199389"/>
                </a:lnTo>
                <a:lnTo>
                  <a:pt x="249935" y="203199"/>
                </a:lnTo>
                <a:lnTo>
                  <a:pt x="252729" y="204215"/>
                </a:lnTo>
                <a:lnTo>
                  <a:pt x="256540" y="205485"/>
                </a:lnTo>
                <a:lnTo>
                  <a:pt x="259587" y="207009"/>
                </a:lnTo>
                <a:lnTo>
                  <a:pt x="262382" y="208533"/>
                </a:lnTo>
                <a:lnTo>
                  <a:pt x="264807" y="210474"/>
                </a:lnTo>
                <a:lnTo>
                  <a:pt x="268389" y="214578"/>
                </a:lnTo>
                <a:lnTo>
                  <a:pt x="269874" y="216280"/>
                </a:lnTo>
                <a:lnTo>
                  <a:pt x="270128" y="217042"/>
                </a:lnTo>
                <a:lnTo>
                  <a:pt x="270743" y="219002"/>
                </a:lnTo>
                <a:lnTo>
                  <a:pt x="271526" y="220471"/>
                </a:lnTo>
                <a:lnTo>
                  <a:pt x="273303" y="173354"/>
                </a:lnTo>
                <a:lnTo>
                  <a:pt x="267334" y="212597"/>
                </a:lnTo>
                <a:lnTo>
                  <a:pt x="266191" y="211581"/>
                </a:lnTo>
                <a:lnTo>
                  <a:pt x="263778" y="209295"/>
                </a:lnTo>
                <a:lnTo>
                  <a:pt x="262509" y="161670"/>
                </a:lnTo>
                <a:lnTo>
                  <a:pt x="259460" y="158114"/>
                </a:lnTo>
                <a:lnTo>
                  <a:pt x="257174" y="155320"/>
                </a:lnTo>
                <a:lnTo>
                  <a:pt x="253110" y="150875"/>
                </a:lnTo>
                <a:lnTo>
                  <a:pt x="248539" y="147192"/>
                </a:lnTo>
                <a:lnTo>
                  <a:pt x="244093" y="145414"/>
                </a:lnTo>
                <a:lnTo>
                  <a:pt x="241427" y="144652"/>
                </a:lnTo>
                <a:lnTo>
                  <a:pt x="234568" y="144525"/>
                </a:lnTo>
                <a:lnTo>
                  <a:pt x="232283" y="144017"/>
                </a:lnTo>
                <a:lnTo>
                  <a:pt x="228853" y="143128"/>
                </a:lnTo>
                <a:lnTo>
                  <a:pt x="223647" y="141350"/>
                </a:lnTo>
                <a:lnTo>
                  <a:pt x="216661" y="138683"/>
                </a:lnTo>
                <a:lnTo>
                  <a:pt x="210565" y="135889"/>
                </a:lnTo>
                <a:lnTo>
                  <a:pt x="204978" y="132841"/>
                </a:lnTo>
                <a:lnTo>
                  <a:pt x="191770" y="124967"/>
                </a:lnTo>
                <a:lnTo>
                  <a:pt x="183387" y="118490"/>
                </a:lnTo>
                <a:lnTo>
                  <a:pt x="178180" y="114680"/>
                </a:lnTo>
                <a:close/>
              </a:path>
              <a:path w="893191" h="755141">
                <a:moveTo>
                  <a:pt x="225043" y="181482"/>
                </a:moveTo>
                <a:lnTo>
                  <a:pt x="230020" y="182274"/>
                </a:lnTo>
                <a:lnTo>
                  <a:pt x="227965" y="179704"/>
                </a:lnTo>
                <a:lnTo>
                  <a:pt x="232917" y="181863"/>
                </a:lnTo>
                <a:lnTo>
                  <a:pt x="234568" y="182625"/>
                </a:lnTo>
                <a:lnTo>
                  <a:pt x="237235" y="182625"/>
                </a:lnTo>
                <a:lnTo>
                  <a:pt x="234568" y="182625"/>
                </a:lnTo>
                <a:lnTo>
                  <a:pt x="230632" y="182371"/>
                </a:lnTo>
                <a:lnTo>
                  <a:pt x="230020" y="182274"/>
                </a:lnTo>
                <a:lnTo>
                  <a:pt x="230504" y="182879"/>
                </a:lnTo>
                <a:lnTo>
                  <a:pt x="234315" y="187324"/>
                </a:lnTo>
                <a:lnTo>
                  <a:pt x="239267" y="192658"/>
                </a:lnTo>
                <a:lnTo>
                  <a:pt x="239140" y="182498"/>
                </a:lnTo>
                <a:lnTo>
                  <a:pt x="233553" y="181990"/>
                </a:lnTo>
                <a:lnTo>
                  <a:pt x="233400" y="181913"/>
                </a:lnTo>
                <a:lnTo>
                  <a:pt x="227076" y="178688"/>
                </a:lnTo>
                <a:lnTo>
                  <a:pt x="225043" y="181482"/>
                </a:lnTo>
                <a:close/>
              </a:path>
              <a:path w="893191" h="755141">
                <a:moveTo>
                  <a:pt x="232917" y="181863"/>
                </a:moveTo>
                <a:lnTo>
                  <a:pt x="227965" y="179704"/>
                </a:lnTo>
                <a:lnTo>
                  <a:pt x="230020" y="182274"/>
                </a:lnTo>
                <a:lnTo>
                  <a:pt x="230632" y="182371"/>
                </a:lnTo>
                <a:lnTo>
                  <a:pt x="234568" y="182625"/>
                </a:lnTo>
                <a:lnTo>
                  <a:pt x="232917" y="181863"/>
                </a:lnTo>
                <a:close/>
              </a:path>
              <a:path w="893191" h="755141">
                <a:moveTo>
                  <a:pt x="316357" y="324611"/>
                </a:moveTo>
                <a:lnTo>
                  <a:pt x="316103" y="323722"/>
                </a:lnTo>
                <a:lnTo>
                  <a:pt x="314578" y="320420"/>
                </a:lnTo>
                <a:lnTo>
                  <a:pt x="313435" y="317499"/>
                </a:lnTo>
                <a:lnTo>
                  <a:pt x="315722" y="365378"/>
                </a:lnTo>
                <a:lnTo>
                  <a:pt x="315467" y="324484"/>
                </a:lnTo>
                <a:lnTo>
                  <a:pt x="316357" y="324611"/>
                </a:lnTo>
                <a:close/>
              </a:path>
              <a:path w="893191" h="755141">
                <a:moveTo>
                  <a:pt x="317583" y="325911"/>
                </a:moveTo>
                <a:lnTo>
                  <a:pt x="317969" y="326319"/>
                </a:lnTo>
                <a:lnTo>
                  <a:pt x="318210" y="326496"/>
                </a:lnTo>
                <a:lnTo>
                  <a:pt x="318008" y="326516"/>
                </a:lnTo>
                <a:lnTo>
                  <a:pt x="317969" y="326319"/>
                </a:lnTo>
                <a:lnTo>
                  <a:pt x="317583" y="325911"/>
                </a:lnTo>
                <a:lnTo>
                  <a:pt x="317248" y="325556"/>
                </a:lnTo>
                <a:lnTo>
                  <a:pt x="317156" y="325409"/>
                </a:lnTo>
                <a:lnTo>
                  <a:pt x="317402" y="325543"/>
                </a:lnTo>
                <a:lnTo>
                  <a:pt x="317583" y="325911"/>
                </a:lnTo>
                <a:lnTo>
                  <a:pt x="317734" y="325869"/>
                </a:lnTo>
                <a:lnTo>
                  <a:pt x="317546" y="325622"/>
                </a:lnTo>
                <a:lnTo>
                  <a:pt x="317247" y="325228"/>
                </a:lnTo>
                <a:lnTo>
                  <a:pt x="317059" y="325355"/>
                </a:lnTo>
                <a:lnTo>
                  <a:pt x="317519" y="325989"/>
                </a:lnTo>
                <a:lnTo>
                  <a:pt x="317680" y="326107"/>
                </a:lnTo>
                <a:lnTo>
                  <a:pt x="318008" y="326770"/>
                </a:lnTo>
                <a:lnTo>
                  <a:pt x="318642" y="365886"/>
                </a:lnTo>
                <a:lnTo>
                  <a:pt x="318506" y="326713"/>
                </a:lnTo>
                <a:lnTo>
                  <a:pt x="322198" y="328167"/>
                </a:lnTo>
                <a:lnTo>
                  <a:pt x="322834" y="328040"/>
                </a:lnTo>
                <a:lnTo>
                  <a:pt x="324746" y="328284"/>
                </a:lnTo>
                <a:lnTo>
                  <a:pt x="329818" y="328929"/>
                </a:lnTo>
                <a:lnTo>
                  <a:pt x="325754" y="328548"/>
                </a:lnTo>
                <a:lnTo>
                  <a:pt x="328548" y="366902"/>
                </a:lnTo>
                <a:lnTo>
                  <a:pt x="319278" y="327278"/>
                </a:lnTo>
                <a:lnTo>
                  <a:pt x="318618" y="326677"/>
                </a:lnTo>
                <a:lnTo>
                  <a:pt x="317734" y="325869"/>
                </a:lnTo>
                <a:lnTo>
                  <a:pt x="317583" y="325911"/>
                </a:lnTo>
                <a:close/>
              </a:path>
              <a:path w="893191" h="755141">
                <a:moveTo>
                  <a:pt x="318204" y="326568"/>
                </a:moveTo>
                <a:lnTo>
                  <a:pt x="317969" y="326319"/>
                </a:lnTo>
                <a:lnTo>
                  <a:pt x="318008" y="326516"/>
                </a:lnTo>
                <a:lnTo>
                  <a:pt x="318210" y="326496"/>
                </a:lnTo>
                <a:lnTo>
                  <a:pt x="317969" y="326319"/>
                </a:lnTo>
                <a:lnTo>
                  <a:pt x="318204" y="326568"/>
                </a:lnTo>
                <a:close/>
              </a:path>
              <a:path w="893191" h="755141">
                <a:moveTo>
                  <a:pt x="320262" y="327108"/>
                </a:moveTo>
                <a:lnTo>
                  <a:pt x="317546" y="325622"/>
                </a:lnTo>
                <a:lnTo>
                  <a:pt x="317734" y="325869"/>
                </a:lnTo>
                <a:lnTo>
                  <a:pt x="318618" y="326677"/>
                </a:lnTo>
                <a:lnTo>
                  <a:pt x="318773" y="326818"/>
                </a:lnTo>
                <a:lnTo>
                  <a:pt x="322198" y="328167"/>
                </a:lnTo>
                <a:lnTo>
                  <a:pt x="322834" y="328040"/>
                </a:lnTo>
                <a:lnTo>
                  <a:pt x="324746" y="328284"/>
                </a:lnTo>
                <a:lnTo>
                  <a:pt x="320262" y="327108"/>
                </a:lnTo>
                <a:close/>
              </a:path>
              <a:path w="893191" h="755141">
                <a:moveTo>
                  <a:pt x="420116" y="292607"/>
                </a:moveTo>
                <a:lnTo>
                  <a:pt x="418337" y="294766"/>
                </a:lnTo>
                <a:lnTo>
                  <a:pt x="422274" y="341756"/>
                </a:lnTo>
                <a:lnTo>
                  <a:pt x="420623" y="291972"/>
                </a:lnTo>
                <a:lnTo>
                  <a:pt x="420141" y="292563"/>
                </a:lnTo>
                <a:close/>
              </a:path>
              <a:path w="893191" h="755141">
                <a:moveTo>
                  <a:pt x="420776" y="291109"/>
                </a:moveTo>
                <a:lnTo>
                  <a:pt x="419393" y="293183"/>
                </a:lnTo>
                <a:lnTo>
                  <a:pt x="420221" y="292369"/>
                </a:lnTo>
                <a:lnTo>
                  <a:pt x="421893" y="289432"/>
                </a:lnTo>
                <a:lnTo>
                  <a:pt x="423417" y="285114"/>
                </a:lnTo>
                <a:lnTo>
                  <a:pt x="420776" y="291109"/>
                </a:lnTo>
                <a:close/>
              </a:path>
              <a:path w="893191" h="755141">
                <a:moveTo>
                  <a:pt x="458596" y="298873"/>
                </a:moveTo>
                <a:lnTo>
                  <a:pt x="458851" y="298703"/>
                </a:lnTo>
                <a:lnTo>
                  <a:pt x="459120" y="298601"/>
                </a:lnTo>
                <a:lnTo>
                  <a:pt x="459209" y="298464"/>
                </a:lnTo>
                <a:lnTo>
                  <a:pt x="459358" y="298365"/>
                </a:lnTo>
                <a:lnTo>
                  <a:pt x="459562" y="298229"/>
                </a:lnTo>
                <a:lnTo>
                  <a:pt x="459429" y="298484"/>
                </a:lnTo>
                <a:lnTo>
                  <a:pt x="462534" y="297306"/>
                </a:lnTo>
                <a:lnTo>
                  <a:pt x="459993" y="297941"/>
                </a:lnTo>
                <a:lnTo>
                  <a:pt x="459794" y="297784"/>
                </a:lnTo>
                <a:lnTo>
                  <a:pt x="459770" y="297602"/>
                </a:lnTo>
                <a:lnTo>
                  <a:pt x="464820" y="258444"/>
                </a:lnTo>
                <a:lnTo>
                  <a:pt x="457961" y="259587"/>
                </a:lnTo>
                <a:lnTo>
                  <a:pt x="456184" y="300481"/>
                </a:lnTo>
                <a:lnTo>
                  <a:pt x="457907" y="299620"/>
                </a:lnTo>
                <a:lnTo>
                  <a:pt x="458596" y="298873"/>
                </a:lnTo>
                <a:close/>
              </a:path>
              <a:path w="893191" h="755141">
                <a:moveTo>
                  <a:pt x="459172" y="298614"/>
                </a:moveTo>
                <a:lnTo>
                  <a:pt x="459491" y="298365"/>
                </a:lnTo>
                <a:lnTo>
                  <a:pt x="459562" y="298229"/>
                </a:lnTo>
                <a:lnTo>
                  <a:pt x="459358" y="298365"/>
                </a:lnTo>
                <a:lnTo>
                  <a:pt x="459209" y="298464"/>
                </a:lnTo>
                <a:lnTo>
                  <a:pt x="459011" y="298769"/>
                </a:lnTo>
                <a:lnTo>
                  <a:pt x="458137" y="299505"/>
                </a:lnTo>
                <a:lnTo>
                  <a:pt x="457580" y="299973"/>
                </a:lnTo>
                <a:lnTo>
                  <a:pt x="457327" y="302513"/>
                </a:lnTo>
                <a:lnTo>
                  <a:pt x="459164" y="298991"/>
                </a:lnTo>
                <a:lnTo>
                  <a:pt x="458723" y="299211"/>
                </a:lnTo>
                <a:lnTo>
                  <a:pt x="459132" y="298667"/>
                </a:lnTo>
                <a:close/>
              </a:path>
              <a:path w="893191" h="755141">
                <a:moveTo>
                  <a:pt x="459164" y="298991"/>
                </a:moveTo>
                <a:lnTo>
                  <a:pt x="460862" y="298142"/>
                </a:lnTo>
                <a:lnTo>
                  <a:pt x="459393" y="298552"/>
                </a:lnTo>
                <a:lnTo>
                  <a:pt x="459132" y="298667"/>
                </a:lnTo>
                <a:lnTo>
                  <a:pt x="458723" y="299211"/>
                </a:lnTo>
                <a:lnTo>
                  <a:pt x="459164" y="298991"/>
                </a:lnTo>
                <a:close/>
              </a:path>
              <a:path w="893191" h="755141">
                <a:moveTo>
                  <a:pt x="479424" y="294385"/>
                </a:moveTo>
                <a:lnTo>
                  <a:pt x="472185" y="295782"/>
                </a:lnTo>
                <a:lnTo>
                  <a:pt x="477901" y="301243"/>
                </a:lnTo>
                <a:lnTo>
                  <a:pt x="482599" y="305815"/>
                </a:lnTo>
                <a:lnTo>
                  <a:pt x="486409" y="310514"/>
                </a:lnTo>
                <a:lnTo>
                  <a:pt x="489839" y="315848"/>
                </a:lnTo>
                <a:lnTo>
                  <a:pt x="493141" y="322833"/>
                </a:lnTo>
                <a:lnTo>
                  <a:pt x="496316" y="330707"/>
                </a:lnTo>
                <a:lnTo>
                  <a:pt x="497677" y="334844"/>
                </a:lnTo>
                <a:lnTo>
                  <a:pt x="496061" y="339216"/>
                </a:lnTo>
                <a:lnTo>
                  <a:pt x="493648" y="346074"/>
                </a:lnTo>
                <a:lnTo>
                  <a:pt x="491235" y="353567"/>
                </a:lnTo>
                <a:lnTo>
                  <a:pt x="488696" y="361695"/>
                </a:lnTo>
                <a:lnTo>
                  <a:pt x="486409" y="369696"/>
                </a:lnTo>
                <a:lnTo>
                  <a:pt x="484885" y="376935"/>
                </a:lnTo>
                <a:lnTo>
                  <a:pt x="482599" y="389381"/>
                </a:lnTo>
                <a:lnTo>
                  <a:pt x="480567" y="399922"/>
                </a:lnTo>
                <a:lnTo>
                  <a:pt x="478662" y="409320"/>
                </a:lnTo>
                <a:lnTo>
                  <a:pt x="477011" y="417321"/>
                </a:lnTo>
                <a:lnTo>
                  <a:pt x="475868" y="423798"/>
                </a:lnTo>
                <a:lnTo>
                  <a:pt x="474726" y="430529"/>
                </a:lnTo>
                <a:lnTo>
                  <a:pt x="474217" y="436498"/>
                </a:lnTo>
                <a:lnTo>
                  <a:pt x="474091" y="440562"/>
                </a:lnTo>
                <a:lnTo>
                  <a:pt x="474345" y="444372"/>
                </a:lnTo>
                <a:lnTo>
                  <a:pt x="475615" y="451230"/>
                </a:lnTo>
                <a:lnTo>
                  <a:pt x="476377" y="454278"/>
                </a:lnTo>
                <a:lnTo>
                  <a:pt x="481076" y="464565"/>
                </a:lnTo>
                <a:lnTo>
                  <a:pt x="483742" y="469137"/>
                </a:lnTo>
                <a:lnTo>
                  <a:pt x="486791" y="473963"/>
                </a:lnTo>
                <a:lnTo>
                  <a:pt x="490347" y="479805"/>
                </a:lnTo>
                <a:lnTo>
                  <a:pt x="494665" y="486663"/>
                </a:lnTo>
                <a:lnTo>
                  <a:pt x="497585" y="491108"/>
                </a:lnTo>
                <a:lnTo>
                  <a:pt x="502158" y="494283"/>
                </a:lnTo>
                <a:lnTo>
                  <a:pt x="507491" y="495172"/>
                </a:lnTo>
                <a:lnTo>
                  <a:pt x="514984" y="496442"/>
                </a:lnTo>
                <a:lnTo>
                  <a:pt x="511809" y="440181"/>
                </a:lnTo>
                <a:lnTo>
                  <a:pt x="512163" y="441033"/>
                </a:lnTo>
                <a:lnTo>
                  <a:pt x="512191" y="441451"/>
                </a:lnTo>
                <a:lnTo>
                  <a:pt x="513079" y="444626"/>
                </a:lnTo>
                <a:lnTo>
                  <a:pt x="514096" y="457707"/>
                </a:lnTo>
                <a:lnTo>
                  <a:pt x="522604" y="459485"/>
                </a:lnTo>
                <a:lnTo>
                  <a:pt x="526796" y="466216"/>
                </a:lnTo>
                <a:lnTo>
                  <a:pt x="532510" y="500252"/>
                </a:lnTo>
                <a:lnTo>
                  <a:pt x="542290" y="502665"/>
                </a:lnTo>
                <a:lnTo>
                  <a:pt x="563245" y="507999"/>
                </a:lnTo>
                <a:lnTo>
                  <a:pt x="585216" y="513587"/>
                </a:lnTo>
                <a:lnTo>
                  <a:pt x="607246" y="518749"/>
                </a:lnTo>
                <a:lnTo>
                  <a:pt x="607186" y="521715"/>
                </a:lnTo>
                <a:lnTo>
                  <a:pt x="607441" y="528573"/>
                </a:lnTo>
                <a:lnTo>
                  <a:pt x="607822" y="536320"/>
                </a:lnTo>
                <a:lnTo>
                  <a:pt x="607441" y="518794"/>
                </a:lnTo>
                <a:lnTo>
                  <a:pt x="607314" y="515365"/>
                </a:lnTo>
                <a:lnTo>
                  <a:pt x="607695" y="512698"/>
                </a:lnTo>
                <a:lnTo>
                  <a:pt x="628522" y="522858"/>
                </a:lnTo>
                <a:lnTo>
                  <a:pt x="610870" y="501268"/>
                </a:lnTo>
                <a:lnTo>
                  <a:pt x="612774" y="497585"/>
                </a:lnTo>
                <a:lnTo>
                  <a:pt x="628522" y="522858"/>
                </a:lnTo>
                <a:lnTo>
                  <a:pt x="620014" y="488822"/>
                </a:lnTo>
                <a:lnTo>
                  <a:pt x="625729" y="483742"/>
                </a:lnTo>
                <a:lnTo>
                  <a:pt x="628522" y="522858"/>
                </a:lnTo>
                <a:lnTo>
                  <a:pt x="638936" y="524382"/>
                </a:lnTo>
                <a:lnTo>
                  <a:pt x="644397" y="519048"/>
                </a:lnTo>
                <a:lnTo>
                  <a:pt x="643762" y="499617"/>
                </a:lnTo>
                <a:lnTo>
                  <a:pt x="648335" y="499617"/>
                </a:lnTo>
                <a:lnTo>
                  <a:pt x="647954" y="501395"/>
                </a:lnTo>
                <a:lnTo>
                  <a:pt x="647954" y="506094"/>
                </a:lnTo>
                <a:lnTo>
                  <a:pt x="648686" y="508047"/>
                </a:lnTo>
                <a:lnTo>
                  <a:pt x="648386" y="500854"/>
                </a:lnTo>
                <a:lnTo>
                  <a:pt x="653049" y="495011"/>
                </a:lnTo>
                <a:lnTo>
                  <a:pt x="641096" y="494283"/>
                </a:lnTo>
                <a:lnTo>
                  <a:pt x="639826" y="491108"/>
                </a:lnTo>
                <a:lnTo>
                  <a:pt x="634237" y="485139"/>
                </a:lnTo>
                <a:lnTo>
                  <a:pt x="625947" y="483578"/>
                </a:lnTo>
                <a:lnTo>
                  <a:pt x="614679" y="481456"/>
                </a:lnTo>
                <a:lnTo>
                  <a:pt x="616966" y="491997"/>
                </a:lnTo>
                <a:lnTo>
                  <a:pt x="615060" y="494410"/>
                </a:lnTo>
                <a:lnTo>
                  <a:pt x="614679" y="481456"/>
                </a:lnTo>
                <a:lnTo>
                  <a:pt x="609472" y="504951"/>
                </a:lnTo>
                <a:lnTo>
                  <a:pt x="608457" y="508507"/>
                </a:lnTo>
                <a:lnTo>
                  <a:pt x="593979" y="476503"/>
                </a:lnTo>
                <a:lnTo>
                  <a:pt x="572770" y="471042"/>
                </a:lnTo>
                <a:lnTo>
                  <a:pt x="551815" y="465708"/>
                </a:lnTo>
                <a:lnTo>
                  <a:pt x="541654" y="463295"/>
                </a:lnTo>
                <a:lnTo>
                  <a:pt x="531748" y="461009"/>
                </a:lnTo>
                <a:lnTo>
                  <a:pt x="522732" y="459231"/>
                </a:lnTo>
                <a:lnTo>
                  <a:pt x="522414" y="459176"/>
                </a:lnTo>
                <a:lnTo>
                  <a:pt x="519176" y="453897"/>
                </a:lnTo>
                <a:lnTo>
                  <a:pt x="516001" y="448944"/>
                </a:lnTo>
                <a:lnTo>
                  <a:pt x="513968" y="445388"/>
                </a:lnTo>
                <a:lnTo>
                  <a:pt x="512706" y="442343"/>
                </a:lnTo>
                <a:lnTo>
                  <a:pt x="512250" y="439556"/>
                </a:lnTo>
                <a:lnTo>
                  <a:pt x="511936" y="437641"/>
                </a:lnTo>
                <a:lnTo>
                  <a:pt x="512698" y="282447"/>
                </a:lnTo>
                <a:lnTo>
                  <a:pt x="505078" y="274573"/>
                </a:lnTo>
                <a:lnTo>
                  <a:pt x="499745" y="341121"/>
                </a:lnTo>
                <a:lnTo>
                  <a:pt x="498221" y="333374"/>
                </a:lnTo>
                <a:lnTo>
                  <a:pt x="499617" y="329818"/>
                </a:lnTo>
                <a:lnTo>
                  <a:pt x="499364" y="330580"/>
                </a:lnTo>
                <a:lnTo>
                  <a:pt x="499617" y="329818"/>
                </a:lnTo>
                <a:lnTo>
                  <a:pt x="498221" y="333374"/>
                </a:lnTo>
                <a:lnTo>
                  <a:pt x="499745" y="341121"/>
                </a:lnTo>
                <a:lnTo>
                  <a:pt x="505078" y="274573"/>
                </a:lnTo>
                <a:lnTo>
                  <a:pt x="496570" y="267334"/>
                </a:lnTo>
                <a:lnTo>
                  <a:pt x="486791" y="260222"/>
                </a:lnTo>
                <a:lnTo>
                  <a:pt x="482472" y="257174"/>
                </a:lnTo>
                <a:lnTo>
                  <a:pt x="477139" y="256031"/>
                </a:lnTo>
                <a:lnTo>
                  <a:pt x="472059" y="257047"/>
                </a:lnTo>
                <a:lnTo>
                  <a:pt x="464820" y="258444"/>
                </a:lnTo>
                <a:lnTo>
                  <a:pt x="479424" y="294385"/>
                </a:lnTo>
                <a:close/>
              </a:path>
              <a:path w="893191" h="755141">
                <a:moveTo>
                  <a:pt x="447547" y="318896"/>
                </a:moveTo>
                <a:lnTo>
                  <a:pt x="449834" y="316102"/>
                </a:lnTo>
                <a:lnTo>
                  <a:pt x="453516" y="310768"/>
                </a:lnTo>
                <a:lnTo>
                  <a:pt x="455295" y="307593"/>
                </a:lnTo>
                <a:lnTo>
                  <a:pt x="457327" y="302513"/>
                </a:lnTo>
                <a:lnTo>
                  <a:pt x="457580" y="299973"/>
                </a:lnTo>
                <a:lnTo>
                  <a:pt x="458137" y="299505"/>
                </a:lnTo>
                <a:lnTo>
                  <a:pt x="459011" y="298769"/>
                </a:lnTo>
                <a:lnTo>
                  <a:pt x="459172" y="298614"/>
                </a:lnTo>
                <a:lnTo>
                  <a:pt x="459393" y="298552"/>
                </a:lnTo>
                <a:lnTo>
                  <a:pt x="460862" y="298142"/>
                </a:lnTo>
                <a:lnTo>
                  <a:pt x="464311" y="297179"/>
                </a:lnTo>
                <a:lnTo>
                  <a:pt x="464692" y="291210"/>
                </a:lnTo>
                <a:lnTo>
                  <a:pt x="471329" y="295935"/>
                </a:lnTo>
                <a:lnTo>
                  <a:pt x="472185" y="296544"/>
                </a:lnTo>
                <a:lnTo>
                  <a:pt x="477901" y="301243"/>
                </a:lnTo>
                <a:lnTo>
                  <a:pt x="472185" y="295782"/>
                </a:lnTo>
                <a:lnTo>
                  <a:pt x="479424" y="294385"/>
                </a:lnTo>
                <a:lnTo>
                  <a:pt x="464820" y="258444"/>
                </a:lnTo>
                <a:lnTo>
                  <a:pt x="459770" y="297602"/>
                </a:lnTo>
                <a:lnTo>
                  <a:pt x="459794" y="297784"/>
                </a:lnTo>
                <a:lnTo>
                  <a:pt x="459993" y="297941"/>
                </a:lnTo>
                <a:lnTo>
                  <a:pt x="460628" y="296671"/>
                </a:lnTo>
                <a:lnTo>
                  <a:pt x="460044" y="297304"/>
                </a:lnTo>
                <a:lnTo>
                  <a:pt x="460374" y="296671"/>
                </a:lnTo>
                <a:lnTo>
                  <a:pt x="460628" y="296671"/>
                </a:lnTo>
                <a:lnTo>
                  <a:pt x="459993" y="297941"/>
                </a:lnTo>
                <a:lnTo>
                  <a:pt x="462534" y="297306"/>
                </a:lnTo>
                <a:lnTo>
                  <a:pt x="459429" y="298484"/>
                </a:lnTo>
                <a:lnTo>
                  <a:pt x="458851" y="298703"/>
                </a:lnTo>
                <a:lnTo>
                  <a:pt x="458596" y="298873"/>
                </a:lnTo>
                <a:lnTo>
                  <a:pt x="457907" y="299620"/>
                </a:lnTo>
                <a:lnTo>
                  <a:pt x="456184" y="300481"/>
                </a:lnTo>
                <a:lnTo>
                  <a:pt x="457961" y="259587"/>
                </a:lnTo>
                <a:lnTo>
                  <a:pt x="449326" y="261746"/>
                </a:lnTo>
                <a:lnTo>
                  <a:pt x="446785" y="262508"/>
                </a:lnTo>
                <a:lnTo>
                  <a:pt x="445642" y="263143"/>
                </a:lnTo>
                <a:lnTo>
                  <a:pt x="439292" y="266191"/>
                </a:lnTo>
                <a:lnTo>
                  <a:pt x="436626" y="267715"/>
                </a:lnTo>
                <a:lnTo>
                  <a:pt x="433070" y="270763"/>
                </a:lnTo>
                <a:lnTo>
                  <a:pt x="430022" y="273938"/>
                </a:lnTo>
                <a:lnTo>
                  <a:pt x="428116" y="276605"/>
                </a:lnTo>
                <a:lnTo>
                  <a:pt x="426466" y="279145"/>
                </a:lnTo>
                <a:lnTo>
                  <a:pt x="423417" y="285114"/>
                </a:lnTo>
                <a:lnTo>
                  <a:pt x="421893" y="289432"/>
                </a:lnTo>
                <a:lnTo>
                  <a:pt x="420284" y="292306"/>
                </a:lnTo>
                <a:lnTo>
                  <a:pt x="419393" y="293183"/>
                </a:lnTo>
                <a:lnTo>
                  <a:pt x="412749" y="299719"/>
                </a:lnTo>
                <a:lnTo>
                  <a:pt x="405637" y="306196"/>
                </a:lnTo>
                <a:lnTo>
                  <a:pt x="398017" y="312292"/>
                </a:lnTo>
                <a:lnTo>
                  <a:pt x="390652" y="317499"/>
                </a:lnTo>
                <a:lnTo>
                  <a:pt x="383032" y="322071"/>
                </a:lnTo>
                <a:lnTo>
                  <a:pt x="375284" y="325881"/>
                </a:lnTo>
                <a:lnTo>
                  <a:pt x="367157" y="329056"/>
                </a:lnTo>
                <a:lnTo>
                  <a:pt x="362777" y="330298"/>
                </a:lnTo>
                <a:lnTo>
                  <a:pt x="358393" y="329691"/>
                </a:lnTo>
                <a:lnTo>
                  <a:pt x="347979" y="329183"/>
                </a:lnTo>
                <a:lnTo>
                  <a:pt x="338073" y="329183"/>
                </a:lnTo>
                <a:lnTo>
                  <a:pt x="329818" y="328929"/>
                </a:lnTo>
                <a:lnTo>
                  <a:pt x="325754" y="328548"/>
                </a:lnTo>
                <a:lnTo>
                  <a:pt x="328548" y="366902"/>
                </a:lnTo>
                <a:lnTo>
                  <a:pt x="338073" y="367283"/>
                </a:lnTo>
                <a:lnTo>
                  <a:pt x="353186" y="367410"/>
                </a:lnTo>
                <a:lnTo>
                  <a:pt x="361315" y="368553"/>
                </a:lnTo>
                <a:lnTo>
                  <a:pt x="358647" y="331469"/>
                </a:lnTo>
                <a:lnTo>
                  <a:pt x="366648" y="330834"/>
                </a:lnTo>
                <a:lnTo>
                  <a:pt x="369316" y="368045"/>
                </a:lnTo>
                <a:lnTo>
                  <a:pt x="381127" y="364489"/>
                </a:lnTo>
                <a:lnTo>
                  <a:pt x="392303" y="360044"/>
                </a:lnTo>
                <a:lnTo>
                  <a:pt x="402843" y="354710"/>
                </a:lnTo>
                <a:lnTo>
                  <a:pt x="412749" y="348614"/>
                </a:lnTo>
                <a:lnTo>
                  <a:pt x="422274" y="341756"/>
                </a:lnTo>
                <a:lnTo>
                  <a:pt x="418337" y="294766"/>
                </a:lnTo>
                <a:lnTo>
                  <a:pt x="420129" y="292577"/>
                </a:lnTo>
                <a:lnTo>
                  <a:pt x="420623" y="291972"/>
                </a:lnTo>
                <a:lnTo>
                  <a:pt x="422274" y="341756"/>
                </a:lnTo>
                <a:lnTo>
                  <a:pt x="430910" y="334644"/>
                </a:lnTo>
                <a:lnTo>
                  <a:pt x="439801" y="326770"/>
                </a:lnTo>
                <a:lnTo>
                  <a:pt x="447547" y="318896"/>
                </a:lnTo>
                <a:close/>
              </a:path>
              <a:path w="893191" h="755141">
                <a:moveTo>
                  <a:pt x="518922" y="290575"/>
                </a:moveTo>
                <a:lnTo>
                  <a:pt x="512698" y="282447"/>
                </a:lnTo>
                <a:lnTo>
                  <a:pt x="511936" y="437641"/>
                </a:lnTo>
                <a:lnTo>
                  <a:pt x="512250" y="439556"/>
                </a:lnTo>
                <a:lnTo>
                  <a:pt x="512317" y="437387"/>
                </a:lnTo>
                <a:lnTo>
                  <a:pt x="512698" y="434466"/>
                </a:lnTo>
                <a:lnTo>
                  <a:pt x="513460" y="430402"/>
                </a:lnTo>
                <a:lnTo>
                  <a:pt x="514603" y="424052"/>
                </a:lnTo>
                <a:lnTo>
                  <a:pt x="516001" y="416686"/>
                </a:lnTo>
                <a:lnTo>
                  <a:pt x="517905" y="407669"/>
                </a:lnTo>
                <a:lnTo>
                  <a:pt x="520065" y="396620"/>
                </a:lnTo>
                <a:lnTo>
                  <a:pt x="522351" y="383666"/>
                </a:lnTo>
                <a:lnTo>
                  <a:pt x="523621" y="378078"/>
                </a:lnTo>
                <a:lnTo>
                  <a:pt x="525398" y="371855"/>
                </a:lnTo>
                <a:lnTo>
                  <a:pt x="527558" y="365124"/>
                </a:lnTo>
                <a:lnTo>
                  <a:pt x="529971" y="357885"/>
                </a:lnTo>
                <a:lnTo>
                  <a:pt x="532129" y="351662"/>
                </a:lnTo>
                <a:lnTo>
                  <a:pt x="533908" y="346836"/>
                </a:lnTo>
                <a:lnTo>
                  <a:pt x="535304" y="343280"/>
                </a:lnTo>
                <a:lnTo>
                  <a:pt x="535559" y="342645"/>
                </a:lnTo>
                <a:lnTo>
                  <a:pt x="536447" y="339851"/>
                </a:lnTo>
                <a:lnTo>
                  <a:pt x="537210" y="336422"/>
                </a:lnTo>
                <a:lnTo>
                  <a:pt x="537083" y="332739"/>
                </a:lnTo>
                <a:lnTo>
                  <a:pt x="536066" y="329310"/>
                </a:lnTo>
                <a:lnTo>
                  <a:pt x="532637" y="318896"/>
                </a:lnTo>
                <a:lnTo>
                  <a:pt x="528573" y="308609"/>
                </a:lnTo>
                <a:lnTo>
                  <a:pt x="524255" y="299592"/>
                </a:lnTo>
                <a:lnTo>
                  <a:pt x="518922" y="290575"/>
                </a:lnTo>
                <a:close/>
              </a:path>
              <a:path w="893191" h="755141">
                <a:moveTo>
                  <a:pt x="646303" y="515365"/>
                </a:moveTo>
                <a:lnTo>
                  <a:pt x="645922" y="515365"/>
                </a:lnTo>
                <a:lnTo>
                  <a:pt x="645451" y="517011"/>
                </a:lnTo>
                <a:lnTo>
                  <a:pt x="645398" y="517351"/>
                </a:lnTo>
                <a:lnTo>
                  <a:pt x="645402" y="517208"/>
                </a:lnTo>
                <a:lnTo>
                  <a:pt x="645641" y="516906"/>
                </a:lnTo>
                <a:lnTo>
                  <a:pt x="645715" y="516501"/>
                </a:lnTo>
                <a:lnTo>
                  <a:pt x="646303" y="515365"/>
                </a:lnTo>
                <a:close/>
              </a:path>
              <a:path w="893191" h="755141">
                <a:moveTo>
                  <a:pt x="645641" y="516906"/>
                </a:moveTo>
                <a:lnTo>
                  <a:pt x="645402" y="517208"/>
                </a:lnTo>
                <a:lnTo>
                  <a:pt x="645414" y="516889"/>
                </a:lnTo>
                <a:lnTo>
                  <a:pt x="648208" y="507364"/>
                </a:lnTo>
                <a:lnTo>
                  <a:pt x="644652" y="518159"/>
                </a:lnTo>
                <a:lnTo>
                  <a:pt x="645248" y="517403"/>
                </a:lnTo>
                <a:lnTo>
                  <a:pt x="644652" y="518159"/>
                </a:lnTo>
                <a:lnTo>
                  <a:pt x="645120" y="517652"/>
                </a:lnTo>
                <a:lnTo>
                  <a:pt x="645335" y="517419"/>
                </a:lnTo>
                <a:lnTo>
                  <a:pt x="645600" y="517131"/>
                </a:lnTo>
                <a:lnTo>
                  <a:pt x="645753" y="516764"/>
                </a:lnTo>
                <a:lnTo>
                  <a:pt x="645715" y="516501"/>
                </a:lnTo>
                <a:lnTo>
                  <a:pt x="645641" y="516906"/>
                </a:lnTo>
                <a:close/>
              </a:path>
              <a:path w="893191" h="755141">
                <a:moveTo>
                  <a:pt x="653049" y="495011"/>
                </a:moveTo>
                <a:lnTo>
                  <a:pt x="648386" y="500854"/>
                </a:lnTo>
                <a:lnTo>
                  <a:pt x="648686" y="508047"/>
                </a:lnTo>
                <a:lnTo>
                  <a:pt x="649097" y="509142"/>
                </a:lnTo>
                <a:lnTo>
                  <a:pt x="650112" y="513079"/>
                </a:lnTo>
                <a:lnTo>
                  <a:pt x="654558" y="509777"/>
                </a:lnTo>
                <a:lnTo>
                  <a:pt x="660780" y="505332"/>
                </a:lnTo>
                <a:lnTo>
                  <a:pt x="668654" y="499617"/>
                </a:lnTo>
                <a:lnTo>
                  <a:pt x="658203" y="488553"/>
                </a:lnTo>
                <a:lnTo>
                  <a:pt x="656590" y="488949"/>
                </a:lnTo>
                <a:lnTo>
                  <a:pt x="656590" y="487552"/>
                </a:lnTo>
                <a:lnTo>
                  <a:pt x="658495" y="488187"/>
                </a:lnTo>
                <a:lnTo>
                  <a:pt x="663829" y="487171"/>
                </a:lnTo>
                <a:lnTo>
                  <a:pt x="657224" y="464184"/>
                </a:lnTo>
                <a:lnTo>
                  <a:pt x="651129" y="465200"/>
                </a:lnTo>
                <a:lnTo>
                  <a:pt x="650240" y="487298"/>
                </a:lnTo>
                <a:lnTo>
                  <a:pt x="642620" y="486536"/>
                </a:lnTo>
                <a:lnTo>
                  <a:pt x="638555" y="474344"/>
                </a:lnTo>
                <a:lnTo>
                  <a:pt x="631824" y="479170"/>
                </a:lnTo>
                <a:lnTo>
                  <a:pt x="625947" y="483578"/>
                </a:lnTo>
                <a:lnTo>
                  <a:pt x="634237" y="485139"/>
                </a:lnTo>
                <a:lnTo>
                  <a:pt x="639826" y="491108"/>
                </a:lnTo>
                <a:lnTo>
                  <a:pt x="641096" y="494283"/>
                </a:lnTo>
                <a:lnTo>
                  <a:pt x="653049" y="495011"/>
                </a:lnTo>
                <a:close/>
              </a:path>
              <a:path w="893191" h="755141">
                <a:moveTo>
                  <a:pt x="646429" y="468629"/>
                </a:moveTo>
                <a:lnTo>
                  <a:pt x="638555" y="474344"/>
                </a:lnTo>
                <a:lnTo>
                  <a:pt x="642620" y="486536"/>
                </a:lnTo>
                <a:lnTo>
                  <a:pt x="650240" y="487298"/>
                </a:lnTo>
                <a:lnTo>
                  <a:pt x="651129" y="465200"/>
                </a:lnTo>
                <a:lnTo>
                  <a:pt x="646429" y="468629"/>
                </a:lnTo>
                <a:close/>
              </a:path>
              <a:path w="893191" h="755141">
                <a:moveTo>
                  <a:pt x="686308" y="504443"/>
                </a:moveTo>
                <a:lnTo>
                  <a:pt x="686180" y="501268"/>
                </a:lnTo>
                <a:lnTo>
                  <a:pt x="685291" y="498347"/>
                </a:lnTo>
                <a:lnTo>
                  <a:pt x="684529" y="495680"/>
                </a:lnTo>
                <a:lnTo>
                  <a:pt x="683386" y="492632"/>
                </a:lnTo>
                <a:lnTo>
                  <a:pt x="681101" y="488187"/>
                </a:lnTo>
                <a:lnTo>
                  <a:pt x="677417" y="481837"/>
                </a:lnTo>
                <a:lnTo>
                  <a:pt x="676529" y="480313"/>
                </a:lnTo>
                <a:lnTo>
                  <a:pt x="675259" y="477138"/>
                </a:lnTo>
                <a:lnTo>
                  <a:pt x="673099" y="471677"/>
                </a:lnTo>
                <a:lnTo>
                  <a:pt x="668528" y="467486"/>
                </a:lnTo>
                <a:lnTo>
                  <a:pt x="662940" y="465835"/>
                </a:lnTo>
                <a:lnTo>
                  <a:pt x="657224" y="464184"/>
                </a:lnTo>
                <a:lnTo>
                  <a:pt x="663829" y="487171"/>
                </a:lnTo>
                <a:lnTo>
                  <a:pt x="658495" y="488187"/>
                </a:lnTo>
                <a:lnTo>
                  <a:pt x="656590" y="487552"/>
                </a:lnTo>
                <a:lnTo>
                  <a:pt x="656590" y="488949"/>
                </a:lnTo>
                <a:lnTo>
                  <a:pt x="658203" y="488553"/>
                </a:lnTo>
                <a:lnTo>
                  <a:pt x="668654" y="499617"/>
                </a:lnTo>
                <a:lnTo>
                  <a:pt x="660780" y="505332"/>
                </a:lnTo>
                <a:lnTo>
                  <a:pt x="654558" y="509777"/>
                </a:lnTo>
                <a:lnTo>
                  <a:pt x="650112" y="513079"/>
                </a:lnTo>
                <a:lnTo>
                  <a:pt x="649097" y="509142"/>
                </a:lnTo>
                <a:lnTo>
                  <a:pt x="648686" y="508047"/>
                </a:lnTo>
                <a:lnTo>
                  <a:pt x="647954" y="506094"/>
                </a:lnTo>
                <a:lnTo>
                  <a:pt x="647954" y="501395"/>
                </a:lnTo>
                <a:lnTo>
                  <a:pt x="648335" y="499617"/>
                </a:lnTo>
                <a:lnTo>
                  <a:pt x="643762" y="499617"/>
                </a:lnTo>
                <a:lnTo>
                  <a:pt x="644397" y="519048"/>
                </a:lnTo>
                <a:lnTo>
                  <a:pt x="645235" y="517767"/>
                </a:lnTo>
                <a:lnTo>
                  <a:pt x="644905" y="518921"/>
                </a:lnTo>
                <a:lnTo>
                  <a:pt x="645321" y="517865"/>
                </a:lnTo>
                <a:lnTo>
                  <a:pt x="644905" y="518921"/>
                </a:lnTo>
                <a:lnTo>
                  <a:pt x="645160" y="519556"/>
                </a:lnTo>
                <a:lnTo>
                  <a:pt x="645359" y="518457"/>
                </a:lnTo>
                <a:lnTo>
                  <a:pt x="645391" y="517528"/>
                </a:lnTo>
                <a:lnTo>
                  <a:pt x="645545" y="517293"/>
                </a:lnTo>
                <a:lnTo>
                  <a:pt x="645774" y="516944"/>
                </a:lnTo>
                <a:lnTo>
                  <a:pt x="646557" y="515746"/>
                </a:lnTo>
                <a:lnTo>
                  <a:pt x="648208" y="507364"/>
                </a:lnTo>
                <a:lnTo>
                  <a:pt x="645414" y="516889"/>
                </a:lnTo>
                <a:lnTo>
                  <a:pt x="645404" y="517178"/>
                </a:lnTo>
                <a:lnTo>
                  <a:pt x="645451" y="517011"/>
                </a:lnTo>
                <a:lnTo>
                  <a:pt x="645922" y="515365"/>
                </a:lnTo>
                <a:lnTo>
                  <a:pt x="646303" y="515365"/>
                </a:lnTo>
                <a:lnTo>
                  <a:pt x="645715" y="516501"/>
                </a:lnTo>
                <a:lnTo>
                  <a:pt x="645753" y="516764"/>
                </a:lnTo>
                <a:lnTo>
                  <a:pt x="645615" y="517116"/>
                </a:lnTo>
                <a:lnTo>
                  <a:pt x="645398" y="517351"/>
                </a:lnTo>
                <a:lnTo>
                  <a:pt x="645120" y="517652"/>
                </a:lnTo>
                <a:lnTo>
                  <a:pt x="644652" y="518159"/>
                </a:lnTo>
                <a:lnTo>
                  <a:pt x="648208" y="507364"/>
                </a:lnTo>
                <a:lnTo>
                  <a:pt x="648462" y="507872"/>
                </a:lnTo>
                <a:lnTo>
                  <a:pt x="648698" y="508346"/>
                </a:lnTo>
                <a:lnTo>
                  <a:pt x="648716" y="508761"/>
                </a:lnTo>
                <a:lnTo>
                  <a:pt x="648208" y="507364"/>
                </a:lnTo>
                <a:lnTo>
                  <a:pt x="646557" y="515746"/>
                </a:lnTo>
                <a:lnTo>
                  <a:pt x="647699" y="514857"/>
                </a:lnTo>
                <a:lnTo>
                  <a:pt x="648842" y="525398"/>
                </a:lnTo>
                <a:lnTo>
                  <a:pt x="658622" y="525652"/>
                </a:lnTo>
                <a:lnTo>
                  <a:pt x="665734" y="525271"/>
                </a:lnTo>
                <a:lnTo>
                  <a:pt x="670686" y="524509"/>
                </a:lnTo>
                <a:lnTo>
                  <a:pt x="674751" y="522604"/>
                </a:lnTo>
                <a:lnTo>
                  <a:pt x="680085" y="520064"/>
                </a:lnTo>
                <a:lnTo>
                  <a:pt x="684022" y="515111"/>
                </a:lnTo>
                <a:lnTo>
                  <a:pt x="685291" y="509269"/>
                </a:lnTo>
                <a:lnTo>
                  <a:pt x="685672" y="507491"/>
                </a:lnTo>
                <a:lnTo>
                  <a:pt x="686308" y="504443"/>
                </a:lnTo>
                <a:close/>
              </a:path>
              <a:path w="893191" h="755141">
                <a:moveTo>
                  <a:pt x="648716" y="508761"/>
                </a:moveTo>
                <a:lnTo>
                  <a:pt x="648698" y="508346"/>
                </a:lnTo>
                <a:lnTo>
                  <a:pt x="648462" y="507872"/>
                </a:lnTo>
                <a:lnTo>
                  <a:pt x="648208" y="507364"/>
                </a:lnTo>
                <a:lnTo>
                  <a:pt x="648716" y="508761"/>
                </a:lnTo>
                <a:close/>
              </a:path>
              <a:path w="893191" h="755141">
                <a:moveTo>
                  <a:pt x="648461" y="584453"/>
                </a:moveTo>
                <a:lnTo>
                  <a:pt x="648335" y="575944"/>
                </a:lnTo>
                <a:lnTo>
                  <a:pt x="648335" y="609980"/>
                </a:lnTo>
                <a:lnTo>
                  <a:pt x="647699" y="610615"/>
                </a:lnTo>
                <a:lnTo>
                  <a:pt x="647065" y="609980"/>
                </a:lnTo>
                <a:lnTo>
                  <a:pt x="645412" y="608937"/>
                </a:lnTo>
                <a:lnTo>
                  <a:pt x="645023" y="608798"/>
                </a:lnTo>
                <a:lnTo>
                  <a:pt x="645524" y="609259"/>
                </a:lnTo>
                <a:lnTo>
                  <a:pt x="648451" y="611948"/>
                </a:lnTo>
                <a:lnTo>
                  <a:pt x="648926" y="612219"/>
                </a:lnTo>
                <a:lnTo>
                  <a:pt x="648368" y="609989"/>
                </a:lnTo>
                <a:lnTo>
                  <a:pt x="648461" y="584453"/>
                </a:lnTo>
                <a:close/>
              </a:path>
              <a:path w="893191" h="755141">
                <a:moveTo>
                  <a:pt x="648335" y="609980"/>
                </a:moveTo>
                <a:lnTo>
                  <a:pt x="648335" y="575944"/>
                </a:lnTo>
                <a:lnTo>
                  <a:pt x="647954" y="568070"/>
                </a:lnTo>
                <a:lnTo>
                  <a:pt x="647572" y="560704"/>
                </a:lnTo>
                <a:lnTo>
                  <a:pt x="647318" y="554481"/>
                </a:lnTo>
                <a:lnTo>
                  <a:pt x="646557" y="542924"/>
                </a:lnTo>
                <a:lnTo>
                  <a:pt x="645922" y="533653"/>
                </a:lnTo>
                <a:lnTo>
                  <a:pt x="645414" y="526160"/>
                </a:lnTo>
                <a:lnTo>
                  <a:pt x="645412" y="608937"/>
                </a:lnTo>
                <a:lnTo>
                  <a:pt x="647065" y="609980"/>
                </a:lnTo>
                <a:lnTo>
                  <a:pt x="647699" y="610615"/>
                </a:lnTo>
                <a:lnTo>
                  <a:pt x="648335" y="609980"/>
                </a:lnTo>
                <a:close/>
              </a:path>
              <a:path w="893191" h="755141">
                <a:moveTo>
                  <a:pt x="649351" y="612774"/>
                </a:moveTo>
                <a:lnTo>
                  <a:pt x="649182" y="613244"/>
                </a:lnTo>
                <a:lnTo>
                  <a:pt x="649604" y="649223"/>
                </a:lnTo>
                <a:lnTo>
                  <a:pt x="658622" y="650239"/>
                </a:lnTo>
                <a:lnTo>
                  <a:pt x="650493" y="615568"/>
                </a:lnTo>
                <a:lnTo>
                  <a:pt x="649478" y="614425"/>
                </a:lnTo>
                <a:lnTo>
                  <a:pt x="649351" y="612774"/>
                </a:lnTo>
                <a:close/>
              </a:path>
              <a:path w="893191" h="755141">
                <a:moveTo>
                  <a:pt x="643001" y="608075"/>
                </a:moveTo>
                <a:lnTo>
                  <a:pt x="644652" y="608456"/>
                </a:lnTo>
                <a:lnTo>
                  <a:pt x="645388" y="525044"/>
                </a:lnTo>
                <a:lnTo>
                  <a:pt x="645286" y="520572"/>
                </a:lnTo>
                <a:lnTo>
                  <a:pt x="645388" y="525044"/>
                </a:lnTo>
                <a:lnTo>
                  <a:pt x="648842" y="525398"/>
                </a:lnTo>
                <a:lnTo>
                  <a:pt x="647699" y="514857"/>
                </a:lnTo>
                <a:lnTo>
                  <a:pt x="646557" y="515746"/>
                </a:lnTo>
                <a:lnTo>
                  <a:pt x="645774" y="516944"/>
                </a:lnTo>
                <a:lnTo>
                  <a:pt x="645581" y="517238"/>
                </a:lnTo>
                <a:lnTo>
                  <a:pt x="645386" y="517700"/>
                </a:lnTo>
                <a:lnTo>
                  <a:pt x="645391" y="517528"/>
                </a:lnTo>
                <a:lnTo>
                  <a:pt x="645545" y="517293"/>
                </a:lnTo>
                <a:lnTo>
                  <a:pt x="645359" y="518457"/>
                </a:lnTo>
                <a:lnTo>
                  <a:pt x="645160" y="519556"/>
                </a:lnTo>
                <a:lnTo>
                  <a:pt x="644905" y="518921"/>
                </a:lnTo>
                <a:lnTo>
                  <a:pt x="645235" y="517767"/>
                </a:lnTo>
                <a:lnTo>
                  <a:pt x="644397" y="519048"/>
                </a:lnTo>
                <a:lnTo>
                  <a:pt x="638936" y="524382"/>
                </a:lnTo>
                <a:lnTo>
                  <a:pt x="628522" y="522858"/>
                </a:lnTo>
                <a:lnTo>
                  <a:pt x="607695" y="512698"/>
                </a:lnTo>
                <a:lnTo>
                  <a:pt x="607314" y="515365"/>
                </a:lnTo>
                <a:lnTo>
                  <a:pt x="607441" y="518794"/>
                </a:lnTo>
                <a:lnTo>
                  <a:pt x="607822" y="536320"/>
                </a:lnTo>
                <a:lnTo>
                  <a:pt x="608584" y="545464"/>
                </a:lnTo>
                <a:lnTo>
                  <a:pt x="609218" y="556259"/>
                </a:lnTo>
                <a:lnTo>
                  <a:pt x="609599" y="562736"/>
                </a:lnTo>
                <a:lnTo>
                  <a:pt x="609980" y="569467"/>
                </a:lnTo>
                <a:lnTo>
                  <a:pt x="610235" y="576706"/>
                </a:lnTo>
                <a:lnTo>
                  <a:pt x="610361" y="584834"/>
                </a:lnTo>
                <a:lnTo>
                  <a:pt x="610489" y="593724"/>
                </a:lnTo>
                <a:lnTo>
                  <a:pt x="610742" y="612012"/>
                </a:lnTo>
                <a:lnTo>
                  <a:pt x="611504" y="618743"/>
                </a:lnTo>
                <a:lnTo>
                  <a:pt x="612140" y="621918"/>
                </a:lnTo>
                <a:lnTo>
                  <a:pt x="612647" y="623442"/>
                </a:lnTo>
                <a:lnTo>
                  <a:pt x="614934" y="629157"/>
                </a:lnTo>
                <a:lnTo>
                  <a:pt x="616458" y="632586"/>
                </a:lnTo>
                <a:lnTo>
                  <a:pt x="619379" y="636269"/>
                </a:lnTo>
                <a:lnTo>
                  <a:pt x="622299" y="639444"/>
                </a:lnTo>
                <a:lnTo>
                  <a:pt x="626491" y="642111"/>
                </a:lnTo>
                <a:lnTo>
                  <a:pt x="629158" y="643508"/>
                </a:lnTo>
                <a:lnTo>
                  <a:pt x="630554" y="644016"/>
                </a:lnTo>
                <a:lnTo>
                  <a:pt x="640079" y="647191"/>
                </a:lnTo>
                <a:lnTo>
                  <a:pt x="649604" y="649223"/>
                </a:lnTo>
                <a:lnTo>
                  <a:pt x="643001" y="608075"/>
                </a:lnTo>
                <a:close/>
              </a:path>
              <a:path w="893191" h="755141">
                <a:moveTo>
                  <a:pt x="648926" y="612219"/>
                </a:moveTo>
                <a:lnTo>
                  <a:pt x="648451" y="611948"/>
                </a:lnTo>
                <a:lnTo>
                  <a:pt x="648979" y="612434"/>
                </a:lnTo>
                <a:lnTo>
                  <a:pt x="649280" y="612683"/>
                </a:lnTo>
                <a:lnTo>
                  <a:pt x="649227" y="612217"/>
                </a:lnTo>
                <a:lnTo>
                  <a:pt x="648387" y="609993"/>
                </a:lnTo>
                <a:lnTo>
                  <a:pt x="648926" y="612219"/>
                </a:lnTo>
                <a:close/>
              </a:path>
              <a:path w="893191" h="755141">
                <a:moveTo>
                  <a:pt x="764173" y="623420"/>
                </a:moveTo>
                <a:lnTo>
                  <a:pt x="766953" y="624204"/>
                </a:lnTo>
                <a:lnTo>
                  <a:pt x="770509" y="620648"/>
                </a:lnTo>
                <a:lnTo>
                  <a:pt x="761999" y="622807"/>
                </a:lnTo>
                <a:lnTo>
                  <a:pt x="754253" y="627760"/>
                </a:lnTo>
                <a:lnTo>
                  <a:pt x="764173" y="623420"/>
                </a:lnTo>
                <a:close/>
              </a:path>
              <a:path w="893191" h="755141">
                <a:moveTo>
                  <a:pt x="800099" y="595375"/>
                </a:moveTo>
                <a:lnTo>
                  <a:pt x="792226" y="592327"/>
                </a:lnTo>
                <a:lnTo>
                  <a:pt x="792479" y="633221"/>
                </a:lnTo>
                <a:lnTo>
                  <a:pt x="795654" y="635380"/>
                </a:lnTo>
                <a:lnTo>
                  <a:pt x="796290" y="636015"/>
                </a:lnTo>
                <a:lnTo>
                  <a:pt x="800099" y="595375"/>
                </a:lnTo>
                <a:close/>
              </a:path>
              <a:path w="893191" h="755141">
                <a:moveTo>
                  <a:pt x="855006" y="705534"/>
                </a:moveTo>
                <a:lnTo>
                  <a:pt x="854257" y="708477"/>
                </a:lnTo>
                <a:lnTo>
                  <a:pt x="854976" y="707270"/>
                </a:lnTo>
                <a:lnTo>
                  <a:pt x="854964" y="708024"/>
                </a:lnTo>
                <a:lnTo>
                  <a:pt x="854583" y="709294"/>
                </a:lnTo>
                <a:lnTo>
                  <a:pt x="853808" y="710386"/>
                </a:lnTo>
                <a:lnTo>
                  <a:pt x="852415" y="712349"/>
                </a:lnTo>
                <a:lnTo>
                  <a:pt x="852138" y="712558"/>
                </a:lnTo>
                <a:lnTo>
                  <a:pt x="850408" y="713866"/>
                </a:lnTo>
                <a:lnTo>
                  <a:pt x="847216" y="716279"/>
                </a:lnTo>
                <a:lnTo>
                  <a:pt x="844296" y="717803"/>
                </a:lnTo>
                <a:lnTo>
                  <a:pt x="839342" y="719835"/>
                </a:lnTo>
                <a:lnTo>
                  <a:pt x="853947" y="755141"/>
                </a:lnTo>
                <a:lnTo>
                  <a:pt x="851789" y="713231"/>
                </a:lnTo>
                <a:lnTo>
                  <a:pt x="849248" y="715136"/>
                </a:lnTo>
                <a:lnTo>
                  <a:pt x="852104" y="712624"/>
                </a:lnTo>
                <a:lnTo>
                  <a:pt x="852413" y="712352"/>
                </a:lnTo>
                <a:lnTo>
                  <a:pt x="853693" y="710691"/>
                </a:lnTo>
                <a:lnTo>
                  <a:pt x="853947" y="755141"/>
                </a:lnTo>
                <a:lnTo>
                  <a:pt x="859028" y="752982"/>
                </a:lnTo>
                <a:lnTo>
                  <a:pt x="855087" y="706976"/>
                </a:lnTo>
                <a:lnTo>
                  <a:pt x="855006" y="705534"/>
                </a:lnTo>
                <a:close/>
              </a:path>
              <a:path w="893191" h="755141">
                <a:moveTo>
                  <a:pt x="853693" y="710691"/>
                </a:moveTo>
                <a:lnTo>
                  <a:pt x="852423" y="712342"/>
                </a:lnTo>
                <a:lnTo>
                  <a:pt x="853751" y="710466"/>
                </a:lnTo>
                <a:lnTo>
                  <a:pt x="853843" y="710105"/>
                </a:lnTo>
                <a:lnTo>
                  <a:pt x="854257" y="708477"/>
                </a:lnTo>
                <a:lnTo>
                  <a:pt x="852844" y="711198"/>
                </a:lnTo>
                <a:lnTo>
                  <a:pt x="850408" y="713866"/>
                </a:lnTo>
                <a:lnTo>
                  <a:pt x="852104" y="712624"/>
                </a:lnTo>
                <a:lnTo>
                  <a:pt x="849248" y="715136"/>
                </a:lnTo>
                <a:lnTo>
                  <a:pt x="851789" y="713231"/>
                </a:lnTo>
                <a:lnTo>
                  <a:pt x="853947" y="755141"/>
                </a:lnTo>
                <a:lnTo>
                  <a:pt x="853693" y="710691"/>
                </a:lnTo>
                <a:close/>
              </a:path>
              <a:path w="893191" h="755141">
                <a:moveTo>
                  <a:pt x="853963" y="709973"/>
                </a:moveTo>
                <a:lnTo>
                  <a:pt x="853808" y="710386"/>
                </a:lnTo>
                <a:lnTo>
                  <a:pt x="854583" y="709294"/>
                </a:lnTo>
                <a:lnTo>
                  <a:pt x="854964" y="708024"/>
                </a:lnTo>
                <a:lnTo>
                  <a:pt x="854976" y="707270"/>
                </a:lnTo>
                <a:lnTo>
                  <a:pt x="854257" y="708477"/>
                </a:lnTo>
                <a:lnTo>
                  <a:pt x="853843" y="710105"/>
                </a:lnTo>
                <a:lnTo>
                  <a:pt x="853963" y="709973"/>
                </a:lnTo>
                <a:close/>
              </a:path>
              <a:path w="893191" h="755141">
                <a:moveTo>
                  <a:pt x="855006" y="705534"/>
                </a:moveTo>
                <a:lnTo>
                  <a:pt x="855102" y="706851"/>
                </a:lnTo>
                <a:lnTo>
                  <a:pt x="855217" y="706627"/>
                </a:lnTo>
                <a:lnTo>
                  <a:pt x="855472" y="703706"/>
                </a:lnTo>
                <a:lnTo>
                  <a:pt x="855345" y="704087"/>
                </a:lnTo>
                <a:lnTo>
                  <a:pt x="855063" y="702243"/>
                </a:lnTo>
                <a:lnTo>
                  <a:pt x="855006" y="705534"/>
                </a:lnTo>
                <a:close/>
              </a:path>
              <a:path w="893191" h="755141">
                <a:moveTo>
                  <a:pt x="858139" y="638428"/>
                </a:moveTo>
                <a:lnTo>
                  <a:pt x="854202" y="696594"/>
                </a:lnTo>
                <a:lnTo>
                  <a:pt x="854964" y="699642"/>
                </a:lnTo>
                <a:lnTo>
                  <a:pt x="855091" y="700658"/>
                </a:lnTo>
                <a:lnTo>
                  <a:pt x="858139" y="638428"/>
                </a:lnTo>
                <a:close/>
              </a:path>
              <a:path w="893191" h="755141">
                <a:moveTo>
                  <a:pt x="837437" y="671067"/>
                </a:moveTo>
                <a:lnTo>
                  <a:pt x="842264" y="676147"/>
                </a:lnTo>
                <a:lnTo>
                  <a:pt x="839723" y="628141"/>
                </a:lnTo>
                <a:lnTo>
                  <a:pt x="832866" y="623061"/>
                </a:lnTo>
                <a:lnTo>
                  <a:pt x="832485" y="666622"/>
                </a:lnTo>
                <a:lnTo>
                  <a:pt x="837437" y="671067"/>
                </a:lnTo>
                <a:close/>
              </a:path>
              <a:path w="893191" h="755141">
                <a:moveTo>
                  <a:pt x="874267" y="743584"/>
                </a:moveTo>
                <a:lnTo>
                  <a:pt x="877570" y="740790"/>
                </a:lnTo>
                <a:lnTo>
                  <a:pt x="882904" y="734821"/>
                </a:lnTo>
                <a:lnTo>
                  <a:pt x="885571" y="730884"/>
                </a:lnTo>
                <a:lnTo>
                  <a:pt x="888999" y="724280"/>
                </a:lnTo>
                <a:lnTo>
                  <a:pt x="890270" y="721613"/>
                </a:lnTo>
                <a:lnTo>
                  <a:pt x="890523" y="720343"/>
                </a:lnTo>
                <a:lnTo>
                  <a:pt x="892429" y="713358"/>
                </a:lnTo>
                <a:lnTo>
                  <a:pt x="892936" y="710437"/>
                </a:lnTo>
                <a:lnTo>
                  <a:pt x="892936" y="709040"/>
                </a:lnTo>
                <a:lnTo>
                  <a:pt x="893191" y="701674"/>
                </a:lnTo>
                <a:lnTo>
                  <a:pt x="892936" y="698372"/>
                </a:lnTo>
                <a:lnTo>
                  <a:pt x="891793" y="690752"/>
                </a:lnTo>
                <a:lnTo>
                  <a:pt x="891032" y="687704"/>
                </a:lnTo>
                <a:lnTo>
                  <a:pt x="888618" y="680211"/>
                </a:lnTo>
                <a:lnTo>
                  <a:pt x="884428" y="670686"/>
                </a:lnTo>
                <a:lnTo>
                  <a:pt x="878840" y="661415"/>
                </a:lnTo>
                <a:lnTo>
                  <a:pt x="872490" y="653033"/>
                </a:lnTo>
                <a:lnTo>
                  <a:pt x="865632" y="645413"/>
                </a:lnTo>
                <a:lnTo>
                  <a:pt x="858139" y="638428"/>
                </a:lnTo>
                <a:lnTo>
                  <a:pt x="855091" y="700658"/>
                </a:lnTo>
                <a:lnTo>
                  <a:pt x="854964" y="699642"/>
                </a:lnTo>
                <a:lnTo>
                  <a:pt x="854202" y="696594"/>
                </a:lnTo>
                <a:lnTo>
                  <a:pt x="858139" y="638428"/>
                </a:lnTo>
                <a:lnTo>
                  <a:pt x="850137" y="632332"/>
                </a:lnTo>
                <a:lnTo>
                  <a:pt x="841755" y="627125"/>
                </a:lnTo>
                <a:lnTo>
                  <a:pt x="836916" y="624913"/>
                </a:lnTo>
                <a:lnTo>
                  <a:pt x="834643" y="622299"/>
                </a:lnTo>
                <a:lnTo>
                  <a:pt x="830326" y="616711"/>
                </a:lnTo>
                <a:lnTo>
                  <a:pt x="824229" y="610107"/>
                </a:lnTo>
                <a:lnTo>
                  <a:pt x="822197" y="608202"/>
                </a:lnTo>
                <a:lnTo>
                  <a:pt x="816355" y="603630"/>
                </a:lnTo>
                <a:lnTo>
                  <a:pt x="813180" y="601471"/>
                </a:lnTo>
                <a:lnTo>
                  <a:pt x="807592" y="598677"/>
                </a:lnTo>
                <a:lnTo>
                  <a:pt x="800099" y="595375"/>
                </a:lnTo>
                <a:lnTo>
                  <a:pt x="796290" y="636015"/>
                </a:lnTo>
                <a:lnTo>
                  <a:pt x="795654" y="635380"/>
                </a:lnTo>
                <a:lnTo>
                  <a:pt x="792479" y="633221"/>
                </a:lnTo>
                <a:lnTo>
                  <a:pt x="792226" y="592327"/>
                </a:lnTo>
                <a:lnTo>
                  <a:pt x="784860" y="589914"/>
                </a:lnTo>
                <a:lnTo>
                  <a:pt x="778255" y="587882"/>
                </a:lnTo>
                <a:lnTo>
                  <a:pt x="773048" y="586231"/>
                </a:lnTo>
                <a:lnTo>
                  <a:pt x="769239" y="585215"/>
                </a:lnTo>
                <a:lnTo>
                  <a:pt x="768858" y="585088"/>
                </a:lnTo>
                <a:lnTo>
                  <a:pt x="764412" y="583564"/>
                </a:lnTo>
                <a:lnTo>
                  <a:pt x="759586" y="583818"/>
                </a:lnTo>
                <a:lnTo>
                  <a:pt x="755268" y="585723"/>
                </a:lnTo>
                <a:lnTo>
                  <a:pt x="756920" y="621283"/>
                </a:lnTo>
                <a:lnTo>
                  <a:pt x="759079" y="621918"/>
                </a:lnTo>
                <a:lnTo>
                  <a:pt x="756920" y="621283"/>
                </a:lnTo>
                <a:lnTo>
                  <a:pt x="755268" y="585723"/>
                </a:lnTo>
                <a:lnTo>
                  <a:pt x="738885" y="592835"/>
                </a:lnTo>
                <a:lnTo>
                  <a:pt x="722503" y="601471"/>
                </a:lnTo>
                <a:lnTo>
                  <a:pt x="707390" y="609345"/>
                </a:lnTo>
                <a:lnTo>
                  <a:pt x="700912" y="613917"/>
                </a:lnTo>
                <a:lnTo>
                  <a:pt x="701674" y="652017"/>
                </a:lnTo>
                <a:lnTo>
                  <a:pt x="704468" y="651636"/>
                </a:lnTo>
                <a:lnTo>
                  <a:pt x="707009" y="650493"/>
                </a:lnTo>
                <a:lnTo>
                  <a:pt x="724916" y="643127"/>
                </a:lnTo>
                <a:lnTo>
                  <a:pt x="740155" y="635253"/>
                </a:lnTo>
                <a:lnTo>
                  <a:pt x="754253" y="627760"/>
                </a:lnTo>
                <a:lnTo>
                  <a:pt x="761999" y="622807"/>
                </a:lnTo>
                <a:lnTo>
                  <a:pt x="770509" y="620648"/>
                </a:lnTo>
                <a:lnTo>
                  <a:pt x="766953" y="624204"/>
                </a:lnTo>
                <a:lnTo>
                  <a:pt x="772667" y="625982"/>
                </a:lnTo>
                <a:lnTo>
                  <a:pt x="778891" y="628141"/>
                </a:lnTo>
                <a:lnTo>
                  <a:pt x="784986" y="630300"/>
                </a:lnTo>
                <a:lnTo>
                  <a:pt x="790193" y="632459"/>
                </a:lnTo>
                <a:lnTo>
                  <a:pt x="794189" y="634597"/>
                </a:lnTo>
                <a:lnTo>
                  <a:pt x="797345" y="637135"/>
                </a:lnTo>
                <a:lnTo>
                  <a:pt x="798322" y="637920"/>
                </a:lnTo>
                <a:lnTo>
                  <a:pt x="800480" y="640460"/>
                </a:lnTo>
                <a:lnTo>
                  <a:pt x="805687" y="646937"/>
                </a:lnTo>
                <a:lnTo>
                  <a:pt x="810641" y="652906"/>
                </a:lnTo>
                <a:lnTo>
                  <a:pt x="814959" y="656843"/>
                </a:lnTo>
                <a:lnTo>
                  <a:pt x="817498" y="657986"/>
                </a:lnTo>
                <a:lnTo>
                  <a:pt x="822071" y="659764"/>
                </a:lnTo>
                <a:lnTo>
                  <a:pt x="827278" y="662812"/>
                </a:lnTo>
                <a:lnTo>
                  <a:pt x="832485" y="666622"/>
                </a:lnTo>
                <a:lnTo>
                  <a:pt x="832866" y="623061"/>
                </a:lnTo>
                <a:lnTo>
                  <a:pt x="839723" y="628141"/>
                </a:lnTo>
                <a:lnTo>
                  <a:pt x="842264" y="676147"/>
                </a:lnTo>
                <a:lnTo>
                  <a:pt x="846454" y="681481"/>
                </a:lnTo>
                <a:lnTo>
                  <a:pt x="849757" y="686688"/>
                </a:lnTo>
                <a:lnTo>
                  <a:pt x="852423" y="692149"/>
                </a:lnTo>
                <a:lnTo>
                  <a:pt x="854423" y="698049"/>
                </a:lnTo>
                <a:lnTo>
                  <a:pt x="855063" y="702243"/>
                </a:lnTo>
                <a:lnTo>
                  <a:pt x="855345" y="704087"/>
                </a:lnTo>
                <a:lnTo>
                  <a:pt x="855472" y="703706"/>
                </a:lnTo>
                <a:lnTo>
                  <a:pt x="855217" y="706627"/>
                </a:lnTo>
                <a:lnTo>
                  <a:pt x="855102" y="706851"/>
                </a:lnTo>
                <a:lnTo>
                  <a:pt x="855006" y="705534"/>
                </a:lnTo>
                <a:lnTo>
                  <a:pt x="855087" y="706976"/>
                </a:lnTo>
                <a:lnTo>
                  <a:pt x="859028" y="752982"/>
                </a:lnTo>
                <a:lnTo>
                  <a:pt x="864870" y="749934"/>
                </a:lnTo>
                <a:lnTo>
                  <a:pt x="874267" y="743584"/>
                </a:lnTo>
                <a:close/>
              </a:path>
              <a:path w="893191" h="755141">
                <a:moveTo>
                  <a:pt x="614679" y="481456"/>
                </a:moveTo>
                <a:lnTo>
                  <a:pt x="593979" y="476503"/>
                </a:lnTo>
                <a:lnTo>
                  <a:pt x="608457" y="508507"/>
                </a:lnTo>
                <a:lnTo>
                  <a:pt x="609472" y="504951"/>
                </a:lnTo>
                <a:lnTo>
                  <a:pt x="614679" y="481456"/>
                </a:lnTo>
                <a:close/>
              </a:path>
              <a:path w="893191" h="755141">
                <a:moveTo>
                  <a:pt x="526796" y="466216"/>
                </a:moveTo>
                <a:lnTo>
                  <a:pt x="522604" y="459485"/>
                </a:lnTo>
                <a:lnTo>
                  <a:pt x="514096" y="457707"/>
                </a:lnTo>
                <a:lnTo>
                  <a:pt x="513079" y="444626"/>
                </a:lnTo>
                <a:lnTo>
                  <a:pt x="512191" y="441451"/>
                </a:lnTo>
                <a:lnTo>
                  <a:pt x="512163" y="441033"/>
                </a:lnTo>
                <a:lnTo>
                  <a:pt x="511809" y="440181"/>
                </a:lnTo>
                <a:lnTo>
                  <a:pt x="514984" y="496442"/>
                </a:lnTo>
                <a:lnTo>
                  <a:pt x="523493" y="498220"/>
                </a:lnTo>
                <a:lnTo>
                  <a:pt x="532510" y="500252"/>
                </a:lnTo>
                <a:lnTo>
                  <a:pt x="526796" y="466216"/>
                </a:lnTo>
                <a:close/>
              </a:path>
              <a:path w="893191" h="755141">
                <a:moveTo>
                  <a:pt x="366648" y="330834"/>
                </a:moveTo>
                <a:lnTo>
                  <a:pt x="358647" y="331469"/>
                </a:lnTo>
                <a:lnTo>
                  <a:pt x="361315" y="368553"/>
                </a:lnTo>
                <a:lnTo>
                  <a:pt x="363982" y="368934"/>
                </a:lnTo>
                <a:lnTo>
                  <a:pt x="366648" y="368807"/>
                </a:lnTo>
                <a:lnTo>
                  <a:pt x="369316" y="368045"/>
                </a:lnTo>
                <a:lnTo>
                  <a:pt x="366648" y="330834"/>
                </a:lnTo>
                <a:close/>
              </a:path>
              <a:path w="893191" h="755141">
                <a:moveTo>
                  <a:pt x="319278" y="327278"/>
                </a:moveTo>
                <a:lnTo>
                  <a:pt x="318506" y="326713"/>
                </a:lnTo>
                <a:lnTo>
                  <a:pt x="318642" y="365886"/>
                </a:lnTo>
                <a:lnTo>
                  <a:pt x="328548" y="366902"/>
                </a:lnTo>
                <a:lnTo>
                  <a:pt x="319278" y="327278"/>
                </a:lnTo>
                <a:close/>
              </a:path>
              <a:path w="893191" h="755141">
                <a:moveTo>
                  <a:pt x="317519" y="325989"/>
                </a:moveTo>
                <a:lnTo>
                  <a:pt x="317059" y="325355"/>
                </a:lnTo>
                <a:lnTo>
                  <a:pt x="317247" y="325228"/>
                </a:lnTo>
                <a:lnTo>
                  <a:pt x="314085" y="318816"/>
                </a:lnTo>
                <a:lnTo>
                  <a:pt x="311530" y="310514"/>
                </a:lnTo>
                <a:lnTo>
                  <a:pt x="310387" y="302640"/>
                </a:lnTo>
                <a:lnTo>
                  <a:pt x="309879" y="293750"/>
                </a:lnTo>
                <a:lnTo>
                  <a:pt x="310007" y="284098"/>
                </a:lnTo>
                <a:lnTo>
                  <a:pt x="310515" y="273557"/>
                </a:lnTo>
                <a:lnTo>
                  <a:pt x="311784" y="251967"/>
                </a:lnTo>
                <a:lnTo>
                  <a:pt x="312039" y="240537"/>
                </a:lnTo>
                <a:lnTo>
                  <a:pt x="311530" y="229107"/>
                </a:lnTo>
                <a:lnTo>
                  <a:pt x="309879" y="217423"/>
                </a:lnTo>
                <a:lnTo>
                  <a:pt x="306578" y="206120"/>
                </a:lnTo>
                <a:lnTo>
                  <a:pt x="305180" y="202691"/>
                </a:lnTo>
                <a:lnTo>
                  <a:pt x="300990" y="194817"/>
                </a:lnTo>
                <a:lnTo>
                  <a:pt x="299466" y="192277"/>
                </a:lnTo>
                <a:lnTo>
                  <a:pt x="298449" y="191134"/>
                </a:lnTo>
                <a:lnTo>
                  <a:pt x="292353" y="184149"/>
                </a:lnTo>
                <a:lnTo>
                  <a:pt x="289941" y="181863"/>
                </a:lnTo>
                <a:lnTo>
                  <a:pt x="286130" y="178815"/>
                </a:lnTo>
                <a:lnTo>
                  <a:pt x="280289" y="174878"/>
                </a:lnTo>
                <a:lnTo>
                  <a:pt x="273558" y="171449"/>
                </a:lnTo>
                <a:lnTo>
                  <a:pt x="270414" y="170224"/>
                </a:lnTo>
                <a:lnTo>
                  <a:pt x="266065" y="168528"/>
                </a:lnTo>
                <a:lnTo>
                  <a:pt x="270414" y="170224"/>
                </a:lnTo>
                <a:lnTo>
                  <a:pt x="267208" y="166750"/>
                </a:lnTo>
                <a:lnTo>
                  <a:pt x="262509" y="161670"/>
                </a:lnTo>
                <a:lnTo>
                  <a:pt x="263778" y="209295"/>
                </a:lnTo>
                <a:lnTo>
                  <a:pt x="266191" y="211581"/>
                </a:lnTo>
                <a:lnTo>
                  <a:pt x="267334" y="212597"/>
                </a:lnTo>
                <a:lnTo>
                  <a:pt x="273303" y="173354"/>
                </a:lnTo>
                <a:lnTo>
                  <a:pt x="271526" y="220471"/>
                </a:lnTo>
                <a:lnTo>
                  <a:pt x="270743" y="219002"/>
                </a:lnTo>
                <a:lnTo>
                  <a:pt x="272160" y="223519"/>
                </a:lnTo>
                <a:lnTo>
                  <a:pt x="273558" y="230885"/>
                </a:lnTo>
                <a:lnTo>
                  <a:pt x="273939" y="239902"/>
                </a:lnTo>
                <a:lnTo>
                  <a:pt x="273811" y="249554"/>
                </a:lnTo>
                <a:lnTo>
                  <a:pt x="272415" y="271906"/>
                </a:lnTo>
                <a:lnTo>
                  <a:pt x="272034" y="283717"/>
                </a:lnTo>
                <a:lnTo>
                  <a:pt x="271907" y="296036"/>
                </a:lnTo>
                <a:lnTo>
                  <a:pt x="272796" y="308863"/>
                </a:lnTo>
                <a:lnTo>
                  <a:pt x="275082" y="321690"/>
                </a:lnTo>
                <a:lnTo>
                  <a:pt x="278129" y="331596"/>
                </a:lnTo>
                <a:lnTo>
                  <a:pt x="279272" y="334517"/>
                </a:lnTo>
                <a:lnTo>
                  <a:pt x="283845" y="343661"/>
                </a:lnTo>
                <a:lnTo>
                  <a:pt x="285749" y="346836"/>
                </a:lnTo>
                <a:lnTo>
                  <a:pt x="288290" y="350011"/>
                </a:lnTo>
                <a:lnTo>
                  <a:pt x="290448" y="352424"/>
                </a:lnTo>
                <a:lnTo>
                  <a:pt x="293242" y="355091"/>
                </a:lnTo>
                <a:lnTo>
                  <a:pt x="297053" y="357885"/>
                </a:lnTo>
                <a:lnTo>
                  <a:pt x="303910" y="361568"/>
                </a:lnTo>
                <a:lnTo>
                  <a:pt x="306578" y="362838"/>
                </a:lnTo>
                <a:lnTo>
                  <a:pt x="307974" y="363219"/>
                </a:lnTo>
                <a:lnTo>
                  <a:pt x="315722" y="365378"/>
                </a:lnTo>
                <a:lnTo>
                  <a:pt x="313435" y="317499"/>
                </a:lnTo>
                <a:lnTo>
                  <a:pt x="314578" y="320420"/>
                </a:lnTo>
                <a:lnTo>
                  <a:pt x="316103" y="323722"/>
                </a:lnTo>
                <a:lnTo>
                  <a:pt x="316357" y="324611"/>
                </a:lnTo>
                <a:lnTo>
                  <a:pt x="315467" y="324484"/>
                </a:lnTo>
                <a:lnTo>
                  <a:pt x="315722" y="365378"/>
                </a:lnTo>
                <a:lnTo>
                  <a:pt x="318642" y="365886"/>
                </a:lnTo>
                <a:lnTo>
                  <a:pt x="318008" y="326770"/>
                </a:lnTo>
                <a:lnTo>
                  <a:pt x="317680" y="326107"/>
                </a:lnTo>
                <a:lnTo>
                  <a:pt x="317519" y="325989"/>
                </a:lnTo>
                <a:close/>
              </a:path>
              <a:path w="893191" h="755141">
                <a:moveTo>
                  <a:pt x="317339" y="325508"/>
                </a:moveTo>
                <a:lnTo>
                  <a:pt x="317156" y="325409"/>
                </a:lnTo>
                <a:lnTo>
                  <a:pt x="317248" y="325556"/>
                </a:lnTo>
                <a:lnTo>
                  <a:pt x="317583" y="325911"/>
                </a:lnTo>
                <a:lnTo>
                  <a:pt x="317423" y="325585"/>
                </a:lnTo>
                <a:close/>
              </a:path>
              <a:path w="893191" h="755141">
                <a:moveTo>
                  <a:pt x="269874" y="216280"/>
                </a:moveTo>
                <a:lnTo>
                  <a:pt x="268389" y="214578"/>
                </a:lnTo>
                <a:lnTo>
                  <a:pt x="270743" y="219002"/>
                </a:lnTo>
                <a:lnTo>
                  <a:pt x="270128" y="217042"/>
                </a:lnTo>
                <a:lnTo>
                  <a:pt x="269874" y="216280"/>
                </a:lnTo>
                <a:close/>
              </a:path>
              <a:path w="893191" h="755141">
                <a:moveTo>
                  <a:pt x="42201" y="12773"/>
                </a:moveTo>
                <a:lnTo>
                  <a:pt x="21209" y="42798"/>
                </a:lnTo>
                <a:lnTo>
                  <a:pt x="23748" y="45592"/>
                </a:lnTo>
                <a:lnTo>
                  <a:pt x="26796" y="42417"/>
                </a:lnTo>
                <a:lnTo>
                  <a:pt x="47371" y="16763"/>
                </a:lnTo>
                <a:lnTo>
                  <a:pt x="42201" y="12773"/>
                </a:lnTo>
                <a:close/>
              </a:path>
              <a:path w="893191" h="755141">
                <a:moveTo>
                  <a:pt x="93218" y="80136"/>
                </a:moveTo>
                <a:lnTo>
                  <a:pt x="92963" y="96392"/>
                </a:lnTo>
                <a:lnTo>
                  <a:pt x="93090" y="105155"/>
                </a:lnTo>
                <a:lnTo>
                  <a:pt x="93598" y="112775"/>
                </a:lnTo>
                <a:lnTo>
                  <a:pt x="94487" y="67182"/>
                </a:lnTo>
                <a:lnTo>
                  <a:pt x="92328" y="65912"/>
                </a:lnTo>
                <a:lnTo>
                  <a:pt x="92837" y="73532"/>
                </a:lnTo>
                <a:lnTo>
                  <a:pt x="93218" y="80136"/>
                </a:lnTo>
                <a:close/>
              </a:path>
              <a:path w="893191" h="755141">
                <a:moveTo>
                  <a:pt x="42201" y="12773"/>
                </a:moveTo>
                <a:lnTo>
                  <a:pt x="42544" y="12064"/>
                </a:lnTo>
                <a:lnTo>
                  <a:pt x="39750" y="11302"/>
                </a:lnTo>
                <a:lnTo>
                  <a:pt x="42201" y="12773"/>
                </a:lnTo>
                <a:close/>
              </a:path>
              <a:path w="893191" h="755141">
                <a:moveTo>
                  <a:pt x="101091" y="28320"/>
                </a:moveTo>
                <a:lnTo>
                  <a:pt x="128143" y="57261"/>
                </a:lnTo>
                <a:lnTo>
                  <a:pt x="106044" y="30352"/>
                </a:lnTo>
                <a:lnTo>
                  <a:pt x="101091" y="28320"/>
                </a:lnTo>
                <a:close/>
              </a:path>
              <a:path w="893191" h="755141">
                <a:moveTo>
                  <a:pt x="116966" y="36702"/>
                </a:moveTo>
                <a:lnTo>
                  <a:pt x="128143" y="57261"/>
                </a:lnTo>
                <a:lnTo>
                  <a:pt x="119887" y="39496"/>
                </a:lnTo>
                <a:lnTo>
                  <a:pt x="116966" y="36702"/>
                </a:lnTo>
                <a:close/>
              </a:path>
              <a:path w="893191" h="755141">
                <a:moveTo>
                  <a:pt x="460628" y="296671"/>
                </a:moveTo>
                <a:lnTo>
                  <a:pt x="460374" y="296671"/>
                </a:lnTo>
                <a:lnTo>
                  <a:pt x="460044" y="297304"/>
                </a:lnTo>
                <a:lnTo>
                  <a:pt x="460628" y="296671"/>
                </a:lnTo>
                <a:close/>
              </a:path>
              <a:path w="893191" h="755141">
                <a:moveTo>
                  <a:pt x="614679" y="481456"/>
                </a:moveTo>
                <a:lnTo>
                  <a:pt x="615060" y="494410"/>
                </a:lnTo>
                <a:lnTo>
                  <a:pt x="616966" y="491997"/>
                </a:lnTo>
                <a:lnTo>
                  <a:pt x="614679" y="481456"/>
                </a:lnTo>
                <a:close/>
              </a:path>
              <a:path w="893191" h="755141">
                <a:moveTo>
                  <a:pt x="800480" y="640460"/>
                </a:moveTo>
                <a:lnTo>
                  <a:pt x="798322" y="637920"/>
                </a:lnTo>
                <a:lnTo>
                  <a:pt x="797345" y="637135"/>
                </a:lnTo>
                <a:lnTo>
                  <a:pt x="800480" y="640460"/>
                </a:lnTo>
                <a:close/>
              </a:path>
              <a:path w="893191" h="755141">
                <a:moveTo>
                  <a:pt x="696685" y="613683"/>
                </a:moveTo>
                <a:lnTo>
                  <a:pt x="684910" y="613028"/>
                </a:lnTo>
                <a:lnTo>
                  <a:pt x="692658" y="615314"/>
                </a:lnTo>
                <a:lnTo>
                  <a:pt x="696685" y="613683"/>
                </a:lnTo>
                <a:close/>
              </a:path>
              <a:path w="893191" h="755141">
                <a:moveTo>
                  <a:pt x="648716" y="602868"/>
                </a:moveTo>
                <a:lnTo>
                  <a:pt x="648589" y="593343"/>
                </a:lnTo>
                <a:lnTo>
                  <a:pt x="648461" y="584453"/>
                </a:lnTo>
                <a:lnTo>
                  <a:pt x="648387" y="609993"/>
                </a:lnTo>
                <a:lnTo>
                  <a:pt x="649227" y="612217"/>
                </a:lnTo>
                <a:lnTo>
                  <a:pt x="649280" y="612683"/>
                </a:lnTo>
                <a:lnTo>
                  <a:pt x="648979" y="612434"/>
                </a:lnTo>
                <a:lnTo>
                  <a:pt x="648451" y="611948"/>
                </a:lnTo>
                <a:lnTo>
                  <a:pt x="645524" y="609259"/>
                </a:lnTo>
                <a:lnTo>
                  <a:pt x="645023" y="608798"/>
                </a:lnTo>
                <a:lnTo>
                  <a:pt x="645412" y="608937"/>
                </a:lnTo>
                <a:lnTo>
                  <a:pt x="645388" y="525044"/>
                </a:lnTo>
                <a:lnTo>
                  <a:pt x="644652" y="608456"/>
                </a:lnTo>
                <a:lnTo>
                  <a:pt x="643001" y="608075"/>
                </a:lnTo>
                <a:lnTo>
                  <a:pt x="649604" y="649223"/>
                </a:lnTo>
                <a:lnTo>
                  <a:pt x="649182" y="613244"/>
                </a:lnTo>
                <a:lnTo>
                  <a:pt x="649351" y="612774"/>
                </a:lnTo>
                <a:lnTo>
                  <a:pt x="649478" y="614425"/>
                </a:lnTo>
                <a:lnTo>
                  <a:pt x="650493" y="615568"/>
                </a:lnTo>
                <a:lnTo>
                  <a:pt x="658622" y="650239"/>
                </a:lnTo>
                <a:lnTo>
                  <a:pt x="667385" y="650747"/>
                </a:lnTo>
                <a:lnTo>
                  <a:pt x="682879" y="651128"/>
                </a:lnTo>
                <a:lnTo>
                  <a:pt x="698754" y="651890"/>
                </a:lnTo>
                <a:lnTo>
                  <a:pt x="701674" y="652017"/>
                </a:lnTo>
                <a:lnTo>
                  <a:pt x="700912" y="613917"/>
                </a:lnTo>
                <a:lnTo>
                  <a:pt x="707390" y="609345"/>
                </a:lnTo>
                <a:lnTo>
                  <a:pt x="696685" y="613683"/>
                </a:lnTo>
                <a:lnTo>
                  <a:pt x="692658" y="615314"/>
                </a:lnTo>
                <a:lnTo>
                  <a:pt x="684910" y="613028"/>
                </a:lnTo>
                <a:lnTo>
                  <a:pt x="668020" y="612774"/>
                </a:lnTo>
                <a:lnTo>
                  <a:pt x="660908" y="612266"/>
                </a:lnTo>
                <a:lnTo>
                  <a:pt x="654049" y="611377"/>
                </a:lnTo>
                <a:lnTo>
                  <a:pt x="648992" y="610141"/>
                </a:lnTo>
                <a:lnTo>
                  <a:pt x="648716" y="607694"/>
                </a:lnTo>
                <a:lnTo>
                  <a:pt x="648716" y="602868"/>
                </a:lnTo>
                <a:close/>
              </a:path>
              <a:path w="893191" h="755141">
                <a:moveTo>
                  <a:pt x="610870" y="501268"/>
                </a:moveTo>
                <a:lnTo>
                  <a:pt x="628522" y="522858"/>
                </a:lnTo>
                <a:lnTo>
                  <a:pt x="612774" y="497585"/>
                </a:lnTo>
                <a:lnTo>
                  <a:pt x="610870" y="501268"/>
                </a:lnTo>
                <a:close/>
              </a:path>
              <a:path w="893191" h="755141">
                <a:moveTo>
                  <a:pt x="620014" y="488822"/>
                </a:moveTo>
                <a:lnTo>
                  <a:pt x="628522" y="522858"/>
                </a:lnTo>
                <a:lnTo>
                  <a:pt x="625729" y="483742"/>
                </a:lnTo>
                <a:lnTo>
                  <a:pt x="620014" y="488822"/>
                </a:lnTo>
                <a:close/>
              </a:path>
              <a:path w="893191" h="755141">
                <a:moveTo>
                  <a:pt x="645581" y="517238"/>
                </a:moveTo>
                <a:lnTo>
                  <a:pt x="645386" y="517700"/>
                </a:lnTo>
                <a:lnTo>
                  <a:pt x="645359" y="518457"/>
                </a:lnTo>
                <a:lnTo>
                  <a:pt x="645581" y="517238"/>
                </a:lnTo>
                <a:close/>
              </a:path>
              <a:path w="893191" h="755141">
                <a:moveTo>
                  <a:pt x="471329" y="295935"/>
                </a:moveTo>
                <a:lnTo>
                  <a:pt x="464692" y="291210"/>
                </a:lnTo>
                <a:lnTo>
                  <a:pt x="464311" y="297179"/>
                </a:lnTo>
                <a:lnTo>
                  <a:pt x="471329" y="295935"/>
                </a:lnTo>
                <a:close/>
              </a:path>
              <a:path w="893191" h="755141">
                <a:moveTo>
                  <a:pt x="155702" y="104520"/>
                </a:moveTo>
                <a:lnTo>
                  <a:pt x="151765" y="143382"/>
                </a:lnTo>
                <a:lnTo>
                  <a:pt x="154812" y="144779"/>
                </a:lnTo>
                <a:lnTo>
                  <a:pt x="155702" y="104520"/>
                </a:lnTo>
                <a:close/>
              </a:path>
              <a:path w="893191" h="755141">
                <a:moveTo>
                  <a:pt x="88518" y="60832"/>
                </a:moveTo>
                <a:lnTo>
                  <a:pt x="83184" y="62483"/>
                </a:lnTo>
                <a:lnTo>
                  <a:pt x="86994" y="63753"/>
                </a:lnTo>
                <a:lnTo>
                  <a:pt x="88518" y="60832"/>
                </a:lnTo>
                <a:close/>
              </a:path>
              <a:path w="893191" h="755141">
                <a:moveTo>
                  <a:pt x="163322" y="23875"/>
                </a:moveTo>
                <a:lnTo>
                  <a:pt x="90297" y="24637"/>
                </a:lnTo>
                <a:lnTo>
                  <a:pt x="95631" y="26415"/>
                </a:lnTo>
                <a:lnTo>
                  <a:pt x="163322" y="23875"/>
                </a:lnTo>
                <a:close/>
              </a:path>
              <a:path w="893191" h="755141">
                <a:moveTo>
                  <a:pt x="163322" y="23875"/>
                </a:moveTo>
                <a:lnTo>
                  <a:pt x="110997" y="32765"/>
                </a:lnTo>
                <a:lnTo>
                  <a:pt x="113410" y="34162"/>
                </a:lnTo>
                <a:lnTo>
                  <a:pt x="163322" y="23875"/>
                </a:lnTo>
                <a:close/>
              </a:path>
              <a:path w="893191" h="755141">
                <a:moveTo>
                  <a:pt x="163322" y="23875"/>
                </a:moveTo>
                <a:lnTo>
                  <a:pt x="122300" y="43179"/>
                </a:lnTo>
                <a:lnTo>
                  <a:pt x="125603" y="49529"/>
                </a:lnTo>
                <a:lnTo>
                  <a:pt x="163322" y="23875"/>
                </a:lnTo>
                <a:close/>
              </a:path>
              <a:path w="893191" h="755141">
                <a:moveTo>
                  <a:pt x="91231" y="66049"/>
                </a:moveTo>
                <a:lnTo>
                  <a:pt x="90986" y="65315"/>
                </a:lnTo>
                <a:lnTo>
                  <a:pt x="90818" y="65255"/>
                </a:lnTo>
                <a:lnTo>
                  <a:pt x="91231" y="66049"/>
                </a:lnTo>
                <a:close/>
              </a:path>
              <a:path w="893191" h="755141">
                <a:moveTo>
                  <a:pt x="37084" y="49910"/>
                </a:moveTo>
                <a:lnTo>
                  <a:pt x="59690" y="153796"/>
                </a:lnTo>
                <a:lnTo>
                  <a:pt x="41021" y="50926"/>
                </a:lnTo>
                <a:lnTo>
                  <a:pt x="37084" y="49910"/>
                </a:lnTo>
                <a:close/>
              </a:path>
              <a:path w="893191" h="755141">
                <a:moveTo>
                  <a:pt x="59139" y="47154"/>
                </a:moveTo>
                <a:lnTo>
                  <a:pt x="30860" y="48386"/>
                </a:lnTo>
                <a:lnTo>
                  <a:pt x="33528" y="49021"/>
                </a:lnTo>
                <a:lnTo>
                  <a:pt x="59139" y="47154"/>
                </a:lnTo>
                <a:close/>
              </a:path>
              <a:path w="893191" h="755141">
                <a:moveTo>
                  <a:pt x="59139" y="47154"/>
                </a:moveTo>
                <a:lnTo>
                  <a:pt x="46100" y="52196"/>
                </a:lnTo>
                <a:lnTo>
                  <a:pt x="56515" y="54736"/>
                </a:lnTo>
                <a:lnTo>
                  <a:pt x="59139" y="47154"/>
                </a:lnTo>
                <a:close/>
              </a:path>
              <a:path w="893191" h="755141">
                <a:moveTo>
                  <a:pt x="42919" y="12158"/>
                </a:moveTo>
                <a:lnTo>
                  <a:pt x="45084" y="12445"/>
                </a:lnTo>
                <a:lnTo>
                  <a:pt x="44068" y="11175"/>
                </a:lnTo>
                <a:lnTo>
                  <a:pt x="42919" y="12158"/>
                </a:lnTo>
                <a:close/>
              </a:path>
              <a:path w="893191" h="755141">
                <a:moveTo>
                  <a:pt x="42919" y="12158"/>
                </a:moveTo>
                <a:lnTo>
                  <a:pt x="45387" y="12775"/>
                </a:lnTo>
                <a:lnTo>
                  <a:pt x="163322" y="23875"/>
                </a:lnTo>
                <a:lnTo>
                  <a:pt x="0" y="0"/>
                </a:lnTo>
                <a:lnTo>
                  <a:pt x="15112" y="35940"/>
                </a:lnTo>
                <a:lnTo>
                  <a:pt x="17018" y="38226"/>
                </a:lnTo>
                <a:lnTo>
                  <a:pt x="59690" y="153796"/>
                </a:lnTo>
                <a:lnTo>
                  <a:pt x="27178" y="47497"/>
                </a:lnTo>
                <a:lnTo>
                  <a:pt x="59139" y="47154"/>
                </a:lnTo>
                <a:lnTo>
                  <a:pt x="49275" y="17017"/>
                </a:lnTo>
                <a:lnTo>
                  <a:pt x="42919" y="12158"/>
                </a:lnTo>
                <a:lnTo>
                  <a:pt x="44068" y="11175"/>
                </a:lnTo>
                <a:lnTo>
                  <a:pt x="39750" y="11302"/>
                </a:lnTo>
                <a:lnTo>
                  <a:pt x="42544" y="12064"/>
                </a:lnTo>
                <a:lnTo>
                  <a:pt x="42201" y="12773"/>
                </a:lnTo>
                <a:lnTo>
                  <a:pt x="47371" y="16763"/>
                </a:lnTo>
                <a:lnTo>
                  <a:pt x="26796" y="42417"/>
                </a:lnTo>
                <a:lnTo>
                  <a:pt x="23748" y="45592"/>
                </a:lnTo>
                <a:lnTo>
                  <a:pt x="21209" y="42798"/>
                </a:lnTo>
                <a:lnTo>
                  <a:pt x="42201" y="12773"/>
                </a:lnTo>
                <a:lnTo>
                  <a:pt x="39750" y="11302"/>
                </a:lnTo>
                <a:lnTo>
                  <a:pt x="44068" y="11175"/>
                </a:lnTo>
                <a:lnTo>
                  <a:pt x="45084" y="12445"/>
                </a:lnTo>
                <a:lnTo>
                  <a:pt x="42919" y="12158"/>
                </a:lnTo>
                <a:close/>
              </a:path>
              <a:path w="893191" h="755141">
                <a:moveTo>
                  <a:pt x="15112" y="35940"/>
                </a:moveTo>
                <a:lnTo>
                  <a:pt x="0" y="0"/>
                </a:lnTo>
                <a:lnTo>
                  <a:pt x="59690" y="153796"/>
                </a:lnTo>
                <a:lnTo>
                  <a:pt x="17018" y="38226"/>
                </a:lnTo>
                <a:lnTo>
                  <a:pt x="15112" y="35940"/>
                </a:lnTo>
                <a:close/>
              </a:path>
              <a:path w="893191" h="755141">
                <a:moveTo>
                  <a:pt x="90931" y="64515"/>
                </a:moveTo>
                <a:lnTo>
                  <a:pt x="91730" y="65114"/>
                </a:lnTo>
                <a:lnTo>
                  <a:pt x="88518" y="60832"/>
                </a:lnTo>
                <a:lnTo>
                  <a:pt x="90423" y="63626"/>
                </a:lnTo>
                <a:lnTo>
                  <a:pt x="91103" y="65357"/>
                </a:lnTo>
                <a:lnTo>
                  <a:pt x="91821" y="67182"/>
                </a:lnTo>
                <a:lnTo>
                  <a:pt x="91947" y="65658"/>
                </a:lnTo>
                <a:lnTo>
                  <a:pt x="92265" y="65849"/>
                </a:lnTo>
                <a:lnTo>
                  <a:pt x="91730" y="65114"/>
                </a:lnTo>
                <a:lnTo>
                  <a:pt x="90931" y="64515"/>
                </a:lnTo>
                <a:close/>
              </a:path>
              <a:path w="893191" h="755141">
                <a:moveTo>
                  <a:pt x="176852" y="32794"/>
                </a:moveTo>
                <a:lnTo>
                  <a:pt x="166935" y="24767"/>
                </a:lnTo>
                <a:lnTo>
                  <a:pt x="163322" y="23875"/>
                </a:lnTo>
                <a:lnTo>
                  <a:pt x="125603" y="49529"/>
                </a:lnTo>
                <a:lnTo>
                  <a:pt x="122300" y="43179"/>
                </a:lnTo>
                <a:lnTo>
                  <a:pt x="163322" y="23875"/>
                </a:lnTo>
                <a:lnTo>
                  <a:pt x="113410" y="34162"/>
                </a:lnTo>
                <a:lnTo>
                  <a:pt x="110997" y="32765"/>
                </a:lnTo>
                <a:lnTo>
                  <a:pt x="163322" y="23875"/>
                </a:lnTo>
                <a:lnTo>
                  <a:pt x="95631" y="26415"/>
                </a:lnTo>
                <a:lnTo>
                  <a:pt x="90297" y="24637"/>
                </a:lnTo>
                <a:lnTo>
                  <a:pt x="163322" y="23875"/>
                </a:lnTo>
                <a:lnTo>
                  <a:pt x="55118" y="15239"/>
                </a:lnTo>
                <a:lnTo>
                  <a:pt x="50672" y="13969"/>
                </a:lnTo>
                <a:lnTo>
                  <a:pt x="46100" y="12953"/>
                </a:lnTo>
                <a:lnTo>
                  <a:pt x="163322" y="23875"/>
                </a:lnTo>
                <a:lnTo>
                  <a:pt x="45387" y="12775"/>
                </a:lnTo>
                <a:lnTo>
                  <a:pt x="42919" y="12158"/>
                </a:lnTo>
                <a:lnTo>
                  <a:pt x="49275" y="17017"/>
                </a:lnTo>
                <a:lnTo>
                  <a:pt x="59139" y="47154"/>
                </a:lnTo>
                <a:lnTo>
                  <a:pt x="66421" y="18033"/>
                </a:lnTo>
                <a:lnTo>
                  <a:pt x="78231" y="21208"/>
                </a:lnTo>
                <a:lnTo>
                  <a:pt x="128143" y="57261"/>
                </a:lnTo>
                <a:lnTo>
                  <a:pt x="101091" y="28320"/>
                </a:lnTo>
                <a:lnTo>
                  <a:pt x="106044" y="30352"/>
                </a:lnTo>
                <a:lnTo>
                  <a:pt x="128143" y="57261"/>
                </a:lnTo>
                <a:lnTo>
                  <a:pt x="116966" y="36702"/>
                </a:lnTo>
                <a:lnTo>
                  <a:pt x="119887" y="39496"/>
                </a:lnTo>
                <a:lnTo>
                  <a:pt x="128143" y="57261"/>
                </a:lnTo>
                <a:lnTo>
                  <a:pt x="127000" y="53085"/>
                </a:lnTo>
                <a:lnTo>
                  <a:pt x="128143" y="57261"/>
                </a:lnTo>
                <a:lnTo>
                  <a:pt x="157734" y="61594"/>
                </a:lnTo>
                <a:lnTo>
                  <a:pt x="170421" y="59018"/>
                </a:lnTo>
                <a:lnTo>
                  <a:pt x="178525" y="49162"/>
                </a:lnTo>
                <a:lnTo>
                  <a:pt x="179451" y="45465"/>
                </a:lnTo>
                <a:lnTo>
                  <a:pt x="176852" y="32794"/>
                </a:lnTo>
                <a:close/>
              </a:path>
              <a:path w="893191" h="755141">
                <a:moveTo>
                  <a:pt x="163322" y="23875"/>
                </a:moveTo>
                <a:lnTo>
                  <a:pt x="46100" y="12953"/>
                </a:lnTo>
                <a:lnTo>
                  <a:pt x="50672" y="13969"/>
                </a:lnTo>
                <a:lnTo>
                  <a:pt x="55118" y="15239"/>
                </a:lnTo>
                <a:lnTo>
                  <a:pt x="163322" y="23875"/>
                </a:lnTo>
                <a:close/>
              </a:path>
              <a:path w="893191" h="755141">
                <a:moveTo>
                  <a:pt x="129666" y="97154"/>
                </a:moveTo>
                <a:lnTo>
                  <a:pt x="130937" y="71754"/>
                </a:lnTo>
                <a:lnTo>
                  <a:pt x="129540" y="62356"/>
                </a:lnTo>
                <a:lnTo>
                  <a:pt x="128143" y="57261"/>
                </a:lnTo>
                <a:lnTo>
                  <a:pt x="118618" y="93471"/>
                </a:lnTo>
                <a:lnTo>
                  <a:pt x="131572" y="110362"/>
                </a:lnTo>
                <a:lnTo>
                  <a:pt x="131190" y="102742"/>
                </a:lnTo>
                <a:lnTo>
                  <a:pt x="129666" y="97154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369187" y="4140707"/>
            <a:ext cx="120650" cy="113665"/>
          </a:xfrm>
          <a:custGeom>
            <a:avLst/>
            <a:gdLst/>
            <a:ahLst/>
            <a:cxnLst/>
            <a:rect l="l" t="t" r="r" b="b"/>
            <a:pathLst>
              <a:path w="120650" h="113665">
                <a:moveTo>
                  <a:pt x="0" y="56769"/>
                </a:moveTo>
                <a:lnTo>
                  <a:pt x="522" y="64299"/>
                </a:lnTo>
                <a:lnTo>
                  <a:pt x="4184" y="77649"/>
                </a:lnTo>
                <a:lnTo>
                  <a:pt x="10967" y="89505"/>
                </a:lnTo>
                <a:lnTo>
                  <a:pt x="20421" y="99451"/>
                </a:lnTo>
                <a:lnTo>
                  <a:pt x="32098" y="107070"/>
                </a:lnTo>
                <a:lnTo>
                  <a:pt x="45549" y="111946"/>
                </a:lnTo>
                <a:lnTo>
                  <a:pt x="60325" y="113665"/>
                </a:lnTo>
                <a:lnTo>
                  <a:pt x="68310" y="113174"/>
                </a:lnTo>
                <a:lnTo>
                  <a:pt x="82466" y="109732"/>
                </a:lnTo>
                <a:lnTo>
                  <a:pt x="95037" y="103352"/>
                </a:lnTo>
                <a:lnTo>
                  <a:pt x="105581" y="94449"/>
                </a:lnTo>
                <a:lnTo>
                  <a:pt x="113659" y="83440"/>
                </a:lnTo>
                <a:lnTo>
                  <a:pt x="118828" y="70741"/>
                </a:lnTo>
                <a:lnTo>
                  <a:pt x="120650" y="56769"/>
                </a:lnTo>
                <a:lnTo>
                  <a:pt x="120142" y="49354"/>
                </a:lnTo>
                <a:lnTo>
                  <a:pt x="116508" y="36024"/>
                </a:lnTo>
                <a:lnTo>
                  <a:pt x="109751" y="24176"/>
                </a:lnTo>
                <a:lnTo>
                  <a:pt x="100312" y="14229"/>
                </a:lnTo>
                <a:lnTo>
                  <a:pt x="88633" y="6604"/>
                </a:lnTo>
                <a:lnTo>
                  <a:pt x="75157" y="1721"/>
                </a:lnTo>
                <a:lnTo>
                  <a:pt x="60325" y="0"/>
                </a:lnTo>
                <a:lnTo>
                  <a:pt x="52458" y="479"/>
                </a:lnTo>
                <a:lnTo>
                  <a:pt x="38306" y="3904"/>
                </a:lnTo>
                <a:lnTo>
                  <a:pt x="25716" y="10273"/>
                </a:lnTo>
                <a:lnTo>
                  <a:pt x="15141" y="19163"/>
                </a:lnTo>
                <a:lnTo>
                  <a:pt x="7029" y="30156"/>
                </a:lnTo>
                <a:lnTo>
                  <a:pt x="1832" y="42831"/>
                </a:lnTo>
                <a:lnTo>
                  <a:pt x="0" y="56769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369187" y="4140707"/>
            <a:ext cx="120650" cy="113665"/>
          </a:xfrm>
          <a:custGeom>
            <a:avLst/>
            <a:gdLst/>
            <a:ahLst/>
            <a:cxnLst/>
            <a:rect l="l" t="t" r="r" b="b"/>
            <a:pathLst>
              <a:path w="120650" h="113665">
                <a:moveTo>
                  <a:pt x="0" y="56769"/>
                </a:moveTo>
                <a:lnTo>
                  <a:pt x="1832" y="42831"/>
                </a:lnTo>
                <a:lnTo>
                  <a:pt x="7029" y="30156"/>
                </a:lnTo>
                <a:lnTo>
                  <a:pt x="15141" y="19163"/>
                </a:lnTo>
                <a:lnTo>
                  <a:pt x="25716" y="10273"/>
                </a:lnTo>
                <a:lnTo>
                  <a:pt x="38306" y="3904"/>
                </a:lnTo>
                <a:lnTo>
                  <a:pt x="52458" y="479"/>
                </a:lnTo>
                <a:lnTo>
                  <a:pt x="60325" y="0"/>
                </a:lnTo>
                <a:lnTo>
                  <a:pt x="75157" y="1721"/>
                </a:lnTo>
                <a:lnTo>
                  <a:pt x="88633" y="6604"/>
                </a:lnTo>
                <a:lnTo>
                  <a:pt x="100312" y="14229"/>
                </a:lnTo>
                <a:lnTo>
                  <a:pt x="109751" y="24176"/>
                </a:lnTo>
                <a:lnTo>
                  <a:pt x="116508" y="36024"/>
                </a:lnTo>
                <a:lnTo>
                  <a:pt x="120142" y="49354"/>
                </a:lnTo>
                <a:lnTo>
                  <a:pt x="120650" y="56769"/>
                </a:lnTo>
                <a:lnTo>
                  <a:pt x="118828" y="70741"/>
                </a:lnTo>
                <a:lnTo>
                  <a:pt x="113659" y="83440"/>
                </a:lnTo>
                <a:lnTo>
                  <a:pt x="105581" y="94449"/>
                </a:lnTo>
                <a:lnTo>
                  <a:pt x="95037" y="103352"/>
                </a:lnTo>
                <a:lnTo>
                  <a:pt x="82466" y="109732"/>
                </a:lnTo>
                <a:lnTo>
                  <a:pt x="68310" y="113174"/>
                </a:lnTo>
                <a:lnTo>
                  <a:pt x="60325" y="113665"/>
                </a:lnTo>
                <a:lnTo>
                  <a:pt x="45549" y="111946"/>
                </a:lnTo>
                <a:lnTo>
                  <a:pt x="32098" y="107070"/>
                </a:lnTo>
                <a:lnTo>
                  <a:pt x="20421" y="99451"/>
                </a:lnTo>
                <a:lnTo>
                  <a:pt x="10967" y="89505"/>
                </a:lnTo>
                <a:lnTo>
                  <a:pt x="4184" y="77649"/>
                </a:lnTo>
                <a:lnTo>
                  <a:pt x="522" y="64299"/>
                </a:lnTo>
                <a:lnTo>
                  <a:pt x="0" y="56769"/>
                </a:lnTo>
                <a:close/>
              </a:path>
            </a:pathLst>
          </a:custGeom>
          <a:ln w="9525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29590" y="555219"/>
            <a:ext cx="1916089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stio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9552" y="555219"/>
            <a:ext cx="2296832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M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74570" y="1277538"/>
            <a:ext cx="71001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414" y="1277538"/>
            <a:ext cx="434824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-39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800" spc="-9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1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mtClean="0" sz="2800" spc="-6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im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20923" y="1728247"/>
            <a:ext cx="3730823" cy="915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300"/>
              </a:lnSpc>
              <a:spcBef>
                <a:spcPts val="3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4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fusion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hted</a:t>
            </a:r>
            <a:r>
              <a:rPr dirty="0" smtClean="0" sz="24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imag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de</a:t>
            </a:r>
            <a:r>
              <a:rPr dirty="0" smtClean="0" sz="2400" spc="-4">
                <a:solidFill>
                  <a:srgbClr val="00FF00"/>
                </a:solidFill>
                <a:latin typeface="Arial"/>
                <a:cs typeface="Arial"/>
              </a:rPr>
              <a:t>g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ree</a:t>
            </a:r>
            <a:r>
              <a:rPr dirty="0" smtClean="0" sz="2400" spc="4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directi</a:t>
            </a:r>
            <a:r>
              <a:rPr dirty="0" smtClean="0" sz="2400" spc="-4">
                <a:solidFill>
                  <a:srgbClr val="00FF00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na</a:t>
            </a:r>
            <a:r>
              <a:rPr dirty="0" smtClean="0" sz="2400" spc="-9">
                <a:solidFill>
                  <a:srgbClr val="00FF00"/>
                </a:solidFill>
                <a:latin typeface="Arial"/>
                <a:cs typeface="Arial"/>
              </a:rPr>
              <a:t>l</a:t>
            </a:r>
            <a:r>
              <a:rPr dirty="0" smtClean="0" sz="2400" spc="0">
                <a:solidFill>
                  <a:srgbClr val="00FF00"/>
                </a:solidFill>
                <a:latin typeface="Arial"/>
                <a:cs typeface="Arial"/>
              </a:rPr>
              <a:t>ity</a:t>
            </a:r>
            <a:r>
              <a:rPr dirty="0" smtClean="0" sz="2400" spc="29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ue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9074" y="1728247"/>
            <a:ext cx="1809948" cy="622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146583">
              <a:lnSpc>
                <a:spcPts val="2300"/>
              </a:lnSpc>
              <a:spcBef>
                <a:spcPts val="320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measures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ter</a:t>
            </a:r>
            <a:r>
              <a:rPr dirty="0" smtClean="0" sz="24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mo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4188" y="5935466"/>
            <a:ext cx="134492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0980" y="5935466"/>
            <a:ext cx="175931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Ani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242" y="5982406"/>
            <a:ext cx="171918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Sto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49843" y="5982406"/>
            <a:ext cx="114571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mo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2242" y="6409126"/>
            <a:ext cx="272942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Brown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mtClean="0" sz="2800" spc="-8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mot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911975" y="1700149"/>
            <a:ext cx="2232025" cy="2305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859401" y="1698625"/>
            <a:ext cx="2052574" cy="2376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932426" y="4221226"/>
            <a:ext cx="2012950" cy="2303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95287" y="4076700"/>
            <a:ext cx="4533900" cy="2181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624322" y="2128901"/>
            <a:ext cx="118617" cy="291973"/>
          </a:xfrm>
          <a:custGeom>
            <a:avLst/>
            <a:gdLst/>
            <a:ahLst/>
            <a:cxnLst/>
            <a:rect l="l" t="t" r="r" b="b"/>
            <a:pathLst>
              <a:path w="118617" h="291973">
                <a:moveTo>
                  <a:pt x="0" y="167132"/>
                </a:moveTo>
                <a:lnTo>
                  <a:pt x="27177" y="291973"/>
                </a:lnTo>
                <a:lnTo>
                  <a:pt x="69087" y="204470"/>
                </a:lnTo>
                <a:lnTo>
                  <a:pt x="73798" y="185919"/>
                </a:lnTo>
                <a:lnTo>
                  <a:pt x="118617" y="9398"/>
                </a:lnTo>
                <a:lnTo>
                  <a:pt x="81787" y="0"/>
                </a:lnTo>
                <a:lnTo>
                  <a:pt x="36855" y="176514"/>
                </a:lnTo>
                <a:lnTo>
                  <a:pt x="32130" y="195072"/>
                </a:lnTo>
                <a:lnTo>
                  <a:pt x="0" y="167132"/>
                </a:lnTo>
                <a:close/>
              </a:path>
              <a:path w="118617" h="291973">
                <a:moveTo>
                  <a:pt x="69087" y="204470"/>
                </a:moveTo>
                <a:lnTo>
                  <a:pt x="27177" y="291973"/>
                </a:lnTo>
                <a:lnTo>
                  <a:pt x="110743" y="195325"/>
                </a:lnTo>
                <a:lnTo>
                  <a:pt x="73798" y="185919"/>
                </a:lnTo>
                <a:lnTo>
                  <a:pt x="69087" y="204470"/>
                </a:lnTo>
                <a:close/>
              </a:path>
              <a:path w="118617" h="291973">
                <a:moveTo>
                  <a:pt x="0" y="167132"/>
                </a:moveTo>
                <a:lnTo>
                  <a:pt x="32130" y="195072"/>
                </a:lnTo>
                <a:lnTo>
                  <a:pt x="36855" y="176514"/>
                </a:lnTo>
                <a:lnTo>
                  <a:pt x="0" y="167132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968496" y="4521327"/>
            <a:ext cx="118744" cy="291973"/>
          </a:xfrm>
          <a:custGeom>
            <a:avLst/>
            <a:gdLst/>
            <a:ahLst/>
            <a:cxnLst/>
            <a:rect l="l" t="t" r="r" b="b"/>
            <a:pathLst>
              <a:path w="118744" h="291973">
                <a:moveTo>
                  <a:pt x="0" y="167131"/>
                </a:moveTo>
                <a:lnTo>
                  <a:pt x="27304" y="291973"/>
                </a:lnTo>
                <a:lnTo>
                  <a:pt x="69214" y="204343"/>
                </a:lnTo>
                <a:lnTo>
                  <a:pt x="73886" y="185942"/>
                </a:lnTo>
                <a:lnTo>
                  <a:pt x="118744" y="9271"/>
                </a:lnTo>
                <a:lnTo>
                  <a:pt x="81787" y="0"/>
                </a:lnTo>
                <a:lnTo>
                  <a:pt x="36935" y="176535"/>
                </a:lnTo>
                <a:lnTo>
                  <a:pt x="32257" y="194945"/>
                </a:lnTo>
                <a:lnTo>
                  <a:pt x="0" y="167131"/>
                </a:lnTo>
                <a:close/>
              </a:path>
              <a:path w="118744" h="291973">
                <a:moveTo>
                  <a:pt x="69214" y="204343"/>
                </a:moveTo>
                <a:lnTo>
                  <a:pt x="27304" y="291973"/>
                </a:lnTo>
                <a:lnTo>
                  <a:pt x="110743" y="195325"/>
                </a:lnTo>
                <a:lnTo>
                  <a:pt x="73886" y="185942"/>
                </a:lnTo>
                <a:lnTo>
                  <a:pt x="69214" y="204343"/>
                </a:lnTo>
                <a:close/>
              </a:path>
              <a:path w="118744" h="291973">
                <a:moveTo>
                  <a:pt x="0" y="167131"/>
                </a:moveTo>
                <a:lnTo>
                  <a:pt x="32257" y="194945"/>
                </a:lnTo>
                <a:lnTo>
                  <a:pt x="36935" y="176535"/>
                </a:lnTo>
                <a:lnTo>
                  <a:pt x="0" y="167131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913247" y="4719701"/>
            <a:ext cx="118617" cy="291973"/>
          </a:xfrm>
          <a:custGeom>
            <a:avLst/>
            <a:gdLst/>
            <a:ahLst/>
            <a:cxnLst/>
            <a:rect l="l" t="t" r="r" b="b"/>
            <a:pathLst>
              <a:path w="118617" h="291973">
                <a:moveTo>
                  <a:pt x="0" y="167131"/>
                </a:moveTo>
                <a:lnTo>
                  <a:pt x="27177" y="291973"/>
                </a:lnTo>
                <a:lnTo>
                  <a:pt x="69087" y="204469"/>
                </a:lnTo>
                <a:lnTo>
                  <a:pt x="73798" y="185919"/>
                </a:lnTo>
                <a:lnTo>
                  <a:pt x="118617" y="9398"/>
                </a:lnTo>
                <a:lnTo>
                  <a:pt x="81787" y="0"/>
                </a:lnTo>
                <a:lnTo>
                  <a:pt x="36855" y="176514"/>
                </a:lnTo>
                <a:lnTo>
                  <a:pt x="32130" y="195072"/>
                </a:lnTo>
                <a:lnTo>
                  <a:pt x="0" y="167131"/>
                </a:lnTo>
                <a:close/>
              </a:path>
              <a:path w="118617" h="291973">
                <a:moveTo>
                  <a:pt x="69087" y="204469"/>
                </a:moveTo>
                <a:lnTo>
                  <a:pt x="27177" y="291973"/>
                </a:lnTo>
                <a:lnTo>
                  <a:pt x="110743" y="195325"/>
                </a:lnTo>
                <a:lnTo>
                  <a:pt x="73798" y="185919"/>
                </a:lnTo>
                <a:lnTo>
                  <a:pt x="69087" y="204469"/>
                </a:lnTo>
                <a:close/>
              </a:path>
              <a:path w="118617" h="291973">
                <a:moveTo>
                  <a:pt x="0" y="167131"/>
                </a:moveTo>
                <a:lnTo>
                  <a:pt x="32130" y="195072"/>
                </a:lnTo>
                <a:lnTo>
                  <a:pt x="36855" y="176514"/>
                </a:lnTo>
                <a:lnTo>
                  <a:pt x="0" y="167131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840222" y="5369052"/>
            <a:ext cx="118617" cy="291972"/>
          </a:xfrm>
          <a:custGeom>
            <a:avLst/>
            <a:gdLst/>
            <a:ahLst/>
            <a:cxnLst/>
            <a:rect l="l" t="t" r="r" b="b"/>
            <a:pathLst>
              <a:path w="118617" h="291973">
                <a:moveTo>
                  <a:pt x="0" y="167132"/>
                </a:moveTo>
                <a:lnTo>
                  <a:pt x="27177" y="291973"/>
                </a:lnTo>
                <a:lnTo>
                  <a:pt x="69087" y="204343"/>
                </a:lnTo>
                <a:lnTo>
                  <a:pt x="73767" y="185912"/>
                </a:lnTo>
                <a:lnTo>
                  <a:pt x="118617" y="9271"/>
                </a:lnTo>
                <a:lnTo>
                  <a:pt x="81787" y="0"/>
                </a:lnTo>
                <a:lnTo>
                  <a:pt x="36827" y="176507"/>
                </a:lnTo>
                <a:lnTo>
                  <a:pt x="32130" y="194945"/>
                </a:lnTo>
                <a:lnTo>
                  <a:pt x="0" y="167132"/>
                </a:lnTo>
                <a:close/>
              </a:path>
              <a:path w="118617" h="291973">
                <a:moveTo>
                  <a:pt x="69087" y="204343"/>
                </a:moveTo>
                <a:lnTo>
                  <a:pt x="27177" y="291973"/>
                </a:lnTo>
                <a:lnTo>
                  <a:pt x="110743" y="195326"/>
                </a:lnTo>
                <a:lnTo>
                  <a:pt x="73767" y="185912"/>
                </a:lnTo>
                <a:lnTo>
                  <a:pt x="69087" y="204343"/>
                </a:lnTo>
                <a:close/>
              </a:path>
              <a:path w="118617" h="291973">
                <a:moveTo>
                  <a:pt x="0" y="167132"/>
                </a:moveTo>
                <a:lnTo>
                  <a:pt x="32130" y="194945"/>
                </a:lnTo>
                <a:lnTo>
                  <a:pt x="36827" y="176507"/>
                </a:lnTo>
                <a:lnTo>
                  <a:pt x="0" y="167132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79387" y="1700276"/>
            <a:ext cx="2089150" cy="19922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195576" y="1700276"/>
            <a:ext cx="2116074" cy="20271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673096" y="2416302"/>
            <a:ext cx="118745" cy="291973"/>
          </a:xfrm>
          <a:custGeom>
            <a:avLst/>
            <a:gdLst/>
            <a:ahLst/>
            <a:cxnLst/>
            <a:rect l="l" t="t" r="r" b="b"/>
            <a:pathLst>
              <a:path w="118745" h="291973">
                <a:moveTo>
                  <a:pt x="0" y="167132"/>
                </a:moveTo>
                <a:lnTo>
                  <a:pt x="27305" y="291973"/>
                </a:lnTo>
                <a:lnTo>
                  <a:pt x="69215" y="204343"/>
                </a:lnTo>
                <a:lnTo>
                  <a:pt x="73886" y="185942"/>
                </a:lnTo>
                <a:lnTo>
                  <a:pt x="118745" y="9271"/>
                </a:lnTo>
                <a:lnTo>
                  <a:pt x="81787" y="0"/>
                </a:lnTo>
                <a:lnTo>
                  <a:pt x="36935" y="176535"/>
                </a:lnTo>
                <a:lnTo>
                  <a:pt x="32258" y="194945"/>
                </a:lnTo>
                <a:lnTo>
                  <a:pt x="0" y="167132"/>
                </a:lnTo>
                <a:close/>
              </a:path>
              <a:path w="118745" h="291973">
                <a:moveTo>
                  <a:pt x="69215" y="204343"/>
                </a:moveTo>
                <a:lnTo>
                  <a:pt x="27305" y="291973"/>
                </a:lnTo>
                <a:lnTo>
                  <a:pt x="110743" y="195325"/>
                </a:lnTo>
                <a:lnTo>
                  <a:pt x="73886" y="185942"/>
                </a:lnTo>
                <a:lnTo>
                  <a:pt x="69215" y="204343"/>
                </a:lnTo>
                <a:close/>
              </a:path>
              <a:path w="118745" h="291973">
                <a:moveTo>
                  <a:pt x="0" y="167132"/>
                </a:moveTo>
                <a:lnTo>
                  <a:pt x="32258" y="194945"/>
                </a:lnTo>
                <a:lnTo>
                  <a:pt x="36935" y="176535"/>
                </a:lnTo>
                <a:lnTo>
                  <a:pt x="0" y="167132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727200" y="1597088"/>
            <a:ext cx="8280400" cy="461962"/>
          </a:xfrm>
          <a:custGeom>
            <a:avLst/>
            <a:gdLst/>
            <a:ahLst/>
            <a:cxnLst/>
            <a:rect l="l" t="t" r="r" b="b"/>
            <a:pathLst>
              <a:path w="8280400" h="461962">
                <a:moveTo>
                  <a:pt x="7416800" y="0"/>
                </a:moveTo>
                <a:lnTo>
                  <a:pt x="0" y="0"/>
                </a:lnTo>
                <a:lnTo>
                  <a:pt x="0" y="461962"/>
                </a:lnTo>
                <a:lnTo>
                  <a:pt x="7416800" y="461962"/>
                </a:lnTo>
                <a:lnTo>
                  <a:pt x="7416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983476" y="4149661"/>
            <a:ext cx="2160524" cy="2303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8066" y="598138"/>
            <a:ext cx="42368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6320" y="1680622"/>
            <a:ext cx="15765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9815" y="1680622"/>
            <a:ext cx="25702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4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fusion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hted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9777" y="1680622"/>
            <a:ext cx="11549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ag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3808521"/>
            <a:ext cx="690132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8451" y="3808521"/>
            <a:ext cx="87939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+3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4247" y="6381217"/>
            <a:ext cx="3111258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Cor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mtClean="0" sz="3200" spc="-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sum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90" y="6431681"/>
            <a:ext cx="158958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800" spc="-4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+6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57187" y="2000250"/>
            <a:ext cx="4349750" cy="3714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143500" y="1500187"/>
            <a:ext cx="3781425" cy="4410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4747" y="6031916"/>
            <a:ext cx="2300905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ctivity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8710" y="6031916"/>
            <a:ext cx="1802883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3200" spc="-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95287" y="1773301"/>
            <a:ext cx="2016125" cy="2338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555875" y="1771650"/>
            <a:ext cx="2101850" cy="23209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735576" y="1770126"/>
            <a:ext cx="2035048" cy="23065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466725" y="4221162"/>
            <a:ext cx="1873250" cy="2314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700401" y="4221226"/>
            <a:ext cx="1814449" cy="23033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787900" y="4192651"/>
            <a:ext cx="1944751" cy="2331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875526" y="1844675"/>
            <a:ext cx="2089150" cy="2089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584821" y="2124964"/>
            <a:ext cx="228853" cy="295910"/>
          </a:xfrm>
          <a:custGeom>
            <a:avLst/>
            <a:gdLst/>
            <a:ahLst/>
            <a:cxnLst/>
            <a:rect l="l" t="t" r="r" b="b"/>
            <a:pathLst>
              <a:path w="228853" h="295910">
                <a:moveTo>
                  <a:pt x="174371" y="247650"/>
                </a:moveTo>
                <a:lnTo>
                  <a:pt x="165730" y="236233"/>
                </a:lnTo>
                <a:lnTo>
                  <a:pt x="142875" y="253491"/>
                </a:lnTo>
                <a:lnTo>
                  <a:pt x="228853" y="295910"/>
                </a:lnTo>
                <a:lnTo>
                  <a:pt x="174371" y="247650"/>
                </a:lnTo>
                <a:close/>
              </a:path>
              <a:path w="228853" h="295910">
                <a:moveTo>
                  <a:pt x="211327" y="201802"/>
                </a:moveTo>
                <a:lnTo>
                  <a:pt x="188514" y="219029"/>
                </a:lnTo>
                <a:lnTo>
                  <a:pt x="197103" y="230377"/>
                </a:lnTo>
                <a:lnTo>
                  <a:pt x="211327" y="201802"/>
                </a:lnTo>
                <a:close/>
              </a:path>
              <a:path w="228853" h="295910">
                <a:moveTo>
                  <a:pt x="22732" y="0"/>
                </a:moveTo>
                <a:lnTo>
                  <a:pt x="0" y="17272"/>
                </a:lnTo>
                <a:lnTo>
                  <a:pt x="165730" y="236233"/>
                </a:lnTo>
                <a:lnTo>
                  <a:pt x="174371" y="247650"/>
                </a:lnTo>
                <a:lnTo>
                  <a:pt x="228853" y="295910"/>
                </a:lnTo>
                <a:lnTo>
                  <a:pt x="211327" y="201802"/>
                </a:lnTo>
                <a:lnTo>
                  <a:pt x="197103" y="230377"/>
                </a:lnTo>
                <a:lnTo>
                  <a:pt x="188514" y="219029"/>
                </a:lnTo>
                <a:lnTo>
                  <a:pt x="22732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6875399" y="4221162"/>
            <a:ext cx="2089150" cy="215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3337" y="598138"/>
            <a:ext cx="171162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3141" y="1212260"/>
            <a:ext cx="13431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Cal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0550" y="1212260"/>
            <a:ext cx="213500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Hy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5693" y="6206038"/>
            <a:ext cx="10178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688201" y="1569974"/>
            <a:ext cx="2060575" cy="2479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497451" y="1557274"/>
            <a:ext cx="2162175" cy="24225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268601" y="1557274"/>
            <a:ext cx="2192274" cy="23971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07950" y="1557401"/>
            <a:ext cx="2124075" cy="243674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484501" y="4221226"/>
            <a:ext cx="1843024" cy="23033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95287" y="4221162"/>
            <a:ext cx="1873250" cy="2314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773676" y="4221226"/>
            <a:ext cx="1814449" cy="2303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804025" y="4192651"/>
            <a:ext cx="1944751" cy="2331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065" y="6250539"/>
            <a:ext cx="93553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36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58887" y="1649476"/>
            <a:ext cx="1704975" cy="2160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50825" y="4076636"/>
            <a:ext cx="3449701" cy="2376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779901" y="1293812"/>
            <a:ext cx="5184775" cy="5184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8066" y="598138"/>
            <a:ext cx="42368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r>
              <a:rPr dirty="0" smtClean="0" sz="3200" spc="-19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8864" y="1842547"/>
            <a:ext cx="101843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076700" y="3622675"/>
            <a:ext cx="2111375" cy="29178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177026" y="3602101"/>
            <a:ext cx="2817749" cy="29733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084951" y="765048"/>
            <a:ext cx="2859024" cy="28178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130675" y="765048"/>
            <a:ext cx="2135251" cy="29512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-26987" y="1261999"/>
            <a:ext cx="2101850" cy="23209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008251" y="1260348"/>
            <a:ext cx="2035048" cy="23067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3606736"/>
            <a:ext cx="1814576" cy="23035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068576" y="3663886"/>
            <a:ext cx="1944624" cy="2332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3675" y="6166505"/>
            <a:ext cx="47490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5a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040" y="6215792"/>
            <a:ext cx="1017828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GW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5076825" y="-30163"/>
            <a:ext cx="3857625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55587" y="1179576"/>
            <a:ext cx="1746250" cy="523875"/>
          </a:xfrm>
          <a:custGeom>
            <a:avLst/>
            <a:gdLst/>
            <a:ahLst/>
            <a:cxnLst/>
            <a:rect l="l" t="t" r="r" b="b"/>
            <a:pathLst>
              <a:path w="1746250" h="523875">
                <a:moveTo>
                  <a:pt x="0" y="523875"/>
                </a:moveTo>
                <a:lnTo>
                  <a:pt x="1746250" y="523875"/>
                </a:lnTo>
                <a:lnTo>
                  <a:pt x="174625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ln w="9525">
            <a:solidFill>
              <a:srgbClr val="FF99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8066" y="598138"/>
            <a:ext cx="191670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Questi</a:t>
            </a:r>
            <a:r>
              <a:rPr dirty="0" smtClean="0" sz="3200" spc="-14">
                <a:solidFill>
                  <a:srgbClr val="FFFF99"/>
                </a:solidFill>
                <a:latin typeface="Arial"/>
                <a:cs typeface="Arial"/>
              </a:rPr>
              <a:t>o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68203" y="598138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for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3337" y="598138"/>
            <a:ext cx="85427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fe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al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2665" y="598138"/>
            <a:ext cx="832298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MRI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2664174"/>
            <a:ext cx="193868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At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5</a:t>
            </a:r>
            <a:r>
              <a:rPr dirty="0" smtClean="0" sz="3200" spc="-74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200" spc="-289">
                <a:solidFill>
                  <a:srgbClr val="FFFF99"/>
                </a:solidFill>
                <a:latin typeface="Arial"/>
                <a:cs typeface="Arial"/>
              </a:rPr>
              <a:t>Y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e</a:t>
            </a:r>
            <a:r>
              <a:rPr dirty="0" smtClean="0" sz="3200" spc="-9">
                <a:solidFill>
                  <a:srgbClr val="FFFF99"/>
                </a:solidFill>
                <a:latin typeface="Arial"/>
                <a:cs typeface="Arial"/>
              </a:rPr>
              <a:t>a</a:t>
            </a:r>
            <a:r>
              <a:rPr dirty="0" smtClean="0" sz="3200" spc="0">
                <a:solidFill>
                  <a:srgbClr val="FFFF99"/>
                </a:solidFill>
                <a:latin typeface="Arial"/>
                <a:cs typeface="Arial"/>
              </a:rPr>
              <a:t>rs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4235241"/>
            <a:ext cx="3106178" cy="807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Norm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ce</a:t>
            </a:r>
            <a:endParaRPr sz="2800">
              <a:latin typeface="Arial"/>
              <a:cs typeface="Arial"/>
            </a:endParaRPr>
          </a:p>
          <a:p>
            <a:pPr marL="12700" marR="909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Symmetri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800" spc="-1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83626" y="4662095"/>
            <a:ext cx="868401" cy="380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arms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5089062"/>
            <a:ext cx="4409720" cy="1234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Epil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2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mtClean="0" sz="2800" spc="-4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r>
              <a:rPr dirty="0" smtClean="0" sz="2800" spc="-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s,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-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-2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dirty="0" smtClean="0" sz="2800" spc="-6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ft</a:t>
            </a:r>
            <a:endParaRPr sz="2800">
              <a:latin typeface="Arial"/>
              <a:cs typeface="Arial"/>
            </a:endParaRPr>
          </a:p>
          <a:p>
            <a:pPr marL="12700" marR="53263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hemi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5587" y="1179576"/>
            <a:ext cx="1746250" cy="52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79">
              <a:lnSpc>
                <a:spcPct val="95825"/>
              </a:lnSpc>
              <a:spcBef>
                <a:spcPts val="459"/>
              </a:spcBef>
            </a:pPr>
            <a:r>
              <a:rPr dirty="0" smtClean="0" sz="2800" spc="4">
                <a:solidFill>
                  <a:srgbClr val="FF99FF"/>
                </a:solidFill>
                <a:latin typeface="Arial"/>
                <a:cs typeface="Arial"/>
              </a:rPr>
              <a:t>prognosis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01625" y="3784536"/>
            <a:ext cx="2044700" cy="2551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533775" y="3809936"/>
            <a:ext cx="2016125" cy="2233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581775" y="4116387"/>
            <a:ext cx="1657350" cy="1885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29590" y="749156"/>
            <a:ext cx="245724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-400">
                <a:solidFill>
                  <a:srgbClr val="FFFF99"/>
                </a:solidFill>
                <a:latin typeface="Arial"/>
                <a:cs typeface="Arial"/>
              </a:rPr>
              <a:t>T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ake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FFF99"/>
                </a:solidFill>
                <a:latin typeface="Arial"/>
                <a:cs typeface="Arial"/>
              </a:rPr>
              <a:t>home: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792" y="1995095"/>
            <a:ext cx="6769662" cy="807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Fetal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MRI</a:t>
            </a:r>
            <a:r>
              <a:rPr dirty="0" smtClean="0" sz="2800" spc="-4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elp</a:t>
            </a:r>
            <a:r>
              <a:rPr dirty="0" smtClean="0" sz="2800" spc="-4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mtClean="0" sz="2800" spc="-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mtClean="0" sz="2800" spc="-4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2800" spc="-10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mtClean="0" sz="2800" spc="-9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-4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mtClean="0" sz="2800" spc="-12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2800" spc="-4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792" y="2848782"/>
            <a:ext cx="126609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34936" y="2848782"/>
            <a:ext cx="57366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28649" y="2848782"/>
            <a:ext cx="195532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man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nt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7932" y="2848782"/>
            <a:ext cx="37481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03860" y="2848782"/>
            <a:ext cx="27609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0006" y="2848782"/>
            <a:ext cx="197769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om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7754" y="2848782"/>
            <a:ext cx="174120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48"/>
              </a:spcBef>
            </a:pP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cy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590" y="6158489"/>
            <a:ext cx="10531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69893" y="6158489"/>
            <a:ext cx="5112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CC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3235" y="6158489"/>
            <a:ext cx="112024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agnes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508496" y="6158489"/>
            <a:ext cx="2443073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CC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ag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nes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400" spc="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mtClean="0" sz="2400" spc="-9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endParaRPr sz="2400">
              <a:latin typeface="Arial"/>
              <a:cs typeface="Arial"/>
            </a:endParaRPr>
          </a:p>
          <a:p>
            <a:pPr marL="62102" marR="45720">
              <a:lnSpc>
                <a:spcPct val="95825"/>
              </a:lnSpc>
            </a:pP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malfor</a:t>
            </a:r>
            <a:r>
              <a:rPr dirty="0" smtClean="0" sz="2400" spc="4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atio</a:t>
            </a:r>
            <a:r>
              <a:rPr dirty="0" smtClean="0" sz="2400" spc="-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4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975600" y="71437"/>
            <a:ext cx="1060450" cy="1071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076261"/>
            <a:ext cx="9144000" cy="57928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85750" y="200025"/>
            <a:ext cx="8543925" cy="14240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619250" y="2897251"/>
            <a:ext cx="4752975" cy="1385824"/>
          </a:xfrm>
          <a:custGeom>
            <a:avLst/>
            <a:gdLst/>
            <a:ahLst/>
            <a:cxnLst/>
            <a:rect l="l" t="t" r="r" b="b"/>
            <a:pathLst>
              <a:path w="4752975" h="1385824">
                <a:moveTo>
                  <a:pt x="0" y="1385824"/>
                </a:moveTo>
                <a:lnTo>
                  <a:pt x="4752975" y="1385824"/>
                </a:lnTo>
                <a:lnTo>
                  <a:pt x="4752975" y="0"/>
                </a:lnTo>
                <a:lnTo>
                  <a:pt x="0" y="0"/>
                </a:lnTo>
                <a:lnTo>
                  <a:pt x="0" y="13858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698117" y="2989244"/>
            <a:ext cx="3256642" cy="1234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2960"/>
              </a:lnSpc>
              <a:spcBef>
                <a:spcPts val="148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Fe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mtClean="0" sz="2800" spc="-5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MRI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Pr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14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1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-15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2800" spc="14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14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  <a:p>
            <a:pPr marL="12700" marR="61335">
              <a:lnSpc>
                <a:spcPct val="95825"/>
              </a:lnSpc>
              <a:spcBef>
                <a:spcPts val="140"/>
              </a:spcBef>
            </a:pP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2800" spc="4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mb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2800" spc="-9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mtClean="0" sz="2800" spc="9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mtClean="0" sz="2800" spc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