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81" r:id="rId4"/>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2" r:id="rId30"/>
  </p:sldIdLst>
  <p:sldSz cx="9144000" cy="6858000" type="screen4x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2" name="PlaceHolder 2"/>
          <p:cNvSpPr>
            <a:spLocks noGrp="1"/>
          </p:cNvSpPr>
          <p:nvPr>
            <p:ph type="subTitle"/>
          </p:nvPr>
        </p:nvSpPr>
        <p:spPr>
          <a:xfrm>
            <a:off x="457200" y="1604520"/>
            <a:ext cx="8229240" cy="3977280"/>
          </a:xfrm>
          <a:prstGeom prst="rect">
            <a:avLst/>
          </a:prstGeom>
        </p:spPr>
        <p:txBody>
          <a:bodyPr wrap="none"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4" name="PlaceHolder 2"/>
          <p:cNvSpPr>
            <a:spLocks noGrp="1"/>
          </p:cNvSpPr>
          <p:nvPr>
            <p:ph type="body"/>
          </p:nvPr>
        </p:nvSpPr>
        <p:spPr>
          <a:xfrm>
            <a:off x="457200" y="1604520"/>
            <a:ext cx="8229240" cy="3976920"/>
          </a:xfrm>
          <a:prstGeom prst="rect">
            <a:avLst/>
          </a:prstGeom>
        </p:spPr>
        <p:txBody>
          <a:bodyPr wrap="none"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6" name="PlaceHolder 2"/>
          <p:cNvSpPr>
            <a:spLocks noGrp="1"/>
          </p:cNvSpPr>
          <p:nvPr>
            <p:ph type="body"/>
          </p:nvPr>
        </p:nvSpPr>
        <p:spPr>
          <a:xfrm>
            <a:off x="457200" y="1604520"/>
            <a:ext cx="4015440" cy="3976920"/>
          </a:xfrm>
          <a:prstGeom prst="rect">
            <a:avLst/>
          </a:prstGeom>
        </p:spPr>
        <p:txBody>
          <a:bodyPr wrap="none" lIns="0" tIns="0" rIns="0" bIns="0"/>
          <a:lstStyle/>
          <a:p>
            <a:endParaRPr/>
          </a:p>
        </p:txBody>
      </p:sp>
      <p:sp>
        <p:nvSpPr>
          <p:cNvPr id="17" name="PlaceHolder 3"/>
          <p:cNvSpPr>
            <a:spLocks noGrp="1"/>
          </p:cNvSpPr>
          <p:nvPr>
            <p:ph type="body"/>
          </p:nvPr>
        </p:nvSpPr>
        <p:spPr>
          <a:xfrm>
            <a:off x="4673520" y="1604520"/>
            <a:ext cx="4015440" cy="3976920"/>
          </a:xfrm>
          <a:prstGeom prst="rect">
            <a:avLst/>
          </a:prstGeom>
        </p:spPr>
        <p:txBody>
          <a:bodyPr wrap="none"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57200" y="273600"/>
            <a:ext cx="8229240" cy="5307840"/>
          </a:xfrm>
          <a:prstGeom prst="rect">
            <a:avLst/>
          </a:prstGeom>
        </p:spPr>
        <p:txBody>
          <a:bodyPr wrap="none"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21"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22" name="PlaceHolder 3"/>
          <p:cNvSpPr>
            <a:spLocks noGrp="1"/>
          </p:cNvSpPr>
          <p:nvPr>
            <p:ph type="body"/>
          </p:nvPr>
        </p:nvSpPr>
        <p:spPr>
          <a:xfrm>
            <a:off x="457200" y="3681360"/>
            <a:ext cx="4015440" cy="1896480"/>
          </a:xfrm>
          <a:prstGeom prst="rect">
            <a:avLst/>
          </a:prstGeom>
        </p:spPr>
        <p:txBody>
          <a:bodyPr wrap="none" lIns="0" tIns="0" rIns="0" bIns="0"/>
          <a:lstStyle/>
          <a:p>
            <a:endParaRPr/>
          </a:p>
        </p:txBody>
      </p:sp>
      <p:sp>
        <p:nvSpPr>
          <p:cNvPr id="23" name="PlaceHolder 4"/>
          <p:cNvSpPr>
            <a:spLocks noGrp="1"/>
          </p:cNvSpPr>
          <p:nvPr>
            <p:ph type="body"/>
          </p:nvPr>
        </p:nvSpPr>
        <p:spPr>
          <a:xfrm>
            <a:off x="4673520" y="1604520"/>
            <a:ext cx="4015440" cy="3976920"/>
          </a:xfrm>
          <a:prstGeom prst="rect">
            <a:avLst/>
          </a:prstGeom>
        </p:spPr>
        <p:txBody>
          <a:bodyPr wrap="none"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25" name="PlaceHolder 2"/>
          <p:cNvSpPr>
            <a:spLocks noGrp="1"/>
          </p:cNvSpPr>
          <p:nvPr>
            <p:ph type="body"/>
          </p:nvPr>
        </p:nvSpPr>
        <p:spPr>
          <a:xfrm>
            <a:off x="457200" y="1604520"/>
            <a:ext cx="4015440" cy="3976920"/>
          </a:xfrm>
          <a:prstGeom prst="rect">
            <a:avLst/>
          </a:prstGeom>
        </p:spPr>
        <p:txBody>
          <a:bodyPr wrap="none" lIns="0" tIns="0" rIns="0" bIns="0"/>
          <a:lstStyle/>
          <a:p>
            <a:endParaRPr/>
          </a:p>
        </p:txBody>
      </p:sp>
      <p:sp>
        <p:nvSpPr>
          <p:cNvPr id="26"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27" name="PlaceHolder 4"/>
          <p:cNvSpPr>
            <a:spLocks noGrp="1"/>
          </p:cNvSpPr>
          <p:nvPr>
            <p:ph type="body"/>
          </p:nvPr>
        </p:nvSpPr>
        <p:spPr>
          <a:xfrm>
            <a:off x="4673520" y="3681360"/>
            <a:ext cx="4015440" cy="1896480"/>
          </a:xfrm>
          <a:prstGeom prst="rect">
            <a:avLst/>
          </a:prstGeom>
        </p:spPr>
        <p:txBody>
          <a:bodyPr wrap="none"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29"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30"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31" name="PlaceHolder 4"/>
          <p:cNvSpPr>
            <a:spLocks noGrp="1"/>
          </p:cNvSpPr>
          <p:nvPr>
            <p:ph type="body"/>
          </p:nvPr>
        </p:nvSpPr>
        <p:spPr>
          <a:xfrm>
            <a:off x="457200" y="3681360"/>
            <a:ext cx="8228520" cy="1896480"/>
          </a:xfrm>
          <a:prstGeom prst="rect">
            <a:avLst/>
          </a:prstGeom>
        </p:spPr>
        <p:txBody>
          <a:bodyPr wrap="none"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33" name="PlaceHolder 2"/>
          <p:cNvSpPr>
            <a:spLocks noGrp="1"/>
          </p:cNvSpPr>
          <p:nvPr>
            <p:ph type="body"/>
          </p:nvPr>
        </p:nvSpPr>
        <p:spPr>
          <a:xfrm>
            <a:off x="457200" y="1604520"/>
            <a:ext cx="8229240" cy="1896480"/>
          </a:xfrm>
          <a:prstGeom prst="rect">
            <a:avLst/>
          </a:prstGeom>
        </p:spPr>
        <p:txBody>
          <a:bodyPr wrap="none" lIns="0" tIns="0" rIns="0" bIns="0"/>
          <a:lstStyle/>
          <a:p>
            <a:endParaRPr/>
          </a:p>
        </p:txBody>
      </p:sp>
      <p:sp>
        <p:nvSpPr>
          <p:cNvPr id="34" name="PlaceHolder 3"/>
          <p:cNvSpPr>
            <a:spLocks noGrp="1"/>
          </p:cNvSpPr>
          <p:nvPr>
            <p:ph type="body"/>
          </p:nvPr>
        </p:nvSpPr>
        <p:spPr>
          <a:xfrm>
            <a:off x="457200" y="3681360"/>
            <a:ext cx="8229240" cy="1896480"/>
          </a:xfrm>
          <a:prstGeom prst="rect">
            <a:avLst/>
          </a:prstGeom>
        </p:spPr>
        <p:txBody>
          <a:bodyPr wrap="none"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36"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37"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38" name="PlaceHolder 4"/>
          <p:cNvSpPr>
            <a:spLocks noGrp="1"/>
          </p:cNvSpPr>
          <p:nvPr>
            <p:ph type="body"/>
          </p:nvPr>
        </p:nvSpPr>
        <p:spPr>
          <a:xfrm>
            <a:off x="4673520" y="3681360"/>
            <a:ext cx="4015440" cy="1896480"/>
          </a:xfrm>
          <a:prstGeom prst="rect">
            <a:avLst/>
          </a:prstGeom>
        </p:spPr>
        <p:txBody>
          <a:bodyPr wrap="none" lIns="0" tIns="0" rIns="0" bIns="0"/>
          <a:lstStyle/>
          <a:p>
            <a:endParaRPr/>
          </a:p>
        </p:txBody>
      </p:sp>
      <p:sp>
        <p:nvSpPr>
          <p:cNvPr id="39" name="PlaceHolder 5"/>
          <p:cNvSpPr>
            <a:spLocks noGrp="1"/>
          </p:cNvSpPr>
          <p:nvPr>
            <p:ph type="body"/>
          </p:nvPr>
        </p:nvSpPr>
        <p:spPr>
          <a:xfrm>
            <a:off x="457200" y="3681360"/>
            <a:ext cx="4015440" cy="1896480"/>
          </a:xfrm>
          <a:prstGeom prst="rect">
            <a:avLst/>
          </a:prstGeom>
        </p:spPr>
        <p:txBody>
          <a:bodyPr wrap="none"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41"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42"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pic>
        <p:nvPicPr>
          <p:cNvPr id="43" name="Picture 42"/>
          <p:cNvPicPr/>
          <p:nvPr/>
        </p:nvPicPr>
        <p:blipFill>
          <a:blip r:embed="rId2"/>
          <a:stretch>
            <a:fillRect/>
          </a:stretch>
        </p:blipFill>
        <p:spPr>
          <a:xfrm>
            <a:off x="5492880" y="3681360"/>
            <a:ext cx="2376720" cy="1896480"/>
          </a:xfrm>
          <a:prstGeom prst="rect">
            <a:avLst/>
          </a:prstGeom>
          <a:ln>
            <a:noFill/>
          </a:ln>
        </p:spPr>
      </p:pic>
      <p:pic>
        <p:nvPicPr>
          <p:cNvPr id="44" name="Picture 43"/>
          <p:cNvPicPr/>
          <p:nvPr/>
        </p:nvPicPr>
        <p:blipFill>
          <a:blip r:embed="rId2"/>
          <a:stretch>
            <a:fillRect/>
          </a:stretch>
        </p:blipFill>
        <p:spPr>
          <a:xfrm>
            <a:off x="1276560" y="3681360"/>
            <a:ext cx="2376720" cy="18964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52" name="PlaceHolder 2"/>
          <p:cNvSpPr>
            <a:spLocks noGrp="1"/>
          </p:cNvSpPr>
          <p:nvPr>
            <p:ph type="subTitle"/>
          </p:nvPr>
        </p:nvSpPr>
        <p:spPr>
          <a:xfrm>
            <a:off x="457200" y="1604520"/>
            <a:ext cx="8229240" cy="3977280"/>
          </a:xfrm>
          <a:prstGeom prst="rect">
            <a:avLst/>
          </a:prstGeom>
        </p:spPr>
        <p:txBody>
          <a:bodyPr wrap="none"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54" name="PlaceHolder 2"/>
          <p:cNvSpPr>
            <a:spLocks noGrp="1"/>
          </p:cNvSpPr>
          <p:nvPr>
            <p:ph type="body"/>
          </p:nvPr>
        </p:nvSpPr>
        <p:spPr>
          <a:xfrm>
            <a:off x="457200" y="1604520"/>
            <a:ext cx="8229240" cy="3976920"/>
          </a:xfrm>
          <a:prstGeom prst="rect">
            <a:avLst/>
          </a:prstGeom>
        </p:spPr>
        <p:txBody>
          <a:bodyPr wrap="none"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56" name="PlaceHolder 2"/>
          <p:cNvSpPr>
            <a:spLocks noGrp="1"/>
          </p:cNvSpPr>
          <p:nvPr>
            <p:ph type="body"/>
          </p:nvPr>
        </p:nvSpPr>
        <p:spPr>
          <a:xfrm>
            <a:off x="457200" y="1604520"/>
            <a:ext cx="4015440" cy="3976920"/>
          </a:xfrm>
          <a:prstGeom prst="rect">
            <a:avLst/>
          </a:prstGeom>
        </p:spPr>
        <p:txBody>
          <a:bodyPr wrap="none" lIns="0" tIns="0" rIns="0" bIns="0"/>
          <a:lstStyle/>
          <a:p>
            <a:endParaRPr/>
          </a:p>
        </p:txBody>
      </p:sp>
      <p:sp>
        <p:nvSpPr>
          <p:cNvPr id="57" name="PlaceHolder 3"/>
          <p:cNvSpPr>
            <a:spLocks noGrp="1"/>
          </p:cNvSpPr>
          <p:nvPr>
            <p:ph type="body"/>
          </p:nvPr>
        </p:nvSpPr>
        <p:spPr>
          <a:xfrm>
            <a:off x="4673520" y="1604520"/>
            <a:ext cx="4015440" cy="3976920"/>
          </a:xfrm>
          <a:prstGeom prst="rect">
            <a:avLst/>
          </a:prstGeom>
        </p:spPr>
        <p:txBody>
          <a:bodyPr wrap="none"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457200" y="273600"/>
            <a:ext cx="8229240" cy="5307840"/>
          </a:xfrm>
          <a:prstGeom prst="rect">
            <a:avLst/>
          </a:prstGeom>
        </p:spPr>
        <p:txBody>
          <a:bodyPr wrap="none"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61"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62" name="PlaceHolder 3"/>
          <p:cNvSpPr>
            <a:spLocks noGrp="1"/>
          </p:cNvSpPr>
          <p:nvPr>
            <p:ph type="body"/>
          </p:nvPr>
        </p:nvSpPr>
        <p:spPr>
          <a:xfrm>
            <a:off x="457200" y="3681360"/>
            <a:ext cx="4015440" cy="1896480"/>
          </a:xfrm>
          <a:prstGeom prst="rect">
            <a:avLst/>
          </a:prstGeom>
        </p:spPr>
        <p:txBody>
          <a:bodyPr wrap="none" lIns="0" tIns="0" rIns="0" bIns="0"/>
          <a:lstStyle/>
          <a:p>
            <a:endParaRPr/>
          </a:p>
        </p:txBody>
      </p:sp>
      <p:sp>
        <p:nvSpPr>
          <p:cNvPr id="63" name="PlaceHolder 4"/>
          <p:cNvSpPr>
            <a:spLocks noGrp="1"/>
          </p:cNvSpPr>
          <p:nvPr>
            <p:ph type="body"/>
          </p:nvPr>
        </p:nvSpPr>
        <p:spPr>
          <a:xfrm>
            <a:off x="4673520" y="1604520"/>
            <a:ext cx="4015440" cy="3976920"/>
          </a:xfrm>
          <a:prstGeom prst="rect">
            <a:avLst/>
          </a:prstGeom>
        </p:spPr>
        <p:txBody>
          <a:bodyPr wrap="none"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65" name="PlaceHolder 2"/>
          <p:cNvSpPr>
            <a:spLocks noGrp="1"/>
          </p:cNvSpPr>
          <p:nvPr>
            <p:ph type="body"/>
          </p:nvPr>
        </p:nvSpPr>
        <p:spPr>
          <a:xfrm>
            <a:off x="457200" y="1604520"/>
            <a:ext cx="4015440" cy="3976920"/>
          </a:xfrm>
          <a:prstGeom prst="rect">
            <a:avLst/>
          </a:prstGeom>
        </p:spPr>
        <p:txBody>
          <a:bodyPr wrap="none" lIns="0" tIns="0" rIns="0" bIns="0"/>
          <a:lstStyle/>
          <a:p>
            <a:endParaRPr/>
          </a:p>
        </p:txBody>
      </p:sp>
      <p:sp>
        <p:nvSpPr>
          <p:cNvPr id="66"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67" name="PlaceHolder 4"/>
          <p:cNvSpPr>
            <a:spLocks noGrp="1"/>
          </p:cNvSpPr>
          <p:nvPr>
            <p:ph type="body"/>
          </p:nvPr>
        </p:nvSpPr>
        <p:spPr>
          <a:xfrm>
            <a:off x="4673520" y="3681360"/>
            <a:ext cx="4015440" cy="1896480"/>
          </a:xfrm>
          <a:prstGeom prst="rect">
            <a:avLst/>
          </a:prstGeom>
        </p:spPr>
        <p:txBody>
          <a:bodyPr wrap="none"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69"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70"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71" name="PlaceHolder 4"/>
          <p:cNvSpPr>
            <a:spLocks noGrp="1"/>
          </p:cNvSpPr>
          <p:nvPr>
            <p:ph type="body"/>
          </p:nvPr>
        </p:nvSpPr>
        <p:spPr>
          <a:xfrm>
            <a:off x="457200" y="3681360"/>
            <a:ext cx="8228520" cy="1896480"/>
          </a:xfrm>
          <a:prstGeom prst="rect">
            <a:avLst/>
          </a:prstGeom>
        </p:spPr>
        <p:txBody>
          <a:bodyPr wrap="none"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73" name="PlaceHolder 2"/>
          <p:cNvSpPr>
            <a:spLocks noGrp="1"/>
          </p:cNvSpPr>
          <p:nvPr>
            <p:ph type="body"/>
          </p:nvPr>
        </p:nvSpPr>
        <p:spPr>
          <a:xfrm>
            <a:off x="457200" y="1604520"/>
            <a:ext cx="8229240" cy="1896480"/>
          </a:xfrm>
          <a:prstGeom prst="rect">
            <a:avLst/>
          </a:prstGeom>
        </p:spPr>
        <p:txBody>
          <a:bodyPr wrap="none" lIns="0" tIns="0" rIns="0" bIns="0"/>
          <a:lstStyle/>
          <a:p>
            <a:endParaRPr/>
          </a:p>
        </p:txBody>
      </p:sp>
      <p:sp>
        <p:nvSpPr>
          <p:cNvPr id="74" name="PlaceHolder 3"/>
          <p:cNvSpPr>
            <a:spLocks noGrp="1"/>
          </p:cNvSpPr>
          <p:nvPr>
            <p:ph type="body"/>
          </p:nvPr>
        </p:nvSpPr>
        <p:spPr>
          <a:xfrm>
            <a:off x="457200" y="3681360"/>
            <a:ext cx="8229240" cy="1896480"/>
          </a:xfrm>
          <a:prstGeom prst="rect">
            <a:avLst/>
          </a:prstGeom>
        </p:spPr>
        <p:txBody>
          <a:bodyPr wrap="none"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76"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77"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78" name="PlaceHolder 4"/>
          <p:cNvSpPr>
            <a:spLocks noGrp="1"/>
          </p:cNvSpPr>
          <p:nvPr>
            <p:ph type="body"/>
          </p:nvPr>
        </p:nvSpPr>
        <p:spPr>
          <a:xfrm>
            <a:off x="4673520" y="3681360"/>
            <a:ext cx="4015440" cy="1896480"/>
          </a:xfrm>
          <a:prstGeom prst="rect">
            <a:avLst/>
          </a:prstGeom>
        </p:spPr>
        <p:txBody>
          <a:bodyPr wrap="none" lIns="0" tIns="0" rIns="0" bIns="0"/>
          <a:lstStyle/>
          <a:p>
            <a:endParaRPr/>
          </a:p>
        </p:txBody>
      </p:sp>
      <p:sp>
        <p:nvSpPr>
          <p:cNvPr id="79" name="PlaceHolder 5"/>
          <p:cNvSpPr>
            <a:spLocks noGrp="1"/>
          </p:cNvSpPr>
          <p:nvPr>
            <p:ph type="body"/>
          </p:nvPr>
        </p:nvSpPr>
        <p:spPr>
          <a:xfrm>
            <a:off x="457200" y="3681360"/>
            <a:ext cx="4015440" cy="1896480"/>
          </a:xfrm>
          <a:prstGeom prst="rect">
            <a:avLst/>
          </a:prstGeom>
        </p:spPr>
        <p:txBody>
          <a:bodyPr wrap="none"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81"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82"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pic>
        <p:nvPicPr>
          <p:cNvPr id="83" name="Picture 82"/>
          <p:cNvPicPr/>
          <p:nvPr/>
        </p:nvPicPr>
        <p:blipFill>
          <a:blip r:embed="rId2"/>
          <a:stretch>
            <a:fillRect/>
          </a:stretch>
        </p:blipFill>
        <p:spPr>
          <a:xfrm>
            <a:off x="5492880" y="3681360"/>
            <a:ext cx="2376720" cy="1896480"/>
          </a:xfrm>
          <a:prstGeom prst="rect">
            <a:avLst/>
          </a:prstGeom>
          <a:ln>
            <a:noFill/>
          </a:ln>
        </p:spPr>
      </p:pic>
      <p:pic>
        <p:nvPicPr>
          <p:cNvPr id="84" name="Picture 83"/>
          <p:cNvPicPr/>
          <p:nvPr/>
        </p:nvPicPr>
        <p:blipFill>
          <a:blip r:embed="rId2"/>
          <a:stretch>
            <a:fillRect/>
          </a:stretch>
        </p:blipFill>
        <p:spPr>
          <a:xfrm>
            <a:off x="1276560" y="3681360"/>
            <a:ext cx="2376720" cy="18964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92" name="PlaceHolder 2"/>
          <p:cNvSpPr>
            <a:spLocks noGrp="1"/>
          </p:cNvSpPr>
          <p:nvPr>
            <p:ph type="subTitle"/>
          </p:nvPr>
        </p:nvSpPr>
        <p:spPr>
          <a:xfrm>
            <a:off x="457200" y="1604520"/>
            <a:ext cx="8229240" cy="3977280"/>
          </a:xfrm>
          <a:prstGeom prst="rect">
            <a:avLst/>
          </a:prstGeom>
        </p:spPr>
        <p:txBody>
          <a:bodyPr wrap="none"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94" name="PlaceHolder 2"/>
          <p:cNvSpPr>
            <a:spLocks noGrp="1"/>
          </p:cNvSpPr>
          <p:nvPr>
            <p:ph type="body"/>
          </p:nvPr>
        </p:nvSpPr>
        <p:spPr>
          <a:xfrm>
            <a:off x="457200" y="1604520"/>
            <a:ext cx="8229240" cy="3976920"/>
          </a:xfrm>
          <a:prstGeom prst="rect">
            <a:avLst/>
          </a:prstGeom>
        </p:spPr>
        <p:txBody>
          <a:bodyPr wrap="none"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96" name="PlaceHolder 2"/>
          <p:cNvSpPr>
            <a:spLocks noGrp="1"/>
          </p:cNvSpPr>
          <p:nvPr>
            <p:ph type="body"/>
          </p:nvPr>
        </p:nvSpPr>
        <p:spPr>
          <a:xfrm>
            <a:off x="457200" y="1604520"/>
            <a:ext cx="4015440" cy="3976920"/>
          </a:xfrm>
          <a:prstGeom prst="rect">
            <a:avLst/>
          </a:prstGeom>
        </p:spPr>
        <p:txBody>
          <a:bodyPr wrap="none" lIns="0" tIns="0" rIns="0" bIns="0"/>
          <a:lstStyle/>
          <a:p>
            <a:endParaRPr/>
          </a:p>
        </p:txBody>
      </p:sp>
      <p:sp>
        <p:nvSpPr>
          <p:cNvPr id="97" name="PlaceHolder 3"/>
          <p:cNvSpPr>
            <a:spLocks noGrp="1"/>
          </p:cNvSpPr>
          <p:nvPr>
            <p:ph type="body"/>
          </p:nvPr>
        </p:nvSpPr>
        <p:spPr>
          <a:xfrm>
            <a:off x="4673520" y="1604520"/>
            <a:ext cx="4015440" cy="3976920"/>
          </a:xfrm>
          <a:prstGeom prst="rect">
            <a:avLst/>
          </a:prstGeom>
        </p:spPr>
        <p:txBody>
          <a:bodyPr wrap="none"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9" name="PlaceHolder 1"/>
          <p:cNvSpPr>
            <a:spLocks noGrp="1"/>
          </p:cNvSpPr>
          <p:nvPr>
            <p:ph type="subTitle"/>
          </p:nvPr>
        </p:nvSpPr>
        <p:spPr>
          <a:xfrm>
            <a:off x="457200" y="273600"/>
            <a:ext cx="8229240" cy="5307840"/>
          </a:xfrm>
          <a:prstGeom prst="rect">
            <a:avLst/>
          </a:prstGeom>
        </p:spPr>
        <p:txBody>
          <a:bodyPr wrap="none"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01"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102" name="PlaceHolder 3"/>
          <p:cNvSpPr>
            <a:spLocks noGrp="1"/>
          </p:cNvSpPr>
          <p:nvPr>
            <p:ph type="body"/>
          </p:nvPr>
        </p:nvSpPr>
        <p:spPr>
          <a:xfrm>
            <a:off x="457200" y="3681360"/>
            <a:ext cx="4015440" cy="1896480"/>
          </a:xfrm>
          <a:prstGeom prst="rect">
            <a:avLst/>
          </a:prstGeom>
        </p:spPr>
        <p:txBody>
          <a:bodyPr wrap="none" lIns="0" tIns="0" rIns="0" bIns="0"/>
          <a:lstStyle/>
          <a:p>
            <a:endParaRPr/>
          </a:p>
        </p:txBody>
      </p:sp>
      <p:sp>
        <p:nvSpPr>
          <p:cNvPr id="103" name="PlaceHolder 4"/>
          <p:cNvSpPr>
            <a:spLocks noGrp="1"/>
          </p:cNvSpPr>
          <p:nvPr>
            <p:ph type="body"/>
          </p:nvPr>
        </p:nvSpPr>
        <p:spPr>
          <a:xfrm>
            <a:off x="4673520" y="1604520"/>
            <a:ext cx="4015440" cy="3976920"/>
          </a:xfrm>
          <a:prstGeom prst="rect">
            <a:avLst/>
          </a:prstGeom>
        </p:spPr>
        <p:txBody>
          <a:bodyPr wrap="none"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05" name="PlaceHolder 2"/>
          <p:cNvSpPr>
            <a:spLocks noGrp="1"/>
          </p:cNvSpPr>
          <p:nvPr>
            <p:ph type="body"/>
          </p:nvPr>
        </p:nvSpPr>
        <p:spPr>
          <a:xfrm>
            <a:off x="457200" y="1604520"/>
            <a:ext cx="4015440" cy="3976920"/>
          </a:xfrm>
          <a:prstGeom prst="rect">
            <a:avLst/>
          </a:prstGeom>
        </p:spPr>
        <p:txBody>
          <a:bodyPr wrap="none" lIns="0" tIns="0" rIns="0" bIns="0"/>
          <a:lstStyle/>
          <a:p>
            <a:endParaRPr/>
          </a:p>
        </p:txBody>
      </p:sp>
      <p:sp>
        <p:nvSpPr>
          <p:cNvPr id="106"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107" name="PlaceHolder 4"/>
          <p:cNvSpPr>
            <a:spLocks noGrp="1"/>
          </p:cNvSpPr>
          <p:nvPr>
            <p:ph type="body"/>
          </p:nvPr>
        </p:nvSpPr>
        <p:spPr>
          <a:xfrm>
            <a:off x="4673520" y="3681360"/>
            <a:ext cx="4015440" cy="1896480"/>
          </a:xfrm>
          <a:prstGeom prst="rect">
            <a:avLst/>
          </a:prstGeom>
        </p:spPr>
        <p:txBody>
          <a:bodyPr wrap="none"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09"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110"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111" name="PlaceHolder 4"/>
          <p:cNvSpPr>
            <a:spLocks noGrp="1"/>
          </p:cNvSpPr>
          <p:nvPr>
            <p:ph type="body"/>
          </p:nvPr>
        </p:nvSpPr>
        <p:spPr>
          <a:xfrm>
            <a:off x="457200" y="3681360"/>
            <a:ext cx="8228520" cy="1896480"/>
          </a:xfrm>
          <a:prstGeom prst="rect">
            <a:avLst/>
          </a:prstGeom>
        </p:spPr>
        <p:txBody>
          <a:bodyPr wrap="none"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13" name="PlaceHolder 2"/>
          <p:cNvSpPr>
            <a:spLocks noGrp="1"/>
          </p:cNvSpPr>
          <p:nvPr>
            <p:ph type="body"/>
          </p:nvPr>
        </p:nvSpPr>
        <p:spPr>
          <a:xfrm>
            <a:off x="457200" y="1604520"/>
            <a:ext cx="8229240" cy="1896480"/>
          </a:xfrm>
          <a:prstGeom prst="rect">
            <a:avLst/>
          </a:prstGeom>
        </p:spPr>
        <p:txBody>
          <a:bodyPr wrap="none" lIns="0" tIns="0" rIns="0" bIns="0"/>
          <a:lstStyle/>
          <a:p>
            <a:endParaRPr/>
          </a:p>
        </p:txBody>
      </p:sp>
      <p:sp>
        <p:nvSpPr>
          <p:cNvPr id="114" name="PlaceHolder 3"/>
          <p:cNvSpPr>
            <a:spLocks noGrp="1"/>
          </p:cNvSpPr>
          <p:nvPr>
            <p:ph type="body"/>
          </p:nvPr>
        </p:nvSpPr>
        <p:spPr>
          <a:xfrm>
            <a:off x="457200" y="3681360"/>
            <a:ext cx="8229240" cy="1896480"/>
          </a:xfrm>
          <a:prstGeom prst="rect">
            <a:avLst/>
          </a:prstGeom>
        </p:spPr>
        <p:txBody>
          <a:bodyPr wrap="none"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16"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117"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sp>
        <p:nvSpPr>
          <p:cNvPr id="118" name="PlaceHolder 4"/>
          <p:cNvSpPr>
            <a:spLocks noGrp="1"/>
          </p:cNvSpPr>
          <p:nvPr>
            <p:ph type="body"/>
          </p:nvPr>
        </p:nvSpPr>
        <p:spPr>
          <a:xfrm>
            <a:off x="4673520" y="3681360"/>
            <a:ext cx="4015440" cy="1896480"/>
          </a:xfrm>
          <a:prstGeom prst="rect">
            <a:avLst/>
          </a:prstGeom>
        </p:spPr>
        <p:txBody>
          <a:bodyPr wrap="none" lIns="0" tIns="0" rIns="0" bIns="0"/>
          <a:lstStyle/>
          <a:p>
            <a:endParaRPr/>
          </a:p>
        </p:txBody>
      </p:sp>
      <p:sp>
        <p:nvSpPr>
          <p:cNvPr id="119" name="PlaceHolder 5"/>
          <p:cNvSpPr>
            <a:spLocks noGrp="1"/>
          </p:cNvSpPr>
          <p:nvPr>
            <p:ph type="body"/>
          </p:nvPr>
        </p:nvSpPr>
        <p:spPr>
          <a:xfrm>
            <a:off x="457200" y="3681360"/>
            <a:ext cx="4015440" cy="1896480"/>
          </a:xfrm>
          <a:prstGeom prst="rect">
            <a:avLst/>
          </a:prstGeom>
        </p:spPr>
        <p:txBody>
          <a:bodyPr wrap="none"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3600"/>
            <a:ext cx="8229240" cy="1145160"/>
          </a:xfrm>
          <a:prstGeom prst="rect">
            <a:avLst/>
          </a:prstGeom>
        </p:spPr>
        <p:txBody>
          <a:bodyPr wrap="none" lIns="0" tIns="0" rIns="0" bIns="0" anchor="ctr"/>
          <a:lstStyle/>
          <a:p>
            <a:pPr algn="ctr"/>
            <a:endParaRPr/>
          </a:p>
        </p:txBody>
      </p:sp>
      <p:sp>
        <p:nvSpPr>
          <p:cNvPr id="121" name="PlaceHolder 2"/>
          <p:cNvSpPr>
            <a:spLocks noGrp="1"/>
          </p:cNvSpPr>
          <p:nvPr>
            <p:ph type="body"/>
          </p:nvPr>
        </p:nvSpPr>
        <p:spPr>
          <a:xfrm>
            <a:off x="457200" y="1604520"/>
            <a:ext cx="4015440" cy="1896480"/>
          </a:xfrm>
          <a:prstGeom prst="rect">
            <a:avLst/>
          </a:prstGeom>
        </p:spPr>
        <p:txBody>
          <a:bodyPr wrap="none" lIns="0" tIns="0" rIns="0" bIns="0"/>
          <a:lstStyle/>
          <a:p>
            <a:endParaRPr/>
          </a:p>
        </p:txBody>
      </p:sp>
      <p:sp>
        <p:nvSpPr>
          <p:cNvPr id="122" name="PlaceHolder 3"/>
          <p:cNvSpPr>
            <a:spLocks noGrp="1"/>
          </p:cNvSpPr>
          <p:nvPr>
            <p:ph type="body"/>
          </p:nvPr>
        </p:nvSpPr>
        <p:spPr>
          <a:xfrm>
            <a:off x="4673520" y="1604520"/>
            <a:ext cx="4015440" cy="1896480"/>
          </a:xfrm>
          <a:prstGeom prst="rect">
            <a:avLst/>
          </a:prstGeom>
        </p:spPr>
        <p:txBody>
          <a:bodyPr wrap="none" lIns="0" tIns="0" rIns="0" bIns="0"/>
          <a:lstStyle/>
          <a:p>
            <a:endParaRPr/>
          </a:p>
        </p:txBody>
      </p:sp>
      <p:pic>
        <p:nvPicPr>
          <p:cNvPr id="123" name="Picture 122"/>
          <p:cNvPicPr/>
          <p:nvPr/>
        </p:nvPicPr>
        <p:blipFill>
          <a:blip r:embed="rId2"/>
          <a:stretch>
            <a:fillRect/>
          </a:stretch>
        </p:blipFill>
        <p:spPr>
          <a:xfrm>
            <a:off x="5492880" y="3681360"/>
            <a:ext cx="2376720" cy="1896480"/>
          </a:xfrm>
          <a:prstGeom prst="rect">
            <a:avLst/>
          </a:prstGeom>
          <a:ln>
            <a:noFill/>
          </a:ln>
        </p:spPr>
      </p:pic>
      <p:pic>
        <p:nvPicPr>
          <p:cNvPr id="124" name="Picture 123"/>
          <p:cNvPicPr/>
          <p:nvPr/>
        </p:nvPicPr>
        <p:blipFill>
          <a:blip r:embed="rId2"/>
          <a:stretch>
            <a:fillRect/>
          </a:stretch>
        </p:blipFill>
        <p:spPr>
          <a:xfrm>
            <a:off x="1276560" y="3681360"/>
            <a:ext cx="2376720" cy="18964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CustomShape 1"/>
          <p:cNvSpPr/>
          <p:nvPr/>
        </p:nvSpPr>
        <p:spPr>
          <a:xfrm>
            <a:off x="499320" y="5945040"/>
            <a:ext cx="4939920" cy="920520"/>
          </a:xfrm>
          <a:prstGeom prst="rect">
            <a:avLst/>
          </a:prstGeom>
          <a:solidFill>
            <a:srgbClr val="9FCBDC"/>
          </a:solidFill>
          <a:ln w="9360">
            <a:noFill/>
          </a:ln>
        </p:spPr>
      </p:sp>
      <p:sp>
        <p:nvSpPr>
          <p:cNvPr id="12" name="CustomShape 2"/>
          <p:cNvSpPr/>
          <p:nvPr/>
        </p:nvSpPr>
        <p:spPr>
          <a:xfrm>
            <a:off x="485640" y="5938920"/>
            <a:ext cx="3689640" cy="932760"/>
          </a:xfrm>
          <a:prstGeom prst="rect">
            <a:avLst/>
          </a:prstGeom>
          <a:solidFill>
            <a:srgbClr val="000000"/>
          </a:solidFill>
          <a:ln w="9360">
            <a:noFill/>
          </a:ln>
        </p:spPr>
      </p:sp>
      <p:sp>
        <p:nvSpPr>
          <p:cNvPr id="2" name="CustomShape 3"/>
          <p:cNvSpPr/>
          <p:nvPr/>
        </p:nvSpPr>
        <p:spPr>
          <a:xfrm>
            <a:off x="-6120" y="5791320"/>
            <a:ext cx="3401640" cy="1080000"/>
          </a:xfrm>
          <a:prstGeom prst="rtTriangle">
            <a:avLst/>
          </a:prstGeom>
          <a:blipFill>
            <a:blip r:embed="rId14"/>
            <a:tile/>
          </a:blipFill>
          <a:ln w="12600">
            <a:noFill/>
          </a:ln>
        </p:spPr>
      </p:sp>
      <p:sp>
        <p:nvSpPr>
          <p:cNvPr id="3" name="Line 4"/>
          <p:cNvSpPr/>
          <p:nvPr/>
        </p:nvSpPr>
        <p:spPr>
          <a:xfrm>
            <a:off x="-9000" y="5787720"/>
            <a:ext cx="3405240" cy="1084320"/>
          </a:xfrm>
          <a:prstGeom prst="line">
            <a:avLst/>
          </a:prstGeom>
          <a:ln w="12240">
            <a:solidFill>
              <a:srgbClr val="196F85"/>
            </a:solidFill>
            <a:miter/>
          </a:ln>
        </p:spPr>
      </p:sp>
      <p:sp>
        <p:nvSpPr>
          <p:cNvPr id="4" name="CustomShape 5"/>
          <p:cNvSpPr/>
          <p:nvPr/>
        </p:nvSpPr>
        <p:spPr>
          <a:xfrm>
            <a:off x="0" y="4664160"/>
            <a:ext cx="9150480" cy="360"/>
          </a:xfrm>
          <a:prstGeom prst="rtTriangle">
            <a:avLst/>
          </a:prstGeom>
          <a:gradFill>
            <a:gsLst>
              <a:gs pos="0">
                <a:srgbClr val="007795"/>
              </a:gs>
              <a:gs pos="50000">
                <a:srgbClr val="4BBADE"/>
              </a:gs>
              <a:gs pos="100000">
                <a:srgbClr val="007795"/>
              </a:gs>
            </a:gsLst>
            <a:lin ang="3000000"/>
          </a:gradFill>
          <a:ln w="12600">
            <a:noFill/>
          </a:ln>
        </p:spPr>
      </p:sp>
      <p:sp>
        <p:nvSpPr>
          <p:cNvPr id="5" name="CustomShape 6"/>
          <p:cNvSpPr/>
          <p:nvPr/>
        </p:nvSpPr>
        <p:spPr>
          <a:xfrm>
            <a:off x="1687680" y="4952880"/>
            <a:ext cx="7455600" cy="487440"/>
          </a:xfrm>
          <a:prstGeom prst="rect">
            <a:avLst/>
          </a:prstGeom>
          <a:solidFill>
            <a:srgbClr val="9FCBDC"/>
          </a:solidFill>
          <a:ln w="9360">
            <a:noFill/>
          </a:ln>
        </p:spPr>
      </p:sp>
      <p:sp>
        <p:nvSpPr>
          <p:cNvPr id="6" name="CustomShape 7"/>
          <p:cNvSpPr/>
          <p:nvPr/>
        </p:nvSpPr>
        <p:spPr>
          <a:xfrm>
            <a:off x="35280" y="5237640"/>
            <a:ext cx="9108000" cy="788040"/>
          </a:xfrm>
          <a:prstGeom prst="rect">
            <a:avLst/>
          </a:prstGeom>
          <a:solidFill>
            <a:srgbClr val="000000"/>
          </a:solidFill>
          <a:ln w="9360">
            <a:noFill/>
          </a:ln>
        </p:spPr>
      </p:sp>
      <p:sp>
        <p:nvSpPr>
          <p:cNvPr id="7" name="CustomShape 8"/>
          <p:cNvSpPr/>
          <p:nvPr/>
        </p:nvSpPr>
        <p:spPr>
          <a:xfrm>
            <a:off x="0" y="5001120"/>
            <a:ext cx="9143280" cy="1863360"/>
          </a:xfrm>
          <a:prstGeom prst="rect">
            <a:avLst/>
          </a:prstGeom>
          <a:blipFill>
            <a:blip r:embed="rId14"/>
            <a:tile/>
          </a:blipFill>
          <a:ln w="12600">
            <a:noFill/>
          </a:ln>
        </p:spPr>
      </p:sp>
      <p:sp>
        <p:nvSpPr>
          <p:cNvPr id="8" name="Line 9"/>
          <p:cNvSpPr/>
          <p:nvPr/>
        </p:nvSpPr>
        <p:spPr>
          <a:xfrm>
            <a:off x="-3600" y="4997520"/>
            <a:ext cx="9147600" cy="790200"/>
          </a:xfrm>
          <a:prstGeom prst="line">
            <a:avLst/>
          </a:prstGeom>
          <a:ln w="12240">
            <a:solidFill>
              <a:srgbClr val="196F85"/>
            </a:solidFill>
            <a:miter/>
          </a:ln>
        </p:spPr>
      </p:sp>
      <p:sp>
        <p:nvSpPr>
          <p:cNvPr id="9" name="PlaceHolder 10"/>
          <p:cNvSpPr>
            <a:spLocks noGrp="1"/>
          </p:cNvSpPr>
          <p:nvPr>
            <p:ph type="title"/>
          </p:nvPr>
        </p:nvSpPr>
        <p:spPr>
          <a:xfrm>
            <a:off x="457200" y="274680"/>
            <a:ext cx="8228880" cy="1142640"/>
          </a:xfrm>
          <a:prstGeom prst="rect">
            <a:avLst/>
          </a:prstGeom>
        </p:spPr>
        <p:txBody>
          <a:bodyPr wrap="none" lIns="0" tIns="0" rIns="0" bIns="0" anchor="ctr"/>
          <a:lstStyle/>
          <a:p>
            <a:r>
              <a:rPr lang="es-EC"/>
              <a:t>Click to edit the title text format</a:t>
            </a:r>
            <a:endParaRPr/>
          </a:p>
        </p:txBody>
      </p:sp>
      <p:sp>
        <p:nvSpPr>
          <p:cNvPr id="10" name="PlaceHolder 11"/>
          <p:cNvSpPr>
            <a:spLocks noGrp="1"/>
          </p:cNvSpPr>
          <p:nvPr>
            <p:ph type="body"/>
          </p:nvPr>
        </p:nvSpPr>
        <p:spPr>
          <a:xfrm>
            <a:off x="457200" y="1604520"/>
            <a:ext cx="8229240" cy="3976920"/>
          </a:xfrm>
          <a:prstGeom prst="rect">
            <a:avLst/>
          </a:prstGeom>
        </p:spPr>
        <p:txBody>
          <a:bodyPr wrap="none" lIns="0" tIns="0" rIns="0" bIns="0"/>
          <a:lstStyle/>
          <a:p>
            <a:pPr>
              <a:buSzPct val="25000"/>
              <a:buFont typeface="StarSymbol"/>
              <a:buChar char=""/>
            </a:pPr>
            <a:r>
              <a:rPr lang="es-EC"/>
              <a:t>Click to edit the outline text format</a:t>
            </a:r>
            <a:endParaRPr/>
          </a:p>
          <a:p>
            <a:pPr lvl="1">
              <a:buSzPct val="25000"/>
              <a:buFont typeface="StarSymbol"/>
              <a:buChar char=""/>
            </a:pPr>
            <a:r>
              <a:rPr lang="es-EC"/>
              <a:t>Second Outline Level</a:t>
            </a:r>
            <a:endParaRPr/>
          </a:p>
          <a:p>
            <a:pPr lvl="2">
              <a:buSzPct val="25000"/>
              <a:buFont typeface="StarSymbol"/>
              <a:buChar char=""/>
            </a:pPr>
            <a:r>
              <a:rPr lang="es-EC"/>
              <a:t>Third Outline Level</a:t>
            </a:r>
            <a:endParaRPr/>
          </a:p>
          <a:p>
            <a:pPr lvl="3">
              <a:buSzPct val="25000"/>
              <a:buFont typeface="StarSymbol"/>
              <a:buChar char=""/>
            </a:pPr>
            <a:r>
              <a:rPr lang="es-EC"/>
              <a:t>Fourth Outline Level</a:t>
            </a:r>
            <a:endParaRPr/>
          </a:p>
          <a:p>
            <a:pPr lvl="4">
              <a:buSzPct val="25000"/>
              <a:buFont typeface="StarSymbol"/>
              <a:buChar char=""/>
            </a:pPr>
            <a:r>
              <a:rPr lang="es-EC"/>
              <a:t>Fifth Outline Level</a:t>
            </a:r>
            <a:endParaRPr/>
          </a:p>
          <a:p>
            <a:pPr lvl="5">
              <a:buSzPct val="25000"/>
              <a:buFont typeface="StarSymbol"/>
              <a:buChar char=""/>
            </a:pPr>
            <a:r>
              <a:rPr lang="es-EC"/>
              <a:t>Sixth Outline Level</a:t>
            </a:r>
            <a:endParaRPr/>
          </a:p>
          <a:p>
            <a:pPr lvl="6">
              <a:buSzPct val="25000"/>
              <a:buFont typeface="StarSymbol"/>
              <a:buChar char=""/>
            </a:pPr>
            <a:r>
              <a:rPr lang="es-EC"/>
              <a:t>Seventh Outline Level</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CustomShape 1"/>
          <p:cNvSpPr/>
          <p:nvPr/>
        </p:nvSpPr>
        <p:spPr>
          <a:xfrm>
            <a:off x="499320" y="5945040"/>
            <a:ext cx="4939920" cy="920520"/>
          </a:xfrm>
          <a:prstGeom prst="rect">
            <a:avLst/>
          </a:prstGeom>
          <a:solidFill>
            <a:srgbClr val="9FCBDC"/>
          </a:solidFill>
          <a:ln w="9360">
            <a:noFill/>
          </a:ln>
        </p:spPr>
      </p:sp>
      <p:sp>
        <p:nvSpPr>
          <p:cNvPr id="46" name="CustomShape 2"/>
          <p:cNvSpPr/>
          <p:nvPr/>
        </p:nvSpPr>
        <p:spPr>
          <a:xfrm>
            <a:off x="485640" y="5938920"/>
            <a:ext cx="3689640" cy="932760"/>
          </a:xfrm>
          <a:prstGeom prst="rect">
            <a:avLst/>
          </a:prstGeom>
          <a:solidFill>
            <a:srgbClr val="000000"/>
          </a:solidFill>
          <a:ln w="9360">
            <a:noFill/>
          </a:ln>
        </p:spPr>
      </p:sp>
      <p:sp>
        <p:nvSpPr>
          <p:cNvPr id="47" name="CustomShape 3"/>
          <p:cNvSpPr/>
          <p:nvPr/>
        </p:nvSpPr>
        <p:spPr>
          <a:xfrm>
            <a:off x="-6120" y="5791320"/>
            <a:ext cx="3401640" cy="1080000"/>
          </a:xfrm>
          <a:prstGeom prst="rtTriangle">
            <a:avLst/>
          </a:prstGeom>
          <a:blipFill>
            <a:blip r:embed="rId14"/>
            <a:tile/>
          </a:blipFill>
          <a:ln w="12600">
            <a:noFill/>
          </a:ln>
        </p:spPr>
      </p:sp>
      <p:sp>
        <p:nvSpPr>
          <p:cNvPr id="48" name="Line 4"/>
          <p:cNvSpPr/>
          <p:nvPr/>
        </p:nvSpPr>
        <p:spPr>
          <a:xfrm>
            <a:off x="-9000" y="5787720"/>
            <a:ext cx="3405240" cy="1084320"/>
          </a:xfrm>
          <a:prstGeom prst="line">
            <a:avLst/>
          </a:prstGeom>
          <a:ln w="12240">
            <a:solidFill>
              <a:srgbClr val="196F85"/>
            </a:solidFill>
            <a:miter/>
          </a:ln>
        </p:spPr>
      </p:sp>
      <p:sp>
        <p:nvSpPr>
          <p:cNvPr id="49" name="PlaceHolder 5"/>
          <p:cNvSpPr>
            <a:spLocks noGrp="1"/>
          </p:cNvSpPr>
          <p:nvPr>
            <p:ph type="title"/>
          </p:nvPr>
        </p:nvSpPr>
        <p:spPr>
          <a:xfrm>
            <a:off x="457200" y="273600"/>
            <a:ext cx="8229240" cy="1144800"/>
          </a:xfrm>
          <a:prstGeom prst="rect">
            <a:avLst/>
          </a:prstGeom>
        </p:spPr>
        <p:txBody>
          <a:bodyPr wrap="none" lIns="0" tIns="0" rIns="0" bIns="0" anchor="ctr"/>
          <a:lstStyle/>
          <a:p>
            <a:pPr algn="ctr"/>
            <a:r>
              <a:rPr lang="es-EC"/>
              <a:t>Click to edit the title text format</a:t>
            </a:r>
            <a:endParaRPr/>
          </a:p>
        </p:txBody>
      </p:sp>
      <p:sp>
        <p:nvSpPr>
          <p:cNvPr id="50" name="PlaceHolder 6"/>
          <p:cNvSpPr>
            <a:spLocks noGrp="1"/>
          </p:cNvSpPr>
          <p:nvPr>
            <p:ph type="body"/>
          </p:nvPr>
        </p:nvSpPr>
        <p:spPr>
          <a:xfrm>
            <a:off x="457200" y="1604520"/>
            <a:ext cx="8229240" cy="3976920"/>
          </a:xfrm>
          <a:prstGeom prst="rect">
            <a:avLst/>
          </a:prstGeom>
        </p:spPr>
        <p:txBody>
          <a:bodyPr wrap="none" lIns="0" tIns="0" rIns="0" bIns="0"/>
          <a:lstStyle/>
          <a:p>
            <a:pPr>
              <a:buSzPct val="25000"/>
              <a:buFont typeface="StarSymbol"/>
              <a:buChar char=""/>
            </a:pPr>
            <a:r>
              <a:rPr lang="es-EC"/>
              <a:t>Click to edit the outline text format</a:t>
            </a:r>
            <a:endParaRPr/>
          </a:p>
          <a:p>
            <a:pPr lvl="1">
              <a:buSzPct val="25000"/>
              <a:buFont typeface="StarSymbol"/>
              <a:buChar char=""/>
            </a:pPr>
            <a:r>
              <a:rPr lang="es-EC"/>
              <a:t>Second Outline Level</a:t>
            </a:r>
            <a:endParaRPr/>
          </a:p>
          <a:p>
            <a:pPr lvl="2">
              <a:buSzPct val="25000"/>
              <a:buFont typeface="StarSymbol"/>
              <a:buChar char=""/>
            </a:pPr>
            <a:r>
              <a:rPr lang="es-EC"/>
              <a:t>Third Outline Level</a:t>
            </a:r>
            <a:endParaRPr/>
          </a:p>
          <a:p>
            <a:pPr lvl="3">
              <a:buSzPct val="25000"/>
              <a:buFont typeface="StarSymbol"/>
              <a:buChar char=""/>
            </a:pPr>
            <a:r>
              <a:rPr lang="es-EC"/>
              <a:t>Fourth Outline Level</a:t>
            </a:r>
            <a:endParaRPr/>
          </a:p>
          <a:p>
            <a:pPr lvl="4">
              <a:buSzPct val="25000"/>
              <a:buFont typeface="StarSymbol"/>
              <a:buChar char=""/>
            </a:pPr>
            <a:r>
              <a:rPr lang="es-EC"/>
              <a:t>Fifth Outline Level</a:t>
            </a:r>
            <a:endParaRPr/>
          </a:p>
          <a:p>
            <a:pPr lvl="5">
              <a:buSzPct val="25000"/>
              <a:buFont typeface="StarSymbol"/>
              <a:buChar char=""/>
            </a:pPr>
            <a:r>
              <a:rPr lang="es-EC"/>
              <a:t>Sixth Outline Level</a:t>
            </a:r>
            <a:endParaRPr/>
          </a:p>
          <a:p>
            <a:pPr lvl="6">
              <a:buSzPct val="25000"/>
              <a:buFont typeface="StarSymbol"/>
              <a:buChar char=""/>
            </a:pPr>
            <a:r>
              <a:rPr lang="es-EC"/>
              <a:t>Seventh Outline Level</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5" name="CustomShape 1"/>
          <p:cNvSpPr/>
          <p:nvPr/>
        </p:nvSpPr>
        <p:spPr>
          <a:xfrm>
            <a:off x="499320" y="5945040"/>
            <a:ext cx="4939920" cy="920520"/>
          </a:xfrm>
          <a:prstGeom prst="rect">
            <a:avLst/>
          </a:prstGeom>
          <a:solidFill>
            <a:srgbClr val="9FCBDC"/>
          </a:solidFill>
          <a:ln w="9360">
            <a:noFill/>
          </a:ln>
        </p:spPr>
      </p:sp>
      <p:sp>
        <p:nvSpPr>
          <p:cNvPr id="86" name="CustomShape 2"/>
          <p:cNvSpPr/>
          <p:nvPr/>
        </p:nvSpPr>
        <p:spPr>
          <a:xfrm>
            <a:off x="485640" y="5938920"/>
            <a:ext cx="3689640" cy="932760"/>
          </a:xfrm>
          <a:prstGeom prst="rect">
            <a:avLst/>
          </a:prstGeom>
          <a:solidFill>
            <a:srgbClr val="000000"/>
          </a:solidFill>
          <a:ln w="9360">
            <a:noFill/>
          </a:ln>
        </p:spPr>
      </p:sp>
      <p:sp>
        <p:nvSpPr>
          <p:cNvPr id="87" name="CustomShape 3"/>
          <p:cNvSpPr/>
          <p:nvPr/>
        </p:nvSpPr>
        <p:spPr>
          <a:xfrm>
            <a:off x="-6120" y="5791320"/>
            <a:ext cx="3401640" cy="1080000"/>
          </a:xfrm>
          <a:prstGeom prst="rtTriangle">
            <a:avLst/>
          </a:prstGeom>
          <a:blipFill>
            <a:blip r:embed="rId14"/>
            <a:tile/>
          </a:blipFill>
          <a:ln w="12600">
            <a:noFill/>
          </a:ln>
        </p:spPr>
      </p:sp>
      <p:sp>
        <p:nvSpPr>
          <p:cNvPr id="88" name="Line 4"/>
          <p:cNvSpPr/>
          <p:nvPr/>
        </p:nvSpPr>
        <p:spPr>
          <a:xfrm>
            <a:off x="-9000" y="5787720"/>
            <a:ext cx="3405240" cy="1084320"/>
          </a:xfrm>
          <a:prstGeom prst="line">
            <a:avLst/>
          </a:prstGeom>
          <a:ln w="12240">
            <a:solidFill>
              <a:srgbClr val="196F85"/>
            </a:solidFill>
            <a:miter/>
          </a:ln>
        </p:spPr>
      </p:sp>
      <p:sp>
        <p:nvSpPr>
          <p:cNvPr id="89" name="PlaceHolder 5"/>
          <p:cNvSpPr>
            <a:spLocks noGrp="1"/>
          </p:cNvSpPr>
          <p:nvPr>
            <p:ph type="title"/>
          </p:nvPr>
        </p:nvSpPr>
        <p:spPr>
          <a:xfrm>
            <a:off x="457200" y="273600"/>
            <a:ext cx="8229240" cy="1144800"/>
          </a:xfrm>
          <a:prstGeom prst="rect">
            <a:avLst/>
          </a:prstGeom>
        </p:spPr>
        <p:txBody>
          <a:bodyPr wrap="none" lIns="0" tIns="0" rIns="0" bIns="0" anchor="ctr"/>
          <a:lstStyle/>
          <a:p>
            <a:pPr algn="ctr"/>
            <a:r>
              <a:rPr lang="es-EC"/>
              <a:t>Click to edit the title text format</a:t>
            </a:r>
            <a:endParaRPr/>
          </a:p>
        </p:txBody>
      </p:sp>
      <p:sp>
        <p:nvSpPr>
          <p:cNvPr id="90" name="PlaceHolder 6"/>
          <p:cNvSpPr>
            <a:spLocks noGrp="1"/>
          </p:cNvSpPr>
          <p:nvPr>
            <p:ph type="body"/>
          </p:nvPr>
        </p:nvSpPr>
        <p:spPr>
          <a:xfrm>
            <a:off x="457200" y="1604520"/>
            <a:ext cx="8229240" cy="3976920"/>
          </a:xfrm>
          <a:prstGeom prst="rect">
            <a:avLst/>
          </a:prstGeom>
        </p:spPr>
        <p:txBody>
          <a:bodyPr wrap="none" lIns="0" tIns="0" rIns="0" bIns="0"/>
          <a:lstStyle/>
          <a:p>
            <a:pPr>
              <a:buSzPct val="25000"/>
              <a:buFont typeface="StarSymbol"/>
              <a:buChar char=""/>
            </a:pPr>
            <a:r>
              <a:rPr lang="es-EC"/>
              <a:t>Click to edit the outline text format</a:t>
            </a:r>
            <a:endParaRPr/>
          </a:p>
          <a:p>
            <a:pPr lvl="1">
              <a:buSzPct val="25000"/>
              <a:buFont typeface="StarSymbol"/>
              <a:buChar char=""/>
            </a:pPr>
            <a:r>
              <a:rPr lang="es-EC"/>
              <a:t>Second Outline Level</a:t>
            </a:r>
            <a:endParaRPr/>
          </a:p>
          <a:p>
            <a:pPr lvl="2">
              <a:buSzPct val="25000"/>
              <a:buFont typeface="StarSymbol"/>
              <a:buChar char=""/>
            </a:pPr>
            <a:r>
              <a:rPr lang="es-EC"/>
              <a:t>Third Outline Level</a:t>
            </a:r>
            <a:endParaRPr/>
          </a:p>
          <a:p>
            <a:pPr lvl="3">
              <a:buSzPct val="25000"/>
              <a:buFont typeface="StarSymbol"/>
              <a:buChar char=""/>
            </a:pPr>
            <a:r>
              <a:rPr lang="es-EC"/>
              <a:t>Fourth Outline Level</a:t>
            </a:r>
            <a:endParaRPr/>
          </a:p>
          <a:p>
            <a:pPr lvl="4">
              <a:buSzPct val="25000"/>
              <a:buFont typeface="StarSymbol"/>
              <a:buChar char=""/>
            </a:pPr>
            <a:r>
              <a:rPr lang="es-EC"/>
              <a:t>Fifth Outline Level</a:t>
            </a:r>
            <a:endParaRPr/>
          </a:p>
          <a:p>
            <a:pPr lvl="5">
              <a:buSzPct val="25000"/>
              <a:buFont typeface="StarSymbol"/>
              <a:buChar char=""/>
            </a:pPr>
            <a:r>
              <a:rPr lang="es-EC"/>
              <a:t>Sixth Outline Level</a:t>
            </a:r>
            <a:endParaRPr/>
          </a:p>
          <a:p>
            <a:pPr lvl="6">
              <a:buSzPct val="25000"/>
              <a:buFont typeface="StarSymbol"/>
              <a:buChar char=""/>
            </a:pPr>
            <a:r>
              <a:rPr lang="es-EC"/>
              <a:t>Seventh Outline Level</a:t>
            </a:r>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400" b="1" dirty="0" smtClean="0">
                <a:solidFill>
                  <a:schemeClr val="bg1"/>
                </a:solidFill>
              </a:rPr>
              <a:t>Daniel Valverde</a:t>
            </a:r>
            <a:endParaRPr lang="en-US" sz="24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Eye-2015</a:t>
            </a:r>
            <a:r>
              <a:rPr sz="4800" b="1" smtClean="0">
                <a:solidFill>
                  <a:schemeClr val="tx1"/>
                </a:solidFill>
              </a:rPr>
              <a:t/>
            </a:r>
            <a:br>
              <a:rPr sz="4800" b="1" smtClean="0">
                <a:solidFill>
                  <a:schemeClr val="tx1"/>
                </a:solidFill>
              </a:rPr>
            </a:br>
            <a:r>
              <a:rPr lang="en-US" sz="2400" b="1" dirty="0" smtClean="0">
                <a:solidFill>
                  <a:schemeClr val="tx1"/>
                </a:solidFill>
                <a:latin typeface="Perpetua"/>
                <a:ea typeface="+mn-ea"/>
                <a:cs typeface="+mn-cs"/>
              </a:rPr>
              <a:t>Baltimore</a:t>
            </a:r>
            <a:r>
              <a:rPr sz="2400" b="1" smtClean="0">
                <a:solidFill>
                  <a:schemeClr val="tx1"/>
                </a:solidFill>
                <a:latin typeface="Perpetua"/>
                <a:ea typeface="+mn-ea"/>
                <a:cs typeface="+mn-cs"/>
              </a:rPr>
              <a:t>,  </a:t>
            </a:r>
            <a:r>
              <a:rPr sz="2400" b="1" dirty="0" smtClean="0">
                <a:solidFill>
                  <a:schemeClr val="tx1"/>
                </a:solidFill>
                <a:latin typeface="Perpetua"/>
                <a:ea typeface="+mn-ea"/>
                <a:cs typeface="+mn-cs"/>
              </a:rPr>
              <a:t>USA</a:t>
            </a:r>
            <a:r>
              <a:rPr sz="2400" b="1" smtClean="0">
                <a:solidFill>
                  <a:schemeClr val="tx1"/>
                </a:solidFill>
                <a:latin typeface="Perpetua"/>
                <a:ea typeface="+mn-ea"/>
                <a:cs typeface="+mn-cs"/>
              </a:rPr>
              <a:t/>
            </a:r>
            <a:br>
              <a:rPr sz="2400" b="1" smtClean="0">
                <a:solidFill>
                  <a:schemeClr val="tx1"/>
                </a:solidFill>
                <a:latin typeface="Perpetua"/>
                <a:ea typeface="+mn-ea"/>
                <a:cs typeface="+mn-cs"/>
              </a:rPr>
            </a:br>
            <a:r>
              <a:rPr sz="2400" b="1" smtClean="0">
                <a:solidFill>
                  <a:schemeClr val="tx1"/>
                </a:solidFill>
                <a:latin typeface="Perpetua"/>
                <a:ea typeface="+mn-ea"/>
                <a:cs typeface="+mn-cs"/>
              </a:rPr>
              <a:t>July13 - 15  </a:t>
            </a:r>
            <a:r>
              <a:rPr sz="2400" b="1" dirty="0" smtClean="0">
                <a:solidFill>
                  <a:schemeClr val="tx1"/>
                </a:solidFill>
                <a:latin typeface="Perpetua"/>
                <a:ea typeface="+mn-ea"/>
                <a:cs typeface="+mn-cs"/>
              </a:rPr>
              <a:t>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C:\Users\kalpana_b\Desktop\Post conference _ Eye 2015\Eye_Photos\Eye Disorder and Treatment, USA (2).jpg"/>
          <p:cNvPicPr>
            <a:picLocks noChangeAspect="1" noChangeArrowheads="1"/>
          </p:cNvPicPr>
          <p:nvPr/>
        </p:nvPicPr>
        <p:blipFill>
          <a:blip r:embed="rId3"/>
          <a:srcRect/>
          <a:stretch>
            <a:fillRect/>
          </a:stretch>
        </p:blipFill>
        <p:spPr bwMode="auto">
          <a:xfrm>
            <a:off x="685800" y="3429000"/>
            <a:ext cx="4648199"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074" name="Picture 2" descr="C:\Users\kalpana_b\Desktop\Post conference _ Eye 2015\Speakers\77W _85H\Arpitha Parthasarathy.jpg"/>
          <p:cNvPicPr>
            <a:picLocks noChangeAspect="1" noChangeArrowheads="1"/>
          </p:cNvPicPr>
          <p:nvPr/>
        </p:nvPicPr>
        <p:blipFill>
          <a:blip r:embed="rId4" cstate="print"/>
          <a:srcRect/>
          <a:stretch>
            <a:fillRect/>
          </a:stretch>
        </p:blipFill>
        <p:spPr bwMode="auto">
          <a:xfrm>
            <a:off x="4541838" y="3398838"/>
            <a:ext cx="58737" cy="58737"/>
          </a:xfrm>
          <a:prstGeom prst="rect">
            <a:avLst/>
          </a:prstGeom>
          <a:noFill/>
        </p:spPr>
      </p:pic>
      <p:pic>
        <p:nvPicPr>
          <p:cNvPr id="3075" name="Picture 3" descr="C:\Users\kalpana_b\Desktop\Post conference _ Eye 2015\Speakers\77W _85H\Arpitha Parthasarathy - Copy.jpg"/>
          <p:cNvPicPr>
            <a:picLocks noChangeAspect="1" noChangeArrowheads="1"/>
          </p:cNvPicPr>
          <p:nvPr/>
        </p:nvPicPr>
        <p:blipFill>
          <a:blip r:embed="rId4" cstate="print"/>
          <a:srcRect/>
          <a:stretch>
            <a:fillRect/>
          </a:stretch>
        </p:blipFill>
        <p:spPr bwMode="auto">
          <a:xfrm>
            <a:off x="4541838" y="3398838"/>
            <a:ext cx="58737" cy="58737"/>
          </a:xfrm>
          <a:prstGeom prst="rect">
            <a:avLst/>
          </a:prstGeom>
          <a:noFill/>
        </p:spPr>
      </p:pic>
      <p:pic>
        <p:nvPicPr>
          <p:cNvPr id="4098" name="Picture 2" descr="C:\Users\kalpana_b\Desktop\Post conference _ Eye 2015\Speakers\77W _85H\Daniel-Valverde.png"/>
          <p:cNvPicPr>
            <a:picLocks noChangeAspect="1" noChangeArrowheads="1"/>
          </p:cNvPicPr>
          <p:nvPr/>
        </p:nvPicPr>
        <p:blipFill>
          <a:blip r:embed="rId5"/>
          <a:srcRect/>
          <a:stretch>
            <a:fillRect/>
          </a:stretch>
        </p:blipFill>
        <p:spPr bwMode="auto">
          <a:xfrm>
            <a:off x="6248400" y="3657600"/>
            <a:ext cx="1676400" cy="19812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xmlns="" val="248298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ustomShape 1"/>
          <p:cNvSpPr/>
          <p:nvPr/>
        </p:nvSpPr>
        <p:spPr>
          <a:xfrm>
            <a:off x="685800" y="1500120"/>
            <a:ext cx="7771680" cy="1424160"/>
          </a:xfrm>
          <a:prstGeom prst="rect">
            <a:avLst/>
          </a:prstGeom>
          <a:noFill/>
          <a:ln>
            <a:noFill/>
          </a:ln>
        </p:spPr>
        <p:txBody>
          <a:bodyPr lIns="90000" tIns="45000" rIns="90000" bIns="45000" anchor="b"/>
          <a:lstStyle/>
          <a:p>
            <a:pPr algn="ctr">
              <a:lnSpc>
                <a:spcPct val="100000"/>
              </a:lnSpc>
            </a:pPr>
            <a:r>
              <a:rPr lang="es-EC" sz="2800" b="1">
                <a:solidFill>
                  <a:srgbClr val="464646"/>
                </a:solidFill>
                <a:latin typeface="Lucida Sans Unicode"/>
              </a:rPr>
              <a:t> </a:t>
            </a:r>
            <a:r>
              <a:rPr lang="es-EC" sz="3200" b="1">
                <a:solidFill>
                  <a:srgbClr val="464646"/>
                </a:solidFill>
                <a:latin typeface="Lucida Sans Unicode"/>
              </a:rPr>
              <a:t>Transfer factor strengthened and its   contribution to the visual and integral health</a:t>
            </a:r>
            <a:endParaRPr/>
          </a:p>
        </p:txBody>
      </p:sp>
      <p:sp>
        <p:nvSpPr>
          <p:cNvPr id="126" name="CustomShape 2"/>
          <p:cNvSpPr/>
          <p:nvPr/>
        </p:nvSpPr>
        <p:spPr>
          <a:xfrm>
            <a:off x="700920" y="3069000"/>
            <a:ext cx="7771680" cy="1775160"/>
          </a:xfrm>
          <a:prstGeom prst="rect">
            <a:avLst/>
          </a:prstGeom>
          <a:noFill/>
          <a:ln>
            <a:noFill/>
          </a:ln>
        </p:spPr>
        <p:txBody>
          <a:bodyPr lIns="45720" tIns="45000" rIns="45720" bIns="45000"/>
          <a:lstStyle/>
          <a:p>
            <a:pPr algn="r">
              <a:lnSpc>
                <a:spcPct val="100000"/>
              </a:lnSpc>
            </a:pPr>
            <a:r>
              <a:rPr lang="es-EC" sz="2700">
                <a:solidFill>
                  <a:srgbClr val="002060"/>
                </a:solidFill>
                <a:latin typeface="Lucida Sans Unicode"/>
              </a:rPr>
              <a:t>Dr. Daniel Valverde.FPH.DES.EES.MSc</a:t>
            </a:r>
            <a:endParaRPr/>
          </a:p>
          <a:p>
            <a:pPr algn="r">
              <a:lnSpc>
                <a:spcPct val="100000"/>
              </a:lnSpc>
            </a:pPr>
            <a:r>
              <a:rPr lang="es-EC" sz="2700">
                <a:solidFill>
                  <a:srgbClr val="002060"/>
                </a:solidFill>
                <a:latin typeface="Lucida Sans Unicode"/>
              </a:rPr>
              <a:t>PHD Candidate AIU - Honolulu</a:t>
            </a:r>
            <a:endParaRPr/>
          </a:p>
          <a:p>
            <a:pPr algn="r">
              <a:lnSpc>
                <a:spcPct val="100000"/>
              </a:lnSpc>
            </a:pPr>
            <a:r>
              <a:rPr lang="es-EC" sz="2700">
                <a:solidFill>
                  <a:srgbClr val="002060"/>
                </a:solidFill>
                <a:latin typeface="Lucida Sans Unicode"/>
              </a:rPr>
              <a:t>Facultad de Ciencias Médicas </a:t>
            </a:r>
            <a:endParaRPr/>
          </a:p>
          <a:p>
            <a:pPr algn="r">
              <a:lnSpc>
                <a:spcPct val="100000"/>
              </a:lnSpc>
            </a:pPr>
            <a:r>
              <a:rPr lang="es-EC" sz="2700">
                <a:solidFill>
                  <a:srgbClr val="002060"/>
                </a:solidFill>
                <a:latin typeface="Lucida Sans Unicode"/>
              </a:rPr>
              <a:t>Universidad de Guayaquil.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CustomShape 1"/>
          <p:cNvSpPr/>
          <p:nvPr/>
        </p:nvSpPr>
        <p:spPr>
          <a:xfrm>
            <a:off x="457200" y="1481400"/>
            <a:ext cx="8228880" cy="4525200"/>
          </a:xfrm>
          <a:prstGeom prst="rect">
            <a:avLst/>
          </a:prstGeom>
          <a:noFill/>
          <a:ln>
            <a:noFill/>
          </a:ln>
        </p:spPr>
        <p:txBody>
          <a:bodyPr lIns="90000" tIns="45000" rIns="90000" bIns="45000"/>
          <a:lstStyle/>
          <a:p>
            <a:pPr algn="ctr">
              <a:lnSpc>
                <a:spcPct val="100000"/>
              </a:lnSpc>
            </a:pPr>
            <a:r>
              <a:rPr lang="es-EC" sz="2700">
                <a:solidFill>
                  <a:srgbClr val="000000"/>
                </a:solidFill>
                <a:latin typeface="Lucida Sans Unicode"/>
              </a:rPr>
              <a:t>TREATMENT OF CONSEQUENCES</a:t>
            </a:r>
            <a:endParaRPr/>
          </a:p>
          <a:p>
            <a:pPr>
              <a:lnSpc>
                <a:spcPct val="100000"/>
              </a:lnSpc>
            </a:pPr>
            <a:endParaRPr/>
          </a:p>
          <a:p>
            <a:pPr>
              <a:lnSpc>
                <a:spcPct val="100000"/>
              </a:lnSpc>
              <a:buSzPct val="25000"/>
              <a:buFont typeface="Wingdings 3" charset="2"/>
              <a:buChar char=""/>
            </a:pPr>
            <a:r>
              <a:rPr lang="es-EC" sz="2700">
                <a:solidFill>
                  <a:srgbClr val="000000"/>
                </a:solidFill>
                <a:latin typeface="Lucida Sans Unicode"/>
              </a:rPr>
              <a:t>Targeted treatments</a:t>
            </a:r>
            <a:endParaRPr/>
          </a:p>
          <a:p>
            <a:pPr>
              <a:lnSpc>
                <a:spcPct val="100000"/>
              </a:lnSpc>
              <a:buSzPct val="25000"/>
              <a:buFont typeface="Wingdings 3" charset="2"/>
              <a:buChar char=""/>
            </a:pPr>
            <a:r>
              <a:rPr lang="es-EC" sz="2700">
                <a:solidFill>
                  <a:srgbClr val="000000"/>
                </a:solidFill>
                <a:latin typeface="Lucida Sans Unicode"/>
              </a:rPr>
              <a:t>Many doctors do not notice the general condition of the patient </a:t>
            </a:r>
            <a:endParaRPr/>
          </a:p>
          <a:p>
            <a:pPr>
              <a:lnSpc>
                <a:spcPct val="100000"/>
              </a:lnSpc>
              <a:buSzPct val="25000"/>
              <a:buFont typeface="Wingdings 3" charset="2"/>
              <a:buChar char=""/>
            </a:pPr>
            <a:r>
              <a:rPr lang="es-EC" sz="2700">
                <a:solidFill>
                  <a:srgbClr val="000000"/>
                </a:solidFill>
                <a:latin typeface="Lucida Sans Unicode"/>
              </a:rPr>
              <a:t>Is the patient diabetic?</a:t>
            </a:r>
            <a:endParaRPr/>
          </a:p>
          <a:p>
            <a:pPr>
              <a:lnSpc>
                <a:spcPct val="100000"/>
              </a:lnSpc>
              <a:buSzPct val="25000"/>
              <a:buFont typeface="Wingdings 3" charset="2"/>
              <a:buChar char=""/>
            </a:pPr>
            <a:r>
              <a:rPr lang="es-EC" sz="2700">
                <a:solidFill>
                  <a:srgbClr val="000000"/>
                </a:solidFill>
                <a:latin typeface="Lucida Sans Unicode"/>
              </a:rPr>
              <a:t>Is the patient hypertensive?</a:t>
            </a:r>
            <a:endParaRPr/>
          </a:p>
          <a:p>
            <a:pPr>
              <a:lnSpc>
                <a:spcPct val="100000"/>
              </a:lnSpc>
              <a:buSzPct val="25000"/>
              <a:buFont typeface="Wingdings 3" charset="2"/>
              <a:buChar char=""/>
            </a:pPr>
            <a:r>
              <a:rPr lang="es-EC" sz="2700">
                <a:solidFill>
                  <a:srgbClr val="000000"/>
                </a:solidFill>
                <a:latin typeface="Lucida Sans Unicode"/>
              </a:rPr>
              <a:t>Is the patient dealing another disease?</a:t>
            </a:r>
            <a:endParaRPr/>
          </a:p>
        </p:txBody>
      </p:sp>
      <p:sp>
        <p:nvSpPr>
          <p:cNvPr id="128" name="CustomShape 2"/>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3600" b="1">
                <a:solidFill>
                  <a:srgbClr val="464646"/>
                </a:solidFill>
                <a:latin typeface="Arial Black"/>
              </a:rPr>
              <a:t>Currently </a:t>
            </a:r>
            <a:r>
              <a:rPr lang="es-EC" sz="3200" b="1">
                <a:solidFill>
                  <a:srgbClr val="464646"/>
                </a:solidFill>
                <a:latin typeface="Arial Black"/>
              </a:rPr>
              <a:t>Medicine Treatments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3600">
                <a:solidFill>
                  <a:srgbClr val="000000"/>
                </a:solidFill>
                <a:latin typeface="Lucida Sans Unicode"/>
              </a:rPr>
              <a:t>Do we consider the immune system?</a:t>
            </a:r>
            <a:endParaRPr/>
          </a:p>
          <a:p>
            <a:pPr>
              <a:lnSpc>
                <a:spcPct val="100000"/>
              </a:lnSpc>
            </a:pPr>
            <a:endParaRPr/>
          </a:p>
          <a:p>
            <a:pPr>
              <a:lnSpc>
                <a:spcPct val="100000"/>
              </a:lnSpc>
              <a:buSzPct val="25000"/>
              <a:buFont typeface="Wingdings 3" charset="2"/>
              <a:buChar char=""/>
            </a:pPr>
            <a:r>
              <a:rPr lang="es-EC" sz="3600">
                <a:solidFill>
                  <a:srgbClr val="000000"/>
                </a:solidFill>
                <a:latin typeface="Lucida Sans Unicode"/>
              </a:rPr>
              <a:t>The lifestyle?</a:t>
            </a:r>
            <a:endParaRPr/>
          </a:p>
          <a:p>
            <a:pPr>
              <a:lnSpc>
                <a:spcPct val="100000"/>
              </a:lnSpc>
            </a:pPr>
            <a:endParaRPr/>
          </a:p>
          <a:p>
            <a:pPr>
              <a:lnSpc>
                <a:spcPct val="100000"/>
              </a:lnSpc>
              <a:buSzPct val="25000"/>
              <a:buFont typeface="Wingdings 3" charset="2"/>
              <a:buChar char=""/>
            </a:pPr>
            <a:r>
              <a:rPr lang="es-EC" sz="3600">
                <a:solidFill>
                  <a:srgbClr val="000000"/>
                </a:solidFill>
                <a:latin typeface="Lucida Sans Unicode"/>
              </a:rPr>
              <a:t>The feeding?</a:t>
            </a:r>
            <a:endParaRPr/>
          </a:p>
        </p:txBody>
      </p:sp>
      <p:sp>
        <p:nvSpPr>
          <p:cNvPr id="130"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Preventive treatment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95 percent of the diseases are related directly to the imbalance of the immune system of our body.</a:t>
            </a:r>
            <a:endParaRPr/>
          </a:p>
        </p:txBody>
      </p:sp>
      <p:sp>
        <p:nvSpPr>
          <p:cNvPr id="132" name="CustomShape 2"/>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4000" b="1">
                <a:solidFill>
                  <a:srgbClr val="FF0000"/>
                </a:solidFill>
                <a:latin typeface="Lucida Sans Unicode"/>
              </a:rPr>
              <a:t>DISEASES</a:t>
            </a:r>
            <a:endParaRPr/>
          </a:p>
        </p:txBody>
      </p:sp>
      <p:pic>
        <p:nvPicPr>
          <p:cNvPr id="133" name="Picture 2"/>
          <p:cNvPicPr/>
          <p:nvPr/>
        </p:nvPicPr>
        <p:blipFill>
          <a:blip r:embed="rId2"/>
          <a:stretch>
            <a:fillRect/>
          </a:stretch>
        </p:blipFill>
        <p:spPr>
          <a:xfrm>
            <a:off x="3634200" y="2781000"/>
            <a:ext cx="5028480" cy="3780720"/>
          </a:xfrm>
          <a:prstGeom prst="rect">
            <a:avLst/>
          </a:prstGeom>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pPr>
            <a:r>
              <a:rPr lang="es-EC" sz="2700">
                <a:solidFill>
                  <a:srgbClr val="000000"/>
                </a:solidFill>
                <a:latin typeface="Lucida Sans Unicode"/>
              </a:rPr>
              <a:t>Increased viral and bacterial infections.</a:t>
            </a:r>
            <a:endParaRPr/>
          </a:p>
          <a:p>
            <a:pPr>
              <a:lnSpc>
                <a:spcPct val="100000"/>
              </a:lnSpc>
            </a:pPr>
            <a:endParaRPr/>
          </a:p>
        </p:txBody>
      </p:sp>
      <p:sp>
        <p:nvSpPr>
          <p:cNvPr id="135" name="CustomShape 2"/>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4100" b="1">
                <a:solidFill>
                  <a:srgbClr val="464646"/>
                </a:solidFill>
                <a:latin typeface="Lucida Sans Unicode"/>
              </a:rPr>
              <a:t>Immune Response.</a:t>
            </a:r>
            <a:endParaRPr/>
          </a:p>
        </p:txBody>
      </p:sp>
      <p:sp>
        <p:nvSpPr>
          <p:cNvPr id="136" name="CustomShape 3"/>
          <p:cNvSpPr/>
          <p:nvPr/>
        </p:nvSpPr>
        <p:spPr>
          <a:xfrm>
            <a:off x="3000240" y="3429000"/>
            <a:ext cx="483840" cy="977760"/>
          </a:xfrm>
          <a:prstGeom prst="upArrow">
            <a:avLst>
              <a:gd name="adj1" fmla="val 50000"/>
              <a:gd name="adj2" fmla="val 50000"/>
            </a:avLst>
          </a:prstGeom>
          <a:solidFill>
            <a:srgbClr val="2DA2BF"/>
          </a:solidFill>
          <a:ln w="55080">
            <a:solidFill>
              <a:srgbClr val="21778D"/>
            </a:solidFill>
            <a:round/>
          </a:ln>
        </p:spPr>
      </p:sp>
      <p:sp>
        <p:nvSpPr>
          <p:cNvPr id="137" name="CustomShape 4"/>
          <p:cNvSpPr/>
          <p:nvPr/>
        </p:nvSpPr>
        <p:spPr>
          <a:xfrm>
            <a:off x="6357960" y="3357720"/>
            <a:ext cx="483840" cy="977760"/>
          </a:xfrm>
          <a:prstGeom prst="downArrow">
            <a:avLst>
              <a:gd name="adj1" fmla="val 50000"/>
              <a:gd name="adj2" fmla="val 50000"/>
            </a:avLst>
          </a:prstGeom>
          <a:solidFill>
            <a:srgbClr val="2DA2BF"/>
          </a:solidFill>
          <a:ln w="55080">
            <a:solidFill>
              <a:srgbClr val="21778D"/>
            </a:solidFill>
            <a:round/>
          </a:ln>
        </p:spPr>
      </p:sp>
      <p:sp>
        <p:nvSpPr>
          <p:cNvPr id="138" name="CustomShape 5"/>
          <p:cNvSpPr/>
          <p:nvPr/>
        </p:nvSpPr>
        <p:spPr>
          <a:xfrm>
            <a:off x="2303640" y="5013000"/>
            <a:ext cx="2529360" cy="638640"/>
          </a:xfrm>
          <a:prstGeom prst="rect">
            <a:avLst/>
          </a:prstGeom>
          <a:noFill/>
          <a:ln>
            <a:noFill/>
          </a:ln>
        </p:spPr>
        <p:txBody>
          <a:bodyPr wrap="none" lIns="90000" tIns="45000" rIns="90000" bIns="45000"/>
          <a:lstStyle/>
          <a:p>
            <a:pPr>
              <a:lnSpc>
                <a:spcPct val="100000"/>
              </a:lnSpc>
            </a:pPr>
            <a:r>
              <a:rPr lang="es-EC">
                <a:solidFill>
                  <a:srgbClr val="000000"/>
                </a:solidFill>
                <a:latin typeface="Lucida Sans Unicode"/>
              </a:rPr>
              <a:t>increased resistance</a:t>
            </a:r>
            <a:endParaRPr/>
          </a:p>
          <a:p>
            <a:pPr>
              <a:lnSpc>
                <a:spcPct val="100000"/>
              </a:lnSpc>
            </a:pPr>
            <a:r>
              <a:rPr lang="es-EC">
                <a:solidFill>
                  <a:srgbClr val="000000"/>
                </a:solidFill>
                <a:latin typeface="Lucida Sans Unicode"/>
              </a:rPr>
              <a:t>microorganisms</a:t>
            </a:r>
            <a:endParaRPr/>
          </a:p>
        </p:txBody>
      </p:sp>
      <p:sp>
        <p:nvSpPr>
          <p:cNvPr id="139" name="CustomShape 6"/>
          <p:cNvSpPr/>
          <p:nvPr/>
        </p:nvSpPr>
        <p:spPr>
          <a:xfrm>
            <a:off x="5940000" y="5157360"/>
            <a:ext cx="2746080" cy="912240"/>
          </a:xfrm>
          <a:prstGeom prst="rect">
            <a:avLst/>
          </a:prstGeom>
          <a:noFill/>
          <a:ln>
            <a:noFill/>
          </a:ln>
        </p:spPr>
        <p:txBody>
          <a:bodyPr lIns="90000" tIns="45000" rIns="90000" bIns="45000"/>
          <a:lstStyle/>
          <a:p>
            <a:pPr>
              <a:lnSpc>
                <a:spcPct val="100000"/>
              </a:lnSpc>
            </a:pPr>
            <a:r>
              <a:rPr lang="es-EC">
                <a:solidFill>
                  <a:srgbClr val="000000"/>
                </a:solidFill>
                <a:latin typeface="Lucida Sans Unicode"/>
              </a:rPr>
              <a:t>Disorders mechanisms</a:t>
            </a:r>
            <a:endParaRPr/>
          </a:p>
          <a:p>
            <a:pPr>
              <a:lnSpc>
                <a:spcPct val="100000"/>
              </a:lnSpc>
            </a:pPr>
            <a:r>
              <a:rPr lang="es-EC">
                <a:solidFill>
                  <a:srgbClr val="000000"/>
                </a:solidFill>
                <a:latin typeface="Lucida Sans Unicode"/>
              </a:rPr>
              <a:t>  guest protectors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1. Cancer</a:t>
            </a:r>
            <a:endParaRPr/>
          </a:p>
          <a:p>
            <a:pPr>
              <a:lnSpc>
                <a:spcPct val="100000"/>
              </a:lnSpc>
              <a:buSzPct val="25000"/>
              <a:buFont typeface="Wingdings 3" charset="2"/>
              <a:buChar char=""/>
            </a:pPr>
            <a:r>
              <a:rPr lang="es-EC" sz="2700">
                <a:solidFill>
                  <a:srgbClr val="000000"/>
                </a:solidFill>
                <a:latin typeface="Lucida Sans Unicode"/>
              </a:rPr>
              <a:t>2. Cardiovascular Diseases</a:t>
            </a:r>
            <a:endParaRPr/>
          </a:p>
          <a:p>
            <a:pPr>
              <a:lnSpc>
                <a:spcPct val="100000"/>
              </a:lnSpc>
              <a:buSzPct val="25000"/>
              <a:buFont typeface="Wingdings 3" charset="2"/>
              <a:buChar char=""/>
            </a:pPr>
            <a:r>
              <a:rPr lang="es-EC" sz="2700">
                <a:solidFill>
                  <a:srgbClr val="000000"/>
                </a:solidFill>
                <a:latin typeface="Lucida Sans Unicode"/>
              </a:rPr>
              <a:t>3. Respiratory Diseases</a:t>
            </a:r>
            <a:endParaRPr/>
          </a:p>
          <a:p>
            <a:pPr>
              <a:lnSpc>
                <a:spcPct val="100000"/>
              </a:lnSpc>
              <a:buSzPct val="25000"/>
              <a:buFont typeface="Wingdings 3" charset="2"/>
              <a:buChar char=""/>
            </a:pPr>
            <a:r>
              <a:rPr lang="es-EC" sz="2700">
                <a:solidFill>
                  <a:srgbClr val="000000"/>
                </a:solidFill>
                <a:latin typeface="Lucida Sans Unicode"/>
              </a:rPr>
              <a:t>4. Endocrine Diseases</a:t>
            </a:r>
            <a:endParaRPr/>
          </a:p>
          <a:p>
            <a:pPr>
              <a:lnSpc>
                <a:spcPct val="100000"/>
              </a:lnSpc>
              <a:buSzPct val="25000"/>
              <a:buFont typeface="Wingdings 3" charset="2"/>
              <a:buChar char=""/>
            </a:pPr>
            <a:r>
              <a:rPr lang="es-EC" sz="2700">
                <a:solidFill>
                  <a:srgbClr val="000000"/>
                </a:solidFill>
                <a:latin typeface="Lucida Sans Unicode"/>
              </a:rPr>
              <a:t>5. Neuropsychiatric Disorders</a:t>
            </a:r>
            <a:endParaRPr/>
          </a:p>
          <a:p>
            <a:pPr>
              <a:lnSpc>
                <a:spcPct val="100000"/>
              </a:lnSpc>
              <a:buSzPct val="25000"/>
              <a:buFont typeface="Wingdings 3" charset="2"/>
              <a:buChar char=""/>
            </a:pPr>
            <a:r>
              <a:rPr lang="es-EC" sz="2700">
                <a:solidFill>
                  <a:srgbClr val="000000"/>
                </a:solidFill>
                <a:latin typeface="Lucida Sans Unicode"/>
              </a:rPr>
              <a:t>6. New Group of infections</a:t>
            </a:r>
            <a:endParaRPr/>
          </a:p>
          <a:p>
            <a:pPr lvl="1">
              <a:lnSpc>
                <a:spcPct val="100000"/>
              </a:lnSpc>
              <a:buFont typeface="Verdana"/>
              <a:buChar char="◦"/>
            </a:pPr>
            <a:r>
              <a:rPr lang="es-EC" sz="2300">
                <a:solidFill>
                  <a:srgbClr val="000000"/>
                </a:solidFill>
                <a:latin typeface="Lucida Sans Unicode"/>
              </a:rPr>
              <a:t>a.- HIV</a:t>
            </a:r>
            <a:endParaRPr/>
          </a:p>
          <a:p>
            <a:pPr lvl="1">
              <a:lnSpc>
                <a:spcPct val="100000"/>
              </a:lnSpc>
              <a:buFont typeface="Verdana"/>
              <a:buChar char="◦"/>
            </a:pPr>
            <a:r>
              <a:rPr lang="es-EC" sz="2300">
                <a:solidFill>
                  <a:srgbClr val="000000"/>
                </a:solidFill>
                <a:latin typeface="Lucida Sans Unicode"/>
              </a:rPr>
              <a:t>b.- parenteral types of hepatitis.</a:t>
            </a:r>
            <a:endParaRPr/>
          </a:p>
        </p:txBody>
      </p:sp>
      <p:sp>
        <p:nvSpPr>
          <p:cNvPr id="141"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Pathologies currently increasing.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Social factors: Malnutrition. (Everyone eats but not everyone is well fed)</a:t>
            </a:r>
            <a:endParaRPr/>
          </a:p>
          <a:p>
            <a:pPr>
              <a:lnSpc>
                <a:spcPct val="100000"/>
              </a:lnSpc>
              <a:buSzPct val="25000"/>
              <a:buFont typeface="Wingdings 3" charset="2"/>
              <a:buChar char=""/>
            </a:pPr>
            <a:r>
              <a:rPr lang="es-EC" sz="2700">
                <a:solidFill>
                  <a:srgbClr val="000000"/>
                </a:solidFill>
                <a:latin typeface="Lucida Sans Unicode"/>
              </a:rPr>
              <a:t>Ecological factors: environmental air  pollution derived from new technologies.</a:t>
            </a:r>
            <a:endParaRPr/>
          </a:p>
          <a:p>
            <a:pPr>
              <a:lnSpc>
                <a:spcPct val="100000"/>
              </a:lnSpc>
              <a:buSzPct val="25000"/>
              <a:buFont typeface="Wingdings 3" charset="2"/>
              <a:buChar char=""/>
            </a:pPr>
            <a:r>
              <a:rPr lang="es-EC" sz="2700">
                <a:solidFill>
                  <a:srgbClr val="000000"/>
                </a:solidFill>
                <a:latin typeface="Lucida Sans Unicode"/>
              </a:rPr>
              <a:t>Medical factors: unjustified use of some medicines, narcotics, stress and so on.</a:t>
            </a:r>
            <a:endParaRPr/>
          </a:p>
        </p:txBody>
      </p:sp>
      <p:sp>
        <p:nvSpPr>
          <p:cNvPr id="143"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Aggravating factors the imbalance of the immune system</a:t>
            </a:r>
            <a:endParaRPr/>
          </a:p>
        </p:txBody>
      </p:sp>
      <p:pic>
        <p:nvPicPr>
          <p:cNvPr id="144" name="Picture 2"/>
          <p:cNvPicPr/>
          <p:nvPr/>
        </p:nvPicPr>
        <p:blipFill>
          <a:blip r:embed="rId2"/>
          <a:stretch>
            <a:fillRect/>
          </a:stretch>
        </p:blipFill>
        <p:spPr>
          <a:xfrm>
            <a:off x="5526720" y="4393440"/>
            <a:ext cx="3511080" cy="2340360"/>
          </a:xfrm>
          <a:prstGeom prst="rect">
            <a:avLst/>
          </a:prstGeom>
          <a:ln>
            <a:noFill/>
          </a:ln>
        </p:spPr>
      </p:pic>
      <p:pic>
        <p:nvPicPr>
          <p:cNvPr id="145" name="Picture 4"/>
          <p:cNvPicPr/>
          <p:nvPr/>
        </p:nvPicPr>
        <p:blipFill>
          <a:blip r:embed="rId3"/>
          <a:stretch>
            <a:fillRect/>
          </a:stretch>
        </p:blipFill>
        <p:spPr>
          <a:xfrm>
            <a:off x="1998000" y="4416480"/>
            <a:ext cx="3258360" cy="2440800"/>
          </a:xfrm>
          <a:prstGeom prst="rect">
            <a:avLst/>
          </a:prstGeom>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A simple tool we could use is to analyze tumor markers in blood.</a:t>
            </a:r>
            <a:endParaRPr/>
          </a:p>
          <a:p>
            <a:pPr algn="just">
              <a:lnSpc>
                <a:spcPct val="100000"/>
              </a:lnSpc>
            </a:pPr>
            <a:endParaRPr/>
          </a:p>
          <a:p>
            <a:pPr algn="just">
              <a:lnSpc>
                <a:spcPct val="100000"/>
              </a:lnSpc>
              <a:buSzPct val="25000"/>
              <a:buFont typeface="Wingdings 3" charset="2"/>
              <a:buChar char=""/>
            </a:pPr>
            <a:r>
              <a:rPr lang="es-EC" sz="2700">
                <a:solidFill>
                  <a:srgbClr val="000000"/>
                </a:solidFill>
                <a:latin typeface="Lucida Sans Unicode"/>
              </a:rPr>
              <a:t>They give us real data on how the immune system is affected.</a:t>
            </a:r>
            <a:endParaRPr/>
          </a:p>
          <a:p>
            <a:pPr algn="just">
              <a:lnSpc>
                <a:spcPct val="100000"/>
              </a:lnSpc>
            </a:pPr>
            <a:endParaRPr/>
          </a:p>
          <a:p>
            <a:pPr algn="just">
              <a:lnSpc>
                <a:spcPct val="100000"/>
              </a:lnSpc>
              <a:buSzPct val="25000"/>
              <a:buFont typeface="Wingdings 3" charset="2"/>
              <a:buChar char=""/>
            </a:pPr>
            <a:r>
              <a:rPr lang="es-EC" sz="2700">
                <a:solidFill>
                  <a:srgbClr val="000000"/>
                </a:solidFill>
                <a:latin typeface="Lucida Sans Unicode"/>
              </a:rPr>
              <a:t>We must consider the age and gender of the patient.</a:t>
            </a:r>
            <a:endParaRPr/>
          </a:p>
        </p:txBody>
      </p:sp>
      <p:sp>
        <p:nvSpPr>
          <p:cNvPr id="147" name="CustomShape 2"/>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4100" b="1">
                <a:solidFill>
                  <a:srgbClr val="FF0000"/>
                </a:solidFill>
                <a:latin typeface="Lucida Sans Unicode"/>
              </a:rPr>
              <a:t>IMPORTANT</a:t>
            </a:r>
            <a:endParaRPr/>
          </a:p>
        </p:txBody>
      </p:sp>
      <p:pic>
        <p:nvPicPr>
          <p:cNvPr id="148" name="Picture 2"/>
          <p:cNvPicPr/>
          <p:nvPr/>
        </p:nvPicPr>
        <p:blipFill>
          <a:blip r:embed="rId2"/>
          <a:stretch>
            <a:fillRect/>
          </a:stretch>
        </p:blipFill>
        <p:spPr>
          <a:xfrm>
            <a:off x="5580000" y="4653000"/>
            <a:ext cx="2951640" cy="2004120"/>
          </a:xfrm>
          <a:prstGeom prst="rect">
            <a:avLst/>
          </a:prstGeom>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1) CEA: carcino embryonic Antigen. VN (0-6) and (4.6-10.6)</a:t>
            </a:r>
            <a:endParaRPr/>
          </a:p>
          <a:p>
            <a:pPr algn="just">
              <a:lnSpc>
                <a:spcPct val="100000"/>
              </a:lnSpc>
              <a:buSzPct val="25000"/>
              <a:buFont typeface="Wingdings 3" charset="2"/>
              <a:buChar char=""/>
            </a:pPr>
            <a:r>
              <a:rPr lang="es-EC" sz="2700">
                <a:solidFill>
                  <a:srgbClr val="000000"/>
                </a:solidFill>
                <a:latin typeface="Lucida Sans Unicode"/>
              </a:rPr>
              <a:t>2) CA 125: Uterus and Ovary. VN (0-35)</a:t>
            </a:r>
            <a:endParaRPr/>
          </a:p>
          <a:p>
            <a:pPr algn="just">
              <a:lnSpc>
                <a:spcPct val="100000"/>
              </a:lnSpc>
              <a:buSzPct val="25000"/>
              <a:buFont typeface="Wingdings 3" charset="2"/>
              <a:buChar char=""/>
            </a:pPr>
            <a:r>
              <a:rPr lang="es-EC" sz="2700">
                <a:solidFill>
                  <a:srgbClr val="000000"/>
                </a:solidFill>
                <a:latin typeface="Lucida Sans Unicode"/>
              </a:rPr>
              <a:t>3) CA 15-3: Mamas. VN (0-35)</a:t>
            </a:r>
            <a:endParaRPr/>
          </a:p>
          <a:p>
            <a:pPr algn="just">
              <a:lnSpc>
                <a:spcPct val="100000"/>
              </a:lnSpc>
              <a:buSzPct val="25000"/>
              <a:buFont typeface="Wingdings 3" charset="2"/>
              <a:buChar char=""/>
            </a:pPr>
            <a:r>
              <a:rPr lang="es-EC" sz="2700">
                <a:solidFill>
                  <a:srgbClr val="000000"/>
                </a:solidFill>
                <a:latin typeface="Lucida Sans Unicode"/>
              </a:rPr>
              <a:t>4) CA 19-9. Pancreas stomach. VN (0-37)</a:t>
            </a:r>
            <a:endParaRPr/>
          </a:p>
          <a:p>
            <a:pPr algn="just">
              <a:lnSpc>
                <a:spcPct val="100000"/>
              </a:lnSpc>
              <a:buSzPct val="25000"/>
              <a:buFont typeface="Wingdings 3" charset="2"/>
              <a:buChar char=""/>
            </a:pPr>
            <a:r>
              <a:rPr lang="es-EC" sz="2700">
                <a:solidFill>
                  <a:srgbClr val="000000"/>
                </a:solidFill>
                <a:latin typeface="Lucida Sans Unicode"/>
              </a:rPr>
              <a:t>5) CA 72-4. Alimentary canal. VN (0-6.7)</a:t>
            </a:r>
            <a:endParaRPr/>
          </a:p>
          <a:p>
            <a:pPr algn="just">
              <a:lnSpc>
                <a:spcPct val="100000"/>
              </a:lnSpc>
              <a:buSzPct val="25000"/>
              <a:buFont typeface="Wingdings 3" charset="2"/>
              <a:buChar char=""/>
            </a:pPr>
            <a:r>
              <a:rPr lang="es-EC" sz="2700">
                <a:solidFill>
                  <a:srgbClr val="000000"/>
                </a:solidFill>
                <a:latin typeface="Lucida Sans Unicode"/>
              </a:rPr>
              <a:t>6) CA 21-1. Lung. VN (0-3.3)</a:t>
            </a:r>
            <a:endParaRPr/>
          </a:p>
          <a:p>
            <a:pPr algn="just">
              <a:lnSpc>
                <a:spcPct val="100000"/>
              </a:lnSpc>
              <a:buSzPct val="25000"/>
              <a:buFont typeface="Wingdings 3" charset="2"/>
              <a:buChar char=""/>
            </a:pPr>
            <a:r>
              <a:rPr lang="es-EC" sz="2700">
                <a:solidFill>
                  <a:srgbClr val="000000"/>
                </a:solidFill>
                <a:latin typeface="Lucida Sans Unicode"/>
              </a:rPr>
              <a:t>7) ENE. Lung. VN (0-17)</a:t>
            </a:r>
            <a:endParaRPr/>
          </a:p>
          <a:p>
            <a:pPr algn="just">
              <a:lnSpc>
                <a:spcPct val="100000"/>
              </a:lnSpc>
              <a:buSzPct val="25000"/>
              <a:buFont typeface="Wingdings 3" charset="2"/>
              <a:buChar char=""/>
            </a:pPr>
            <a:r>
              <a:rPr lang="es-EC" sz="2700">
                <a:solidFill>
                  <a:srgbClr val="000000"/>
                </a:solidFill>
                <a:latin typeface="Lucida Sans Unicode"/>
              </a:rPr>
              <a:t>8) Alphabetoproteins.-Liver. VN (1-7)</a:t>
            </a:r>
            <a:endParaRPr/>
          </a:p>
          <a:p>
            <a:pPr algn="just">
              <a:lnSpc>
                <a:spcPct val="100000"/>
              </a:lnSpc>
              <a:buSzPct val="25000"/>
              <a:buFont typeface="Wingdings 3" charset="2"/>
              <a:buChar char=""/>
            </a:pPr>
            <a:r>
              <a:rPr lang="es-EC" sz="2700">
                <a:solidFill>
                  <a:srgbClr val="000000"/>
                </a:solidFill>
                <a:latin typeface="Lucida Sans Unicode"/>
              </a:rPr>
              <a:t>9) Prostate Specific Antigen. VN (0-4)</a:t>
            </a:r>
            <a:endParaRPr/>
          </a:p>
        </p:txBody>
      </p:sp>
      <p:sp>
        <p:nvSpPr>
          <p:cNvPr id="150" name="CustomShape 2"/>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4100" b="1">
                <a:solidFill>
                  <a:srgbClr val="464646"/>
                </a:solidFill>
                <a:latin typeface="Lucida Sans Unicode"/>
              </a:rPr>
              <a:t>Main Tumoral Markers in blood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In medical practice a multitude of immune modulators are used, but its efficacy and other properties defining their safety, simplicity of use and economy differ widely.</a:t>
            </a:r>
            <a:endParaRPr/>
          </a:p>
          <a:p>
            <a:pPr algn="just">
              <a:lnSpc>
                <a:spcPct val="100000"/>
              </a:lnSpc>
            </a:pPr>
            <a:endParaRPr/>
          </a:p>
          <a:p>
            <a:pPr algn="just">
              <a:lnSpc>
                <a:spcPct val="100000"/>
              </a:lnSpc>
            </a:pPr>
            <a:r>
              <a:rPr lang="es-EC" sz="2700">
                <a:solidFill>
                  <a:srgbClr val="000000"/>
                </a:solidFill>
                <a:latin typeface="Lucida Sans Unicode"/>
              </a:rPr>
              <a:t>			AA Vorobiev.</a:t>
            </a:r>
            <a:endParaRPr/>
          </a:p>
          <a:p>
            <a:pPr algn="just">
              <a:lnSpc>
                <a:spcPct val="100000"/>
              </a:lnSpc>
            </a:pPr>
            <a:r>
              <a:rPr lang="es-EC" sz="2700">
                <a:solidFill>
                  <a:srgbClr val="000000"/>
                </a:solidFill>
                <a:latin typeface="Lucida Sans Unicode"/>
              </a:rPr>
              <a:t>			Newsletter No.4 "002 RAMS.</a:t>
            </a:r>
            <a:endParaRPr/>
          </a:p>
          <a:p>
            <a:pPr algn="just">
              <a:lnSpc>
                <a:spcPct val="100000"/>
              </a:lnSpc>
            </a:pPr>
            <a:r>
              <a:rPr lang="es-EC" sz="2700">
                <a:solidFill>
                  <a:srgbClr val="000000"/>
                </a:solidFill>
                <a:latin typeface="Lucida Sans Unicode"/>
              </a:rPr>
              <a:t>			Russia.</a:t>
            </a:r>
            <a:endParaRPr/>
          </a:p>
          <a:p>
            <a:pPr>
              <a:lnSpc>
                <a:spcPct val="100000"/>
              </a:lnSpc>
            </a:pPr>
            <a:endParaRPr/>
          </a:p>
        </p:txBody>
      </p:sp>
      <p:sp>
        <p:nvSpPr>
          <p:cNvPr id="152" name="CustomShape 2"/>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4100" b="1">
                <a:solidFill>
                  <a:srgbClr val="464646"/>
                </a:solidFill>
                <a:latin typeface="Lucida Sans Unicode"/>
              </a:rPr>
              <a:t>Current trends in medicine.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Natural peptides obtained from cow colostrum and avian.</a:t>
            </a:r>
            <a:endParaRPr/>
          </a:p>
          <a:p>
            <a:pPr algn="just">
              <a:lnSpc>
                <a:spcPct val="100000"/>
              </a:lnSpc>
            </a:pPr>
            <a:endParaRPr/>
          </a:p>
          <a:p>
            <a:pPr algn="just">
              <a:lnSpc>
                <a:spcPct val="100000"/>
              </a:lnSpc>
              <a:buSzPct val="25000"/>
              <a:buFont typeface="Wingdings 3" charset="2"/>
              <a:buChar char=""/>
            </a:pPr>
            <a:r>
              <a:rPr lang="es-EC" sz="2700">
                <a:solidFill>
                  <a:srgbClr val="000000"/>
                </a:solidFill>
                <a:latin typeface="Lucida Sans Unicode"/>
              </a:rPr>
              <a:t>Main function:</a:t>
            </a:r>
            <a:endParaRPr/>
          </a:p>
          <a:p>
            <a:pPr algn="just">
              <a:lnSpc>
                <a:spcPct val="100000"/>
              </a:lnSpc>
            </a:pPr>
            <a:r>
              <a:rPr lang="es-EC" sz="2700">
                <a:solidFill>
                  <a:srgbClr val="000000"/>
                </a:solidFill>
                <a:latin typeface="Lucida Sans Unicode"/>
              </a:rPr>
              <a:t>	Provide immune protection against 	microbes (bacteria, viruses, fungi and / or 	protozoa) Cancer cells and other antigens 	capable of disrupting vital processes for 	the body.</a:t>
            </a:r>
            <a:endParaRPr/>
          </a:p>
        </p:txBody>
      </p:sp>
      <p:sp>
        <p:nvSpPr>
          <p:cNvPr id="154"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Natural modulators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ALTERNATIVES</a:t>
            </a:r>
            <a:endParaRPr/>
          </a:p>
        </p:txBody>
      </p:sp>
      <p:sp>
        <p:nvSpPr>
          <p:cNvPr id="156" name="CustomShape 2"/>
          <p:cNvSpPr/>
          <p:nvPr/>
        </p:nvSpPr>
        <p:spPr>
          <a:xfrm>
            <a:off x="457200" y="274680"/>
            <a:ext cx="8228880" cy="1142280"/>
          </a:xfrm>
          <a:prstGeom prst="rect">
            <a:avLst/>
          </a:prstGeom>
          <a:noFill/>
          <a:ln>
            <a:noFill/>
          </a:ln>
        </p:spPr>
        <p:txBody>
          <a:bodyPr lIns="90000" tIns="45000" rIns="90000" bIns="45000" anchor="ctr"/>
          <a:lstStyle/>
          <a:p>
            <a:r>
              <a:rPr lang="es-EC" sz="4100" b="1">
                <a:solidFill>
                  <a:srgbClr val="464646"/>
                </a:solidFill>
                <a:latin typeface="Lucida Sans Unicode"/>
              </a:rPr>
              <a:t>TREATMENTS</a:t>
            </a:r>
            <a:endParaRPr/>
          </a:p>
          <a:p>
            <a:pPr>
              <a:lnSpc>
                <a:spcPct val="100000"/>
              </a:lnSpc>
            </a:pPr>
            <a:endParaRPr/>
          </a:p>
        </p:txBody>
      </p:sp>
      <p:sp>
        <p:nvSpPr>
          <p:cNvPr id="157" name="CustomShape 3"/>
          <p:cNvSpPr/>
          <p:nvPr/>
        </p:nvSpPr>
        <p:spPr>
          <a:xfrm>
            <a:off x="4643280" y="2371320"/>
            <a:ext cx="3816360" cy="1834920"/>
          </a:xfrm>
          <a:prstGeom prst="rect">
            <a:avLst/>
          </a:prstGeom>
          <a:solidFill>
            <a:srgbClr val="2DA2BF"/>
          </a:solidFill>
          <a:ln w="55080">
            <a:solidFill>
              <a:srgbClr val="21778D"/>
            </a:solidFill>
            <a:round/>
          </a:ln>
        </p:spPr>
        <p:txBody>
          <a:bodyPr lIns="90000" tIns="45000" rIns="90000" bIns="45000" anchor="ctr"/>
          <a:lstStyle/>
          <a:p>
            <a:pPr algn="ctr">
              <a:lnSpc>
                <a:spcPct val="100000"/>
              </a:lnSpc>
            </a:pPr>
            <a:r>
              <a:rPr lang="es-EC" sz="2800" b="1">
                <a:solidFill>
                  <a:srgbClr val="FFFFFF"/>
                </a:solidFill>
                <a:latin typeface="Lucida Sans Unicode"/>
              </a:rPr>
              <a:t>Antibacterial therapy</a:t>
            </a:r>
            <a:endParaRPr/>
          </a:p>
        </p:txBody>
      </p:sp>
      <p:sp>
        <p:nvSpPr>
          <p:cNvPr id="158" name="CustomShape 4"/>
          <p:cNvSpPr/>
          <p:nvPr/>
        </p:nvSpPr>
        <p:spPr>
          <a:xfrm>
            <a:off x="642960" y="2007720"/>
            <a:ext cx="2920320" cy="2428560"/>
          </a:xfrm>
          <a:prstGeom prst="ellipse">
            <a:avLst/>
          </a:prstGeom>
          <a:solidFill>
            <a:srgbClr val="2DA2BF"/>
          </a:solidFill>
          <a:ln w="55080">
            <a:solidFill>
              <a:srgbClr val="21778D"/>
            </a:solidFill>
            <a:round/>
          </a:ln>
        </p:spPr>
        <p:txBody>
          <a:bodyPr lIns="90000" tIns="45000" rIns="90000" bIns="45000" anchor="ctr"/>
          <a:lstStyle/>
          <a:p>
            <a:pPr algn="ctr">
              <a:lnSpc>
                <a:spcPct val="100000"/>
              </a:lnSpc>
            </a:pPr>
            <a:r>
              <a:rPr lang="es-EC" sz="2000" b="1">
                <a:solidFill>
                  <a:srgbClr val="FFFFFF"/>
                </a:solidFill>
                <a:latin typeface="Lucida Sans Unicode"/>
              </a:rPr>
              <a:t>Immunizations </a:t>
            </a:r>
            <a:endParaRPr/>
          </a:p>
        </p:txBody>
      </p:sp>
      <p:sp>
        <p:nvSpPr>
          <p:cNvPr id="159" name="CustomShape 5"/>
          <p:cNvSpPr/>
          <p:nvPr/>
        </p:nvSpPr>
        <p:spPr>
          <a:xfrm>
            <a:off x="2988000" y="4797000"/>
            <a:ext cx="5857200" cy="1799640"/>
          </a:xfrm>
          <a:prstGeom prst="trapezoid">
            <a:avLst>
              <a:gd name="adj" fmla="val 25000"/>
            </a:avLst>
          </a:prstGeom>
          <a:solidFill>
            <a:srgbClr val="2DA2BF"/>
          </a:solidFill>
          <a:ln w="55080">
            <a:solidFill>
              <a:srgbClr val="21778D"/>
            </a:solidFill>
            <a:round/>
          </a:ln>
        </p:spPr>
        <p:txBody>
          <a:bodyPr lIns="90000" tIns="45000" rIns="90000" bIns="45000" anchor="ctr"/>
          <a:lstStyle/>
          <a:p>
            <a:pPr algn="ctr">
              <a:lnSpc>
                <a:spcPct val="100000"/>
              </a:lnSpc>
            </a:pPr>
            <a:r>
              <a:rPr lang="es-EC" sz="2800">
                <a:solidFill>
                  <a:srgbClr val="FFFFFF"/>
                </a:solidFill>
                <a:latin typeface="Lucida Sans Unicode"/>
              </a:rPr>
              <a:t>Immunomodulators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Stimulate cellular components of the immune system (lymphocytes -Nk)</a:t>
            </a:r>
            <a:endParaRPr/>
          </a:p>
          <a:p>
            <a:pPr>
              <a:lnSpc>
                <a:spcPct val="100000"/>
              </a:lnSpc>
              <a:buSzPct val="25000"/>
              <a:buFont typeface="Wingdings 3" charset="2"/>
              <a:buChar char=""/>
            </a:pPr>
            <a:r>
              <a:rPr lang="es-EC" sz="2700">
                <a:solidFill>
                  <a:srgbClr val="000000"/>
                </a:solidFill>
                <a:latin typeface="Lucida Sans Unicode"/>
              </a:rPr>
              <a:t>Activates the synthesis immunocyte-kinetic</a:t>
            </a:r>
            <a:endParaRPr/>
          </a:p>
          <a:p>
            <a:pPr>
              <a:lnSpc>
                <a:spcPct val="100000"/>
              </a:lnSpc>
              <a:buSzPct val="25000"/>
              <a:buFont typeface="Wingdings 3" charset="2"/>
              <a:buChar char=""/>
            </a:pPr>
            <a:r>
              <a:rPr lang="es-EC" sz="2700">
                <a:solidFill>
                  <a:srgbClr val="000000"/>
                </a:solidFill>
                <a:latin typeface="Lucida Sans Unicode"/>
              </a:rPr>
              <a:t>Regulates immune functions.</a:t>
            </a:r>
            <a:endParaRPr/>
          </a:p>
          <a:p>
            <a:pPr>
              <a:lnSpc>
                <a:spcPct val="100000"/>
              </a:lnSpc>
              <a:buSzPct val="25000"/>
              <a:buFont typeface="Wingdings 3" charset="2"/>
              <a:buChar char=""/>
            </a:pPr>
            <a:r>
              <a:rPr lang="es-EC" sz="2700">
                <a:solidFill>
                  <a:srgbClr val="000000"/>
                </a:solidFill>
                <a:latin typeface="Lucida Sans Unicode"/>
              </a:rPr>
              <a:t>It is safe</a:t>
            </a:r>
            <a:endParaRPr/>
          </a:p>
          <a:p>
            <a:pPr>
              <a:lnSpc>
                <a:spcPct val="100000"/>
              </a:lnSpc>
              <a:buSzPct val="25000"/>
              <a:buFont typeface="Wingdings 3" charset="2"/>
              <a:buChar char=""/>
            </a:pPr>
            <a:r>
              <a:rPr lang="es-EC" sz="2700">
                <a:solidFill>
                  <a:srgbClr val="000000"/>
                </a:solidFill>
                <a:latin typeface="Lucida Sans Unicode"/>
              </a:rPr>
              <a:t>Orally</a:t>
            </a:r>
            <a:endParaRPr/>
          </a:p>
          <a:p>
            <a:pPr>
              <a:lnSpc>
                <a:spcPct val="100000"/>
              </a:lnSpc>
              <a:buSzPct val="25000"/>
              <a:buFont typeface="Wingdings 3" charset="2"/>
              <a:buChar char=""/>
            </a:pPr>
            <a:r>
              <a:rPr lang="es-EC" sz="2700">
                <a:solidFill>
                  <a:srgbClr val="000000"/>
                </a:solidFill>
                <a:latin typeface="Lucida Sans Unicode"/>
              </a:rPr>
              <a:t>Does not cause adverse reactions</a:t>
            </a:r>
            <a:endParaRPr/>
          </a:p>
          <a:p>
            <a:pPr>
              <a:lnSpc>
                <a:spcPct val="100000"/>
              </a:lnSpc>
              <a:buSzPct val="25000"/>
              <a:buFont typeface="Wingdings 3" charset="2"/>
              <a:buChar char=""/>
            </a:pPr>
            <a:r>
              <a:rPr lang="es-EC" sz="2700">
                <a:solidFill>
                  <a:srgbClr val="000000"/>
                </a:solidFill>
                <a:latin typeface="Lucida Sans Unicode"/>
              </a:rPr>
              <a:t>Efficacy in adults and children.</a:t>
            </a:r>
            <a:endParaRPr/>
          </a:p>
        </p:txBody>
      </p:sp>
      <p:sp>
        <p:nvSpPr>
          <p:cNvPr id="161"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Transfer factors.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Effective to overcome the disease as auxiliary therapy.</a:t>
            </a:r>
            <a:endParaRPr/>
          </a:p>
          <a:p>
            <a:pPr>
              <a:lnSpc>
                <a:spcPct val="100000"/>
              </a:lnSpc>
            </a:pPr>
            <a:endParaRPr/>
          </a:p>
          <a:p>
            <a:pPr>
              <a:lnSpc>
                <a:spcPct val="100000"/>
              </a:lnSpc>
              <a:buSzPct val="25000"/>
              <a:buFont typeface="Wingdings 3" charset="2"/>
              <a:buChar char=""/>
            </a:pPr>
            <a:r>
              <a:rPr lang="es-EC" sz="2700">
                <a:solidFill>
                  <a:srgbClr val="000000"/>
                </a:solidFill>
                <a:latin typeface="Lucida Sans Unicode"/>
              </a:rPr>
              <a:t>Effective for the prevention of diseases as the immune system balances</a:t>
            </a:r>
            <a:endParaRPr/>
          </a:p>
          <a:p>
            <a:pPr>
              <a:lnSpc>
                <a:spcPct val="100000"/>
              </a:lnSpc>
            </a:pPr>
            <a:endParaRPr/>
          </a:p>
          <a:p>
            <a:pPr>
              <a:lnSpc>
                <a:spcPct val="100000"/>
              </a:lnSpc>
              <a:buSzPct val="25000"/>
              <a:buFont typeface="Wingdings 3" charset="2"/>
              <a:buChar char=""/>
            </a:pPr>
            <a:r>
              <a:rPr lang="es-EC" sz="2700">
                <a:solidFill>
                  <a:srgbClr val="000000"/>
                </a:solidFill>
                <a:latin typeface="Lucida Sans Unicode"/>
              </a:rPr>
              <a:t>Its cost is lower than other therapies such as interferon and its effectiveness is greater in treatments.</a:t>
            </a:r>
            <a:endParaRPr/>
          </a:p>
        </p:txBody>
      </p:sp>
      <p:sp>
        <p:nvSpPr>
          <p:cNvPr id="163"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Transfer factors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It can be found in a pure state or in combination formulas giving a greater power of action.</a:t>
            </a:r>
            <a:endParaRPr/>
          </a:p>
          <a:p>
            <a:pPr algn="just">
              <a:lnSpc>
                <a:spcPct val="100000"/>
              </a:lnSpc>
              <a:buSzPct val="25000"/>
              <a:buFont typeface="Wingdings 3" charset="2"/>
              <a:buChar char=""/>
            </a:pPr>
            <a:r>
              <a:rPr lang="es-EC" sz="2700">
                <a:solidFill>
                  <a:srgbClr val="000000"/>
                </a:solidFill>
                <a:latin typeface="Lucida Sans Unicode"/>
              </a:rPr>
              <a:t>We have used transfer factors for over 11 years in our patients and it has developed a series of reports of the benefits of using this. The results have led us to write the book “NO MAS DEFENSAS BAJAS” (NOT MORE LOW DEFENSES) which summarizes the most important cases.</a:t>
            </a:r>
            <a:endParaRPr/>
          </a:p>
        </p:txBody>
      </p:sp>
      <p:sp>
        <p:nvSpPr>
          <p:cNvPr id="165"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Transfer factors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We are a team of 5 doctors that in 11 years have treated more than 9,500 patients with Transfer Factor Strengthened with very satisfactory results in interdisciplinary action.</a:t>
            </a:r>
            <a:endParaRPr/>
          </a:p>
          <a:p>
            <a:pPr>
              <a:lnSpc>
                <a:spcPct val="100000"/>
              </a:lnSpc>
            </a:pPr>
            <a:endParaRPr/>
          </a:p>
          <a:p>
            <a:pPr>
              <a:lnSpc>
                <a:spcPct val="100000"/>
              </a:lnSpc>
            </a:pPr>
            <a:r>
              <a:rPr lang="es-EC" sz="2700">
                <a:solidFill>
                  <a:srgbClr val="000000"/>
                </a:solidFill>
                <a:latin typeface="Lucida Sans Unicode"/>
              </a:rPr>
              <a:t>We can share our series with those who are interested.</a:t>
            </a:r>
            <a:endParaRPr/>
          </a:p>
          <a:p>
            <a:pPr>
              <a:lnSpc>
                <a:spcPct val="100000"/>
              </a:lnSpc>
            </a:pPr>
            <a:endParaRPr/>
          </a:p>
          <a:p>
            <a:pPr>
              <a:lnSpc>
                <a:spcPct val="100000"/>
              </a:lnSpc>
            </a:pPr>
            <a:r>
              <a:rPr lang="es-EC" sz="2700">
                <a:solidFill>
                  <a:srgbClr val="000000"/>
                </a:solidFill>
                <a:latin typeface="Lucida Sans Unicode"/>
              </a:rPr>
              <a:t>Just contact us!</a:t>
            </a:r>
            <a:endParaRPr/>
          </a:p>
          <a:p>
            <a:pPr>
              <a:lnSpc>
                <a:spcPct val="100000"/>
              </a:lnSpc>
              <a:buSzPct val="25000"/>
              <a:buFont typeface="Wingdings 3" charset="2"/>
              <a:buChar char=""/>
            </a:pPr>
            <a:r>
              <a:rPr lang="es-EC" sz="2700">
                <a:solidFill>
                  <a:srgbClr val="000000"/>
                </a:solidFill>
                <a:latin typeface="Lucida Sans Unicode"/>
              </a:rPr>
              <a:t>davaso80@gmail.com</a:t>
            </a:r>
            <a:endParaRPr/>
          </a:p>
        </p:txBody>
      </p:sp>
      <p:sp>
        <p:nvSpPr>
          <p:cNvPr id="167"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Private practice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Imagen 3"/>
          <p:cNvPicPr/>
          <p:nvPr/>
        </p:nvPicPr>
        <p:blipFill>
          <a:blip r:embed="rId2"/>
          <a:stretch>
            <a:fillRect/>
          </a:stretch>
        </p:blipFill>
        <p:spPr>
          <a:xfrm>
            <a:off x="4356000" y="0"/>
            <a:ext cx="4651200" cy="6857280"/>
          </a:xfrm>
          <a:prstGeom prst="rect">
            <a:avLst/>
          </a:prstGeom>
          <a:ln>
            <a:noFill/>
          </a:ln>
        </p:spPr>
      </p:pic>
      <p:pic>
        <p:nvPicPr>
          <p:cNvPr id="169" name="Imagen 6"/>
          <p:cNvPicPr/>
          <p:nvPr/>
        </p:nvPicPr>
        <p:blipFill>
          <a:blip r:embed="rId3"/>
          <a:stretch>
            <a:fillRect/>
          </a:stretch>
        </p:blipFill>
        <p:spPr>
          <a:xfrm>
            <a:off x="0" y="2925000"/>
            <a:ext cx="4161600" cy="1875960"/>
          </a:xfrm>
          <a:prstGeom prst="rect">
            <a:avLst/>
          </a:prstGeom>
          <a:ln>
            <a:noFill/>
          </a:ln>
        </p:spPr>
      </p:pic>
      <p:sp>
        <p:nvSpPr>
          <p:cNvPr id="170" name="CustomShape 1"/>
          <p:cNvSpPr/>
          <p:nvPr/>
        </p:nvSpPr>
        <p:spPr>
          <a:xfrm>
            <a:off x="251640" y="1484640"/>
            <a:ext cx="3743640" cy="637920"/>
          </a:xfrm>
          <a:prstGeom prst="rect">
            <a:avLst/>
          </a:prstGeom>
          <a:noFill/>
          <a:ln>
            <a:noFill/>
          </a:ln>
        </p:spPr>
        <p:txBody>
          <a:bodyPr lIns="90000" tIns="45000" rIns="90000" bIns="45000"/>
          <a:lstStyle/>
          <a:p>
            <a:pPr>
              <a:lnSpc>
                <a:spcPct val="100000"/>
              </a:lnSpc>
            </a:pPr>
            <a:r>
              <a:rPr lang="es-EC">
                <a:solidFill>
                  <a:srgbClr val="000000"/>
                </a:solidFill>
                <a:latin typeface="Lucida Sans Unicode"/>
              </a:rPr>
              <a:t>UNBALANCED IMMUNE SYSTEM</a:t>
            </a:r>
            <a:endParaRPr/>
          </a:p>
        </p:txBody>
      </p:sp>
      <p:sp>
        <p:nvSpPr>
          <p:cNvPr id="171" name="CustomShape 2"/>
          <p:cNvSpPr/>
          <p:nvPr/>
        </p:nvSpPr>
        <p:spPr>
          <a:xfrm>
            <a:off x="232200" y="5085360"/>
            <a:ext cx="848160" cy="364320"/>
          </a:xfrm>
          <a:prstGeom prst="rect">
            <a:avLst/>
          </a:prstGeom>
          <a:noFill/>
          <a:ln>
            <a:noFill/>
          </a:ln>
        </p:spPr>
        <p:txBody>
          <a:bodyPr wrap="none" lIns="90000" tIns="45000" rIns="90000" bIns="45000"/>
          <a:lstStyle/>
          <a:p>
            <a:pPr>
              <a:lnSpc>
                <a:spcPct val="100000"/>
              </a:lnSpc>
            </a:pPr>
            <a:r>
              <a:rPr lang="es-EC">
                <a:solidFill>
                  <a:srgbClr val="000000"/>
                </a:solidFill>
                <a:latin typeface="Lucida Sans Unicode"/>
              </a:rPr>
              <a:t>SLOW</a:t>
            </a:r>
            <a:endParaRPr/>
          </a:p>
        </p:txBody>
      </p:sp>
      <p:sp>
        <p:nvSpPr>
          <p:cNvPr id="172" name="CustomShape 3"/>
          <p:cNvSpPr/>
          <p:nvPr/>
        </p:nvSpPr>
        <p:spPr>
          <a:xfrm>
            <a:off x="2339640" y="2421000"/>
            <a:ext cx="1821960" cy="364320"/>
          </a:xfrm>
          <a:prstGeom prst="rect">
            <a:avLst/>
          </a:prstGeom>
          <a:noFill/>
          <a:ln>
            <a:noFill/>
          </a:ln>
        </p:spPr>
        <p:txBody>
          <a:bodyPr lIns="90000" tIns="45000" rIns="90000" bIns="45000"/>
          <a:lstStyle/>
          <a:p>
            <a:pPr>
              <a:lnSpc>
                <a:spcPct val="100000"/>
              </a:lnSpc>
            </a:pPr>
            <a:r>
              <a:rPr lang="es-EC">
                <a:solidFill>
                  <a:srgbClr val="000000"/>
                </a:solidFill>
                <a:latin typeface="Lucida Sans Unicode"/>
              </a:rPr>
              <a:t>ACCELERATED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 name="Imagen 1"/>
          <p:cNvPicPr/>
          <p:nvPr/>
        </p:nvPicPr>
        <p:blipFill>
          <a:blip r:embed="rId2"/>
          <a:stretch>
            <a:fillRect/>
          </a:stretch>
        </p:blipFill>
        <p:spPr>
          <a:xfrm>
            <a:off x="4411440" y="12960"/>
            <a:ext cx="4698360" cy="6857280"/>
          </a:xfrm>
          <a:prstGeom prst="rect">
            <a:avLst/>
          </a:prstGeom>
          <a:ln>
            <a:noFill/>
          </a:ln>
        </p:spPr>
      </p:pic>
      <p:pic>
        <p:nvPicPr>
          <p:cNvPr id="174" name="Imagen 3"/>
          <p:cNvPicPr/>
          <p:nvPr/>
        </p:nvPicPr>
        <p:blipFill>
          <a:blip r:embed="rId3"/>
          <a:stretch>
            <a:fillRect/>
          </a:stretch>
        </p:blipFill>
        <p:spPr>
          <a:xfrm>
            <a:off x="27000" y="3141000"/>
            <a:ext cx="4211640" cy="1800720"/>
          </a:xfrm>
          <a:prstGeom prst="rect">
            <a:avLst/>
          </a:prstGeom>
          <a:ln>
            <a:noFill/>
          </a:ln>
        </p:spPr>
      </p:pic>
      <p:sp>
        <p:nvSpPr>
          <p:cNvPr id="175" name="CustomShape 1"/>
          <p:cNvSpPr/>
          <p:nvPr/>
        </p:nvSpPr>
        <p:spPr>
          <a:xfrm>
            <a:off x="395640" y="1484640"/>
            <a:ext cx="3671640" cy="364320"/>
          </a:xfrm>
          <a:prstGeom prst="rect">
            <a:avLst/>
          </a:prstGeom>
          <a:noFill/>
          <a:ln>
            <a:noFill/>
          </a:ln>
        </p:spPr>
        <p:txBody>
          <a:bodyPr lIns="90000" tIns="45000" rIns="90000" bIns="45000"/>
          <a:lstStyle/>
          <a:p>
            <a:pPr>
              <a:lnSpc>
                <a:spcPct val="100000"/>
              </a:lnSpc>
            </a:pPr>
            <a:r>
              <a:rPr lang="es-EC">
                <a:solidFill>
                  <a:srgbClr val="000000"/>
                </a:solidFill>
                <a:latin typeface="Lucida Sans Unicode"/>
              </a:rPr>
              <a:t>IMMUNE SYSTEM BALANCING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To create awareness of the importance of accompanying our treatments with the auxiliary transfer factors therapy.</a:t>
            </a:r>
            <a:endParaRPr/>
          </a:p>
          <a:p>
            <a:pPr algn="just">
              <a:lnSpc>
                <a:spcPct val="100000"/>
              </a:lnSpc>
              <a:buSzPct val="25000"/>
              <a:buFont typeface="Wingdings 3" charset="2"/>
              <a:buChar char=""/>
            </a:pPr>
            <a:r>
              <a:rPr lang="es-EC" sz="2700">
                <a:solidFill>
                  <a:srgbClr val="000000"/>
                </a:solidFill>
                <a:latin typeface="Lucida Sans Unicode"/>
              </a:rPr>
              <a:t>To ensure that the immune system of the patient is balanced helping to allow more effectiveness in our treatment recovering health faster and preventing diseases with a strong immune system.</a:t>
            </a:r>
            <a:endParaRPr/>
          </a:p>
        </p:txBody>
      </p:sp>
      <p:sp>
        <p:nvSpPr>
          <p:cNvPr id="177"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MAIN GOAL</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457200" y="1481400"/>
            <a:ext cx="8228880" cy="4525200"/>
          </a:xfrm>
          <a:prstGeom prst="rect">
            <a:avLst/>
          </a:prstGeom>
          <a:noFill/>
          <a:ln>
            <a:noFill/>
          </a:ln>
        </p:spPr>
        <p:txBody>
          <a:bodyPr lIns="90000" tIns="45000" rIns="90000" bIns="45000"/>
          <a:lstStyle/>
          <a:p>
            <a:pPr algn="just">
              <a:lnSpc>
                <a:spcPct val="100000"/>
              </a:lnSpc>
              <a:buSzPct val="25000"/>
              <a:buFont typeface="Wingdings 3" charset="2"/>
              <a:buChar char=""/>
            </a:pPr>
            <a:r>
              <a:rPr lang="es-EC" sz="2700">
                <a:solidFill>
                  <a:srgbClr val="000000"/>
                </a:solidFill>
                <a:latin typeface="Lucida Sans Unicode"/>
              </a:rPr>
              <a:t>Any additional question?</a:t>
            </a:r>
            <a:endParaRPr/>
          </a:p>
          <a:p>
            <a:pPr algn="just">
              <a:lnSpc>
                <a:spcPct val="100000"/>
              </a:lnSpc>
            </a:pPr>
            <a:r>
              <a:rPr lang="es-EC" sz="2700">
                <a:solidFill>
                  <a:srgbClr val="000000"/>
                </a:solidFill>
                <a:latin typeface="Lucida Sans Unicode"/>
              </a:rPr>
              <a:t>  E-mail me: davaso80@gmail.com</a:t>
            </a:r>
            <a:endParaRPr/>
          </a:p>
          <a:p>
            <a:pPr>
              <a:lnSpc>
                <a:spcPct val="100000"/>
              </a:lnSpc>
            </a:pPr>
            <a:endParaRPr/>
          </a:p>
          <a:p>
            <a:pPr>
              <a:lnSpc>
                <a:spcPct val="100000"/>
              </a:lnSpc>
              <a:buSzPct val="25000"/>
              <a:buFont typeface="Wingdings 3" charset="2"/>
              <a:buChar char=""/>
            </a:pPr>
            <a:r>
              <a:rPr lang="es-EC" sz="2700">
                <a:solidFill>
                  <a:srgbClr val="000000"/>
                </a:solidFill>
                <a:latin typeface="Lucida Sans Unicode"/>
              </a:rPr>
              <a:t>Thank you for this opportunity Baltimore.</a:t>
            </a:r>
            <a:endParaRPr/>
          </a:p>
          <a:p>
            <a:pPr>
              <a:lnSpc>
                <a:spcPct val="100000"/>
              </a:lnSpc>
              <a:buSzPct val="25000"/>
              <a:buFont typeface="Wingdings 3" charset="2"/>
              <a:buChar char=""/>
            </a:pPr>
            <a:endParaRPr/>
          </a:p>
          <a:p>
            <a:pPr>
              <a:lnSpc>
                <a:spcPct val="100000"/>
              </a:lnSpc>
            </a:pPr>
            <a:endParaRPr/>
          </a:p>
          <a:p>
            <a:pPr>
              <a:lnSpc>
                <a:spcPct val="100000"/>
              </a:lnSpc>
            </a:pPr>
            <a:r>
              <a:rPr lang="es-EC" sz="2700">
                <a:solidFill>
                  <a:srgbClr val="000000"/>
                </a:solidFill>
                <a:latin typeface="Lucida Sans Unicode"/>
              </a:rPr>
              <a:t>					Dr. Daniel Valverde</a:t>
            </a:r>
            <a:endParaRPr/>
          </a:p>
          <a:p>
            <a:pPr>
              <a:lnSpc>
                <a:spcPct val="100000"/>
              </a:lnSpc>
            </a:pPr>
            <a:r>
              <a:rPr lang="es-EC" sz="2700">
                <a:solidFill>
                  <a:srgbClr val="000000"/>
                </a:solidFill>
                <a:latin typeface="Lucida Sans Unicode"/>
              </a:rPr>
              <a:t>  					Guayaquil, Ecuador.</a:t>
            </a:r>
            <a:endParaRPr/>
          </a:p>
        </p:txBody>
      </p:sp>
      <p:sp>
        <p:nvSpPr>
          <p:cNvPr id="179" name="CustomShape 2"/>
          <p:cNvSpPr/>
          <p:nvPr/>
        </p:nvSpPr>
        <p:spPr>
          <a:xfrm>
            <a:off x="457200" y="274680"/>
            <a:ext cx="8228880" cy="1142280"/>
          </a:xfrm>
          <a:prstGeom prst="rect">
            <a:avLst/>
          </a:prstGeom>
          <a:noFill/>
          <a:ln>
            <a:noFill/>
          </a:ln>
        </p:spPr>
        <p:txBody>
          <a:bodyPr lIns="90000" tIns="45000" rIns="90000" bIns="45000" anchor="ctr"/>
          <a:lstStyle/>
          <a:p>
            <a:endParaRPr/>
          </a:p>
          <a:p>
            <a:endParaRPr/>
          </a:p>
          <a:p>
            <a:r>
              <a:rPr lang="es-EC" sz="4100" b="1">
                <a:solidFill>
                  <a:srgbClr val="464646"/>
                </a:solidFill>
                <a:latin typeface="Lucida Sans Unicode"/>
              </a:rPr>
              <a:t>Thank you very much for your attention</a:t>
            </a:r>
            <a:endParaRPr/>
          </a:p>
          <a:p>
            <a:endParaRPr/>
          </a:p>
          <a:p>
            <a:pPr>
              <a:lnSpc>
                <a:spcPct val="100000"/>
              </a:lnSpc>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CustomShape 1"/>
          <p:cNvSpPr/>
          <p:nvPr/>
        </p:nvSpPr>
        <p:spPr>
          <a:xfrm>
            <a:off x="1403640" y="1417680"/>
            <a:ext cx="6264000" cy="570600"/>
          </a:xfrm>
          <a:prstGeom prst="rect">
            <a:avLst/>
          </a:prstGeom>
          <a:noFill/>
          <a:ln>
            <a:noFill/>
          </a:ln>
        </p:spPr>
        <p:txBody>
          <a:bodyPr lIns="90000" tIns="45000" rIns="90000" bIns="45000"/>
          <a:lstStyle/>
          <a:p>
            <a:pPr>
              <a:lnSpc>
                <a:spcPct val="100000"/>
              </a:lnSpc>
            </a:pPr>
            <a:r>
              <a:rPr lang="es-EC" sz="2700">
                <a:solidFill>
                  <a:srgbClr val="000000"/>
                </a:solidFill>
                <a:latin typeface="Lucida Sans Unicode"/>
              </a:rPr>
              <a:t>Four regions and a heart awaits.</a:t>
            </a:r>
            <a:endParaRPr/>
          </a:p>
        </p:txBody>
      </p:sp>
      <p:sp>
        <p:nvSpPr>
          <p:cNvPr id="181"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All you need is Ecuador</a:t>
            </a:r>
            <a:endParaRPr/>
          </a:p>
        </p:txBody>
      </p:sp>
      <p:pic>
        <p:nvPicPr>
          <p:cNvPr id="182" name="Picture 2"/>
          <p:cNvPicPr/>
          <p:nvPr/>
        </p:nvPicPr>
        <p:blipFill>
          <a:blip r:embed="rId2" cstate="print"/>
          <a:stretch>
            <a:fillRect/>
          </a:stretch>
        </p:blipFill>
        <p:spPr>
          <a:xfrm>
            <a:off x="307800" y="2126520"/>
            <a:ext cx="3147840" cy="2053080"/>
          </a:xfrm>
          <a:prstGeom prst="rect">
            <a:avLst/>
          </a:prstGeom>
          <a:ln>
            <a:noFill/>
          </a:ln>
        </p:spPr>
      </p:pic>
      <p:pic>
        <p:nvPicPr>
          <p:cNvPr id="183" name="Picture 4"/>
          <p:cNvPicPr/>
          <p:nvPr/>
        </p:nvPicPr>
        <p:blipFill>
          <a:blip r:embed="rId3"/>
          <a:stretch>
            <a:fillRect/>
          </a:stretch>
        </p:blipFill>
        <p:spPr>
          <a:xfrm>
            <a:off x="4356000" y="2144880"/>
            <a:ext cx="3095640" cy="2103840"/>
          </a:xfrm>
          <a:prstGeom prst="rect">
            <a:avLst/>
          </a:prstGeom>
          <a:ln>
            <a:noFill/>
          </a:ln>
        </p:spPr>
      </p:pic>
      <p:pic>
        <p:nvPicPr>
          <p:cNvPr id="184" name="Picture 6"/>
          <p:cNvPicPr/>
          <p:nvPr/>
        </p:nvPicPr>
        <p:blipFill>
          <a:blip r:embed="rId4"/>
          <a:stretch>
            <a:fillRect/>
          </a:stretch>
        </p:blipFill>
        <p:spPr>
          <a:xfrm>
            <a:off x="1714680" y="4318200"/>
            <a:ext cx="2856960" cy="2142360"/>
          </a:xfrm>
          <a:prstGeom prst="rect">
            <a:avLst/>
          </a:prstGeom>
          <a:ln>
            <a:noFill/>
          </a:ln>
        </p:spPr>
      </p:pic>
      <p:pic>
        <p:nvPicPr>
          <p:cNvPr id="185" name="Picture 8"/>
          <p:cNvPicPr/>
          <p:nvPr/>
        </p:nvPicPr>
        <p:blipFill>
          <a:blip r:embed="rId5" cstate="print"/>
          <a:stretch>
            <a:fillRect/>
          </a:stretch>
        </p:blipFill>
        <p:spPr>
          <a:xfrm>
            <a:off x="5569200" y="4318200"/>
            <a:ext cx="3094200" cy="2062800"/>
          </a:xfrm>
          <a:prstGeom prst="rect">
            <a:avLst/>
          </a:prstGeom>
          <a:ln>
            <a:noFill/>
          </a:ln>
        </p:spPr>
      </p:pic>
      <p:sp>
        <p:nvSpPr>
          <p:cNvPr id="186" name="CustomShape 3"/>
          <p:cNvSpPr/>
          <p:nvPr/>
        </p:nvSpPr>
        <p:spPr>
          <a:xfrm>
            <a:off x="155520" y="-144360"/>
            <a:ext cx="304200" cy="304200"/>
          </a:xfrm>
          <a:prstGeom prst="rect">
            <a:avLst/>
          </a:prstGeom>
          <a:noFill/>
          <a:ln>
            <a:noFill/>
          </a:ln>
        </p:spPr>
      </p:sp>
      <p:sp>
        <p:nvSpPr>
          <p:cNvPr id="187" name="CustomShape 4"/>
          <p:cNvSpPr/>
          <p:nvPr/>
        </p:nvSpPr>
        <p:spPr>
          <a:xfrm>
            <a:off x="307800" y="7920"/>
            <a:ext cx="304200" cy="304200"/>
          </a:xfrm>
          <a:prstGeom prst="rect">
            <a:avLst/>
          </a:prstGeom>
          <a:noFill/>
          <a:ln>
            <a:noFill/>
          </a:ln>
        </p:spPr>
      </p:sp>
      <p:pic>
        <p:nvPicPr>
          <p:cNvPr id="188" name="Picture 14"/>
          <p:cNvPicPr/>
          <p:nvPr/>
        </p:nvPicPr>
        <p:blipFill>
          <a:blip r:embed="rId6"/>
          <a:stretch>
            <a:fillRect/>
          </a:stretch>
        </p:blipFill>
        <p:spPr>
          <a:xfrm>
            <a:off x="6948360" y="141120"/>
            <a:ext cx="2037960" cy="1389960"/>
          </a:xfrm>
          <a:prstGeom prst="rect">
            <a:avLst/>
          </a:prstGeom>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Salinas.</a:t>
            </a:r>
            <a:endParaRPr/>
          </a:p>
          <a:p>
            <a:pPr>
              <a:lnSpc>
                <a:spcPct val="100000"/>
              </a:lnSpc>
            </a:pPr>
            <a:endParaRPr/>
          </a:p>
        </p:txBody>
      </p:sp>
      <p:sp>
        <p:nvSpPr>
          <p:cNvPr id="190"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Coastal Region - COSTA</a:t>
            </a:r>
            <a:endParaRPr/>
          </a:p>
        </p:txBody>
      </p:sp>
      <p:pic>
        <p:nvPicPr>
          <p:cNvPr id="191" name="Picture 2"/>
          <p:cNvPicPr/>
          <p:nvPr/>
        </p:nvPicPr>
        <p:blipFill>
          <a:blip r:embed="rId2"/>
          <a:stretch>
            <a:fillRect/>
          </a:stretch>
        </p:blipFill>
        <p:spPr>
          <a:xfrm>
            <a:off x="2139120" y="1989000"/>
            <a:ext cx="6564600" cy="4282200"/>
          </a:xfrm>
          <a:prstGeom prst="rect">
            <a:avLst/>
          </a:prstGeom>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Cotopaxi.</a:t>
            </a:r>
            <a:endParaRPr/>
          </a:p>
        </p:txBody>
      </p:sp>
      <p:sp>
        <p:nvSpPr>
          <p:cNvPr id="193"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Highland Region - Sierra.</a:t>
            </a:r>
            <a:endParaRPr/>
          </a:p>
        </p:txBody>
      </p:sp>
      <p:pic>
        <p:nvPicPr>
          <p:cNvPr id="194" name="Picture 4"/>
          <p:cNvPicPr/>
          <p:nvPr/>
        </p:nvPicPr>
        <p:blipFill>
          <a:blip r:embed="rId2"/>
          <a:stretch>
            <a:fillRect/>
          </a:stretch>
        </p:blipFill>
        <p:spPr>
          <a:xfrm>
            <a:off x="2627640" y="1845000"/>
            <a:ext cx="6192000" cy="4643640"/>
          </a:xfrm>
          <a:prstGeom prst="rect">
            <a:avLst/>
          </a:prstGeom>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CustomShape 1"/>
          <p:cNvSpPr/>
          <p:nvPr/>
        </p:nvSpPr>
        <p:spPr>
          <a:xfrm>
            <a:off x="457200" y="1481400"/>
            <a:ext cx="8228880" cy="4525200"/>
          </a:xfrm>
          <a:prstGeom prst="rect">
            <a:avLst/>
          </a:prstGeom>
          <a:noFill/>
          <a:ln>
            <a:noFill/>
          </a:ln>
        </p:spPr>
        <p:txBody>
          <a:bodyPr lIns="90000" tIns="45000" rIns="90000" bIns="45000"/>
          <a:lstStyle/>
          <a:p>
            <a:pPr>
              <a:lnSpc>
                <a:spcPct val="100000"/>
              </a:lnSpc>
              <a:buSzPct val="25000"/>
              <a:buFont typeface="Wingdings 3" charset="2"/>
              <a:buChar char=""/>
            </a:pPr>
            <a:r>
              <a:rPr lang="es-EC" sz="2700">
                <a:solidFill>
                  <a:srgbClr val="000000"/>
                </a:solidFill>
                <a:latin typeface="Lucida Sans Unicode"/>
              </a:rPr>
              <a:t>Cuevas de los Tayos.</a:t>
            </a:r>
            <a:endParaRPr/>
          </a:p>
        </p:txBody>
      </p:sp>
      <p:sp>
        <p:nvSpPr>
          <p:cNvPr id="196" name="CustomShape 2"/>
          <p:cNvSpPr/>
          <p:nvPr/>
        </p:nvSpPr>
        <p:spPr>
          <a:xfrm>
            <a:off x="457200" y="274680"/>
            <a:ext cx="8228880" cy="1142280"/>
          </a:xfrm>
          <a:prstGeom prst="rect">
            <a:avLst/>
          </a:prstGeom>
          <a:noFill/>
          <a:ln>
            <a:noFill/>
          </a:ln>
        </p:spPr>
        <p:txBody>
          <a:bodyPr lIns="90000" tIns="45000" rIns="90000" bIns="45000" anchor="ctr"/>
          <a:lstStyle/>
          <a:p>
            <a:pPr>
              <a:lnSpc>
                <a:spcPct val="100000"/>
              </a:lnSpc>
            </a:pPr>
            <a:r>
              <a:rPr lang="es-EC" sz="4100" b="1">
                <a:solidFill>
                  <a:srgbClr val="464646"/>
                </a:solidFill>
                <a:latin typeface="Lucida Sans Unicode"/>
              </a:rPr>
              <a:t>Amazon Region - Oriente</a:t>
            </a:r>
            <a:endParaRPr/>
          </a:p>
        </p:txBody>
      </p:sp>
      <p:pic>
        <p:nvPicPr>
          <p:cNvPr id="197" name="Picture 6"/>
          <p:cNvPicPr/>
          <p:nvPr/>
        </p:nvPicPr>
        <p:blipFill>
          <a:blip r:embed="rId2"/>
          <a:stretch>
            <a:fillRect/>
          </a:stretch>
        </p:blipFill>
        <p:spPr>
          <a:xfrm>
            <a:off x="4860000" y="3789000"/>
            <a:ext cx="3972600" cy="2979360"/>
          </a:xfrm>
          <a:prstGeom prst="rect">
            <a:avLst/>
          </a:prstGeom>
          <a:ln>
            <a:noFill/>
          </a:ln>
        </p:spPr>
      </p:pic>
      <p:pic>
        <p:nvPicPr>
          <p:cNvPr id="198" name="Picture 2"/>
          <p:cNvPicPr/>
          <p:nvPr/>
        </p:nvPicPr>
        <p:blipFill>
          <a:blip r:embed="rId3"/>
          <a:stretch>
            <a:fillRect/>
          </a:stretch>
        </p:blipFill>
        <p:spPr>
          <a:xfrm>
            <a:off x="440640" y="2205000"/>
            <a:ext cx="4205160" cy="2236680"/>
          </a:xfrm>
          <a:prstGeom prst="rect">
            <a:avLst/>
          </a:prstGeom>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ustomShape 1"/>
          <p:cNvSpPr/>
          <p:nvPr/>
        </p:nvSpPr>
        <p:spPr>
          <a:xfrm>
            <a:off x="457200" y="274680"/>
            <a:ext cx="8228880" cy="1142280"/>
          </a:xfrm>
          <a:prstGeom prst="rect">
            <a:avLst/>
          </a:prstGeom>
          <a:noFill/>
          <a:ln>
            <a:noFill/>
          </a:ln>
        </p:spPr>
        <p:txBody>
          <a:bodyPr lIns="90000" tIns="45000" rIns="90000" bIns="45000" anchor="ctr"/>
          <a:lstStyle/>
          <a:p>
            <a:pPr algn="ctr">
              <a:lnSpc>
                <a:spcPct val="100000"/>
              </a:lnSpc>
            </a:pPr>
            <a:r>
              <a:rPr lang="es-EC" sz="4100" b="1">
                <a:solidFill>
                  <a:srgbClr val="464646"/>
                </a:solidFill>
                <a:latin typeface="Lucida Sans Unicode"/>
              </a:rPr>
              <a:t>Galápagos Islands</a:t>
            </a:r>
            <a:endParaRPr/>
          </a:p>
        </p:txBody>
      </p:sp>
      <p:pic>
        <p:nvPicPr>
          <p:cNvPr id="200" name="Picture 2"/>
          <p:cNvPicPr/>
          <p:nvPr/>
        </p:nvPicPr>
        <p:blipFill>
          <a:blip r:embed="rId2"/>
          <a:stretch>
            <a:fillRect/>
          </a:stretch>
        </p:blipFill>
        <p:spPr>
          <a:xfrm>
            <a:off x="179640" y="1340640"/>
            <a:ext cx="4260240" cy="3025800"/>
          </a:xfrm>
          <a:prstGeom prst="rect">
            <a:avLst/>
          </a:prstGeom>
          <a:ln>
            <a:noFill/>
          </a:ln>
        </p:spPr>
      </p:pic>
      <p:pic>
        <p:nvPicPr>
          <p:cNvPr id="201" name="Picture 8"/>
          <p:cNvPicPr/>
          <p:nvPr/>
        </p:nvPicPr>
        <p:blipFill>
          <a:blip r:embed="rId3"/>
          <a:stretch>
            <a:fillRect/>
          </a:stretch>
        </p:blipFill>
        <p:spPr>
          <a:xfrm>
            <a:off x="4788000" y="4005000"/>
            <a:ext cx="4086360" cy="2724120"/>
          </a:xfrm>
          <a:prstGeom prst="rect">
            <a:avLst/>
          </a:prstGeom>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Eye– 2016 </a:t>
            </a:r>
          </a:p>
          <a:p>
            <a:r>
              <a:rPr lang="en-US" sz="2800" b="1" dirty="0" smtClean="0">
                <a:solidFill>
                  <a:schemeClr val="bg1"/>
                </a:solidFill>
              </a:rPr>
              <a:t>Website: eye.conferenceseries.com</a:t>
            </a: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Eye-2016</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Miami,  USA</a:t>
            </a:r>
            <a:br>
              <a:rPr sz="2400" b="1" smtClean="0">
                <a:solidFill>
                  <a:schemeClr val="tx1"/>
                </a:solidFill>
                <a:latin typeface="Perpetua"/>
                <a:ea typeface="+mn-ea"/>
                <a:cs typeface="+mn-cs"/>
              </a:rPr>
            </a:br>
            <a:r>
              <a:rPr sz="2400" b="1" smtClean="0">
                <a:solidFill>
                  <a:schemeClr val="tx1"/>
                </a:solidFill>
                <a:latin typeface="Perpetua"/>
                <a:ea typeface="+mn-ea"/>
                <a:cs typeface="+mn-cs"/>
              </a:rPr>
              <a:t>September 26-28,  </a:t>
            </a:r>
            <a:r>
              <a:rPr sz="2400" b="1" dirty="0" smtClean="0">
                <a:solidFill>
                  <a:schemeClr val="tx1"/>
                </a:solidFill>
                <a:latin typeface="Perpetua"/>
                <a:ea typeface="+mn-ea"/>
                <a:cs typeface="+mn-cs"/>
              </a:rPr>
              <a:t>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741</Words>
  <PresentationFormat>On-screen Show (4:3)</PresentationFormat>
  <Paragraphs>128</Paragraphs>
  <Slides>27</Slides>
  <Notes>0</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Office Theme</vt:lpstr>
      <vt:lpstr>Office Theme</vt:lpstr>
      <vt:lpstr>Office Theme</vt:lpstr>
      <vt:lpstr>Eye-2015 Baltimore,  USA July13 - 15  2015</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Meet the eminent gathering once again at Eye-2016 Miami,  USA September 26-28,  2016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Eye-2015 Baltimore,  USA July13 - 15  2015</dc:title>
  <cp:lastModifiedBy>kalpana_b</cp:lastModifiedBy>
  <cp:revision>1</cp:revision>
  <dcterms:modified xsi:type="dcterms:W3CDTF">2015-08-31T09:53:44Z</dcterms:modified>
</cp:coreProperties>
</file>