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4" r:id="rId2"/>
    <p:sldMasterId id="2147483662" r:id="rId3"/>
  </p:sldMasterIdLst>
  <p:notesMasterIdLst>
    <p:notesMasterId r:id="rId29"/>
  </p:notesMasterIdLst>
  <p:handoutMasterIdLst>
    <p:handoutMasterId r:id="rId30"/>
  </p:handoutMasterIdLst>
  <p:sldIdLst>
    <p:sldId id="444" r:id="rId4"/>
    <p:sldId id="445" r:id="rId5"/>
    <p:sldId id="447" r:id="rId6"/>
    <p:sldId id="454" r:id="rId7"/>
    <p:sldId id="449" r:id="rId8"/>
    <p:sldId id="456" r:id="rId9"/>
    <p:sldId id="457" r:id="rId10"/>
    <p:sldId id="459" r:id="rId11"/>
    <p:sldId id="493" r:id="rId12"/>
    <p:sldId id="495" r:id="rId13"/>
    <p:sldId id="469" r:id="rId14"/>
    <p:sldId id="492" r:id="rId15"/>
    <p:sldId id="476" r:id="rId16"/>
    <p:sldId id="508" r:id="rId17"/>
    <p:sldId id="442" r:id="rId18"/>
    <p:sldId id="479" r:id="rId19"/>
    <p:sldId id="480" r:id="rId20"/>
    <p:sldId id="483" r:id="rId21"/>
    <p:sldId id="496" r:id="rId22"/>
    <p:sldId id="503" r:id="rId23"/>
    <p:sldId id="485" r:id="rId24"/>
    <p:sldId id="482" r:id="rId25"/>
    <p:sldId id="489" r:id="rId26"/>
    <p:sldId id="504" r:id="rId27"/>
    <p:sldId id="505" r:id="rId28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93F6A"/>
    <a:srgbClr val="32C52E"/>
    <a:srgbClr val="FF6324"/>
    <a:srgbClr val="67D695"/>
    <a:srgbClr val="2D0EAE"/>
    <a:srgbClr val="1026C6"/>
    <a:srgbClr val="1A33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83" autoAdjust="0"/>
    <p:restoredTop sz="94660"/>
  </p:normalViewPr>
  <p:slideViewPr>
    <p:cSldViewPr snapToGrid="0" snapToObjects="1">
      <p:cViewPr>
        <p:scale>
          <a:sx n="75" d="100"/>
          <a:sy n="75" d="100"/>
        </p:scale>
        <p:origin x="-1656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 snapToObjects="1">
      <p:cViewPr varScale="1">
        <p:scale>
          <a:sx n="85" d="100"/>
          <a:sy n="85" d="100"/>
        </p:scale>
        <p:origin x="-313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30" Type="http://schemas.openxmlformats.org/officeDocument/2006/relationships/handoutMaster" Target="handoutMasters/handout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6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A05616-EF77-4377-9B52-36E7D84AF84A}" type="datetimeFigureOut">
              <a:rPr lang="en-US" smtClean="0"/>
              <a:t>25/08/15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7AF0CB-96F5-469B-B745-7E8F6AC301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8197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C1C43D-1432-1A47-A09C-5D20D3465F28}" type="datetimeFigureOut">
              <a:rPr lang="fr-FR" smtClean="0"/>
              <a:t>25/08/15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2C6237-DF9C-3349-9FCA-0F37AD2D778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6329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585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DA709-06FD-A048-B8E2-AB81B213D94A}" type="datetimeFigureOut">
              <a:rPr lang="fr-FR" smtClean="0"/>
              <a:t>25/08/15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5250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DA709-06FD-A048-B8E2-AB81B213D94A}" type="datetimeFigureOut">
              <a:rPr lang="fr-FR" smtClean="0"/>
              <a:t>25/08/15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C8156D-4178-5A46-81E8-86DDA0574CA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4028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DA709-06FD-A048-B8E2-AB81B213D94A}" type="datetimeFigureOut">
              <a:rPr lang="fr-FR" smtClean="0"/>
              <a:t>25/08/15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C8156D-4178-5A46-81E8-86DDA0574CA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893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DA709-06FD-A048-B8E2-AB81B213D94A}" type="datetimeFigureOut">
              <a:rPr lang="fr-FR" smtClean="0"/>
              <a:t>25/08/15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C8156D-4178-5A46-81E8-86DDA0574CA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9219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DA709-06FD-A048-B8E2-AB81B213D94A}" type="datetimeFigureOut">
              <a:rPr lang="fr-FR" smtClean="0"/>
              <a:t>25/08/15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C8156D-4178-5A46-81E8-86DDA0574CA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9129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DA709-06FD-A048-B8E2-AB81B213D94A}" type="datetimeFigureOut">
              <a:rPr lang="fr-FR" smtClean="0"/>
              <a:t>25/08/15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C8156D-4178-5A46-81E8-86DDA0574CA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826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DA709-06FD-A048-B8E2-AB81B213D94A}" type="datetimeFigureOut">
              <a:rPr lang="fr-FR" smtClean="0"/>
              <a:t>25/08/15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C8156D-4178-5A46-81E8-86DDA0574CA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2622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DA709-06FD-A048-B8E2-AB81B213D94A}" type="datetimeFigureOut">
              <a:rPr lang="fr-FR" smtClean="0"/>
              <a:t>25/08/15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C8156D-4178-5A46-81E8-86DDA0574CA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2729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DA709-06FD-A048-B8E2-AB81B213D94A}" type="datetimeFigureOut">
              <a:rPr lang="fr-FR" smtClean="0"/>
              <a:t>25/08/15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C8156D-4178-5A46-81E8-86DDA0574CA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346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DA709-06FD-A048-B8E2-AB81B213D94A}" type="datetimeFigureOut">
              <a:rPr lang="fr-FR" smtClean="0"/>
              <a:t>25/08/15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C8156D-4178-5A46-81E8-86DDA0574CA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8626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à coins arrondis 9"/>
          <p:cNvSpPr/>
          <p:nvPr userDrawn="1"/>
        </p:nvSpPr>
        <p:spPr>
          <a:xfrm>
            <a:off x="-396551" y="0"/>
            <a:ext cx="9793088" cy="1268760"/>
          </a:xfrm>
          <a:prstGeom prst="roundRect">
            <a:avLst/>
          </a:prstGeom>
          <a:gradFill>
            <a:gsLst>
              <a:gs pos="0">
                <a:srgbClr val="4066AA"/>
              </a:gs>
              <a:gs pos="100000">
                <a:srgbClr val="3B466E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 defTabSz="914181"/>
            <a:endParaRPr lang="fr-FR" sz="1800" dirty="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6309320"/>
            <a:ext cx="241176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1" descr="C:\Users\REUNION\Desktop\Alexandre\Logo-PNG\logo-alcen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421" y="6380114"/>
            <a:ext cx="1830967" cy="396001"/>
          </a:xfrm>
          <a:prstGeom prst="rect">
            <a:avLst/>
          </a:prstGeom>
          <a:noFill/>
        </p:spPr>
      </p:pic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408" y="6380113"/>
            <a:ext cx="1882311" cy="390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re 9"/>
          <p:cNvSpPr txBox="1">
            <a:spLocks/>
          </p:cNvSpPr>
          <p:nvPr userDrawn="1"/>
        </p:nvSpPr>
        <p:spPr>
          <a:xfrm>
            <a:off x="0" y="548680"/>
            <a:ext cx="9144000" cy="52800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1133281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0" y="643576"/>
            <a:ext cx="9144000" cy="528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7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13662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23206-E0C2-4B60-9243-27FC4D5257EE}" type="datetimeFigureOut">
              <a:rPr lang="en-GB" smtClean="0"/>
              <a:t>25/08/15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E58CA5-0DC6-4DAD-9250-23A401745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9001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à coins arrondis 9"/>
          <p:cNvSpPr/>
          <p:nvPr userDrawn="1"/>
        </p:nvSpPr>
        <p:spPr>
          <a:xfrm>
            <a:off x="-396551" y="0"/>
            <a:ext cx="9793088" cy="1268760"/>
          </a:xfrm>
          <a:prstGeom prst="roundRect">
            <a:avLst/>
          </a:prstGeom>
          <a:gradFill>
            <a:gsLst>
              <a:gs pos="0">
                <a:srgbClr val="4066AA"/>
              </a:gs>
              <a:gs pos="100000">
                <a:srgbClr val="3B466E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 defTabSz="914181"/>
            <a:endParaRPr lang="fr-FR" sz="1800" dirty="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6309320"/>
            <a:ext cx="241176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1" descr="C:\Users\REUNION\Desktop\Alexandre\Logo-PNG\logo-alcen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421" y="6380114"/>
            <a:ext cx="1830967" cy="396001"/>
          </a:xfrm>
          <a:prstGeom prst="rect">
            <a:avLst/>
          </a:prstGeom>
          <a:noFill/>
        </p:spPr>
      </p:pic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408" y="6380113"/>
            <a:ext cx="1882311" cy="390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re 9"/>
          <p:cNvSpPr txBox="1">
            <a:spLocks/>
          </p:cNvSpPr>
          <p:nvPr userDrawn="1"/>
        </p:nvSpPr>
        <p:spPr>
          <a:xfrm>
            <a:off x="0" y="548680"/>
            <a:ext cx="9144000" cy="52800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1133281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0" y="643576"/>
            <a:ext cx="9144000" cy="528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7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63407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à coins arrondis 9"/>
          <p:cNvSpPr/>
          <p:nvPr userDrawn="1"/>
        </p:nvSpPr>
        <p:spPr>
          <a:xfrm>
            <a:off x="-396551" y="0"/>
            <a:ext cx="9793088" cy="1268760"/>
          </a:xfrm>
          <a:prstGeom prst="roundRect">
            <a:avLst/>
          </a:prstGeom>
          <a:gradFill>
            <a:gsLst>
              <a:gs pos="0">
                <a:srgbClr val="4066AA"/>
              </a:gs>
              <a:gs pos="100000">
                <a:srgbClr val="3B466E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 defTabSz="914181"/>
            <a:endParaRPr lang="fr-FR" sz="1800" dirty="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6309320"/>
            <a:ext cx="241176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1" descr="C:\Users\REUNION\Desktop\Alexandre\Logo-PNG\logo-alcen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421" y="6380114"/>
            <a:ext cx="1830967" cy="396001"/>
          </a:xfrm>
          <a:prstGeom prst="rect">
            <a:avLst/>
          </a:prstGeom>
          <a:noFill/>
        </p:spPr>
      </p:pic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408" y="6380113"/>
            <a:ext cx="1882311" cy="390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re 9"/>
          <p:cNvSpPr txBox="1">
            <a:spLocks/>
          </p:cNvSpPr>
          <p:nvPr userDrawn="1"/>
        </p:nvSpPr>
        <p:spPr>
          <a:xfrm>
            <a:off x="0" y="548680"/>
            <a:ext cx="9144000" cy="52800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1133281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0" y="643576"/>
            <a:ext cx="9144000" cy="528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7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08203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à coins arrondis 9"/>
          <p:cNvSpPr/>
          <p:nvPr userDrawn="1"/>
        </p:nvSpPr>
        <p:spPr>
          <a:xfrm>
            <a:off x="-396551" y="0"/>
            <a:ext cx="9793088" cy="1268760"/>
          </a:xfrm>
          <a:prstGeom prst="roundRect">
            <a:avLst/>
          </a:prstGeom>
          <a:gradFill>
            <a:gsLst>
              <a:gs pos="0">
                <a:srgbClr val="4066AA"/>
              </a:gs>
              <a:gs pos="100000">
                <a:srgbClr val="3B466E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 defTabSz="914181"/>
            <a:endParaRPr lang="fr-FR" sz="1800" dirty="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6309320"/>
            <a:ext cx="241176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1" descr="C:\Users\REUNION\Desktop\Alexandre\Logo-PNG\logo-alcen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421" y="6380114"/>
            <a:ext cx="1830967" cy="396001"/>
          </a:xfrm>
          <a:prstGeom prst="rect">
            <a:avLst/>
          </a:prstGeom>
          <a:noFill/>
        </p:spPr>
      </p:pic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408" y="6380113"/>
            <a:ext cx="1882311" cy="390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re 9"/>
          <p:cNvSpPr txBox="1">
            <a:spLocks/>
          </p:cNvSpPr>
          <p:nvPr userDrawn="1"/>
        </p:nvSpPr>
        <p:spPr>
          <a:xfrm>
            <a:off x="0" y="548680"/>
            <a:ext cx="9144000" cy="52800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1133281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0" y="643576"/>
            <a:ext cx="9144000" cy="528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7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08203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3723-D529-48EC-B451-1A304D787D7A}" type="datetimeFigureOut">
              <a:rPr lang="en-US" smtClean="0"/>
              <a:t>25/08/15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4F6DC-3FB9-4F5F-9EE8-513ADB312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322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3723-D529-48EC-B451-1A304D787D7A}" type="datetimeFigureOut">
              <a:rPr lang="en-US" smtClean="0"/>
              <a:t>25/08/15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4F6DC-3FB9-4F5F-9EE8-513ADB312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363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3723-D529-48EC-B451-1A304D787D7A}" type="datetimeFigureOut">
              <a:rPr lang="en-US" smtClean="0"/>
              <a:t>25/08/15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4F6DC-3FB9-4F5F-9EE8-513ADB312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0356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3723-D529-48EC-B451-1A304D787D7A}" type="datetimeFigureOut">
              <a:rPr lang="en-US" smtClean="0"/>
              <a:t>25/08/15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4F6DC-3FB9-4F5F-9EE8-513ADB312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2504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3723-D529-48EC-B451-1A304D787D7A}" type="datetimeFigureOut">
              <a:rPr lang="en-US" smtClean="0"/>
              <a:t>25/08/15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4F6DC-3FB9-4F5F-9EE8-513ADB312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3812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3723-D529-48EC-B451-1A304D787D7A}" type="datetimeFigureOut">
              <a:rPr lang="en-US" smtClean="0"/>
              <a:t>25/08/15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4F6DC-3FB9-4F5F-9EE8-513ADB312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3698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3723-D529-48EC-B451-1A304D787D7A}" type="datetimeFigureOut">
              <a:rPr lang="en-US" smtClean="0"/>
              <a:t>25/08/15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4F6DC-3FB9-4F5F-9EE8-513ADB312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718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3723-D529-48EC-B451-1A304D787D7A}" type="datetimeFigureOut">
              <a:rPr lang="en-US" smtClean="0"/>
              <a:t>25/08/15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4F6DC-3FB9-4F5F-9EE8-513ADB312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1568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3723-D529-48EC-B451-1A304D787D7A}" type="datetimeFigureOut">
              <a:rPr lang="en-US" smtClean="0"/>
              <a:t>25/08/15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4F6DC-3FB9-4F5F-9EE8-513ADB312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3379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3723-D529-48EC-B451-1A304D787D7A}" type="datetimeFigureOut">
              <a:rPr lang="en-US" smtClean="0"/>
              <a:t>25/08/15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4F6DC-3FB9-4F5F-9EE8-513ADB312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0577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3723-D529-48EC-B451-1A304D787D7A}" type="datetimeFigureOut">
              <a:rPr lang="en-US" smtClean="0"/>
              <a:t>25/08/15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4F6DC-3FB9-4F5F-9EE8-513ADB312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3922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ED6CB-6330-7A4F-A52F-ADF650FF8B7A}" type="datetimeFigureOut">
              <a:rPr lang="fr-FR" smtClean="0"/>
              <a:t>25/08/15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3D5D-9891-8947-BAEF-5307310CEDB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13012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ED6CB-6330-7A4F-A52F-ADF650FF8B7A}" type="datetimeFigureOut">
              <a:rPr lang="fr-FR" smtClean="0"/>
              <a:t>25/08/15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3D5D-9891-8947-BAEF-5307310CEDB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64101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ED6CB-6330-7A4F-A52F-ADF650FF8B7A}" type="datetimeFigureOut">
              <a:rPr lang="fr-FR" smtClean="0"/>
              <a:t>25/08/15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3D5D-9891-8947-BAEF-5307310CEDB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64296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ED6CB-6330-7A4F-A52F-ADF650FF8B7A}" type="datetimeFigureOut">
              <a:rPr lang="fr-FR" smtClean="0"/>
              <a:t>25/08/15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3D5D-9891-8947-BAEF-5307310CEDB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2765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ED6CB-6330-7A4F-A52F-ADF650FF8B7A}" type="datetimeFigureOut">
              <a:rPr lang="fr-FR" smtClean="0"/>
              <a:t>25/08/15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3D5D-9891-8947-BAEF-5307310CEDB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21336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ED6CB-6330-7A4F-A52F-ADF650FF8B7A}" type="datetimeFigureOut">
              <a:rPr lang="fr-FR" smtClean="0"/>
              <a:t>25/08/15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3D5D-9891-8947-BAEF-5307310CEDB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4997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ED6CB-6330-7A4F-A52F-ADF650FF8B7A}" type="datetimeFigureOut">
              <a:rPr lang="fr-FR" smtClean="0"/>
              <a:t>25/08/15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3D5D-9891-8947-BAEF-5307310CEDB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70582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ED6CB-6330-7A4F-A52F-ADF650FF8B7A}" type="datetimeFigureOut">
              <a:rPr lang="fr-FR" smtClean="0"/>
              <a:t>25/08/15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3D5D-9891-8947-BAEF-5307310CEDB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657411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ED6CB-6330-7A4F-A52F-ADF650FF8B7A}" type="datetimeFigureOut">
              <a:rPr lang="fr-FR" smtClean="0"/>
              <a:t>25/08/15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3D5D-9891-8947-BAEF-5307310CEDB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88167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ED6CB-6330-7A4F-A52F-ADF650FF8B7A}" type="datetimeFigureOut">
              <a:rPr lang="fr-FR" smtClean="0"/>
              <a:t>25/08/15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3D5D-9891-8947-BAEF-5307310CEDB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63025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ED6CB-6330-7A4F-A52F-ADF650FF8B7A}" type="datetimeFigureOut">
              <a:rPr lang="fr-FR" smtClean="0"/>
              <a:t>25/08/15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3D5D-9891-8947-BAEF-5307310CEDB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8714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8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9.xml"/><Relationship Id="rId4" Type="http://schemas.openxmlformats.org/officeDocument/2006/relationships/slideLayout" Target="../slideLayouts/slideLayout20.xml"/><Relationship Id="rId5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8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9.xml"/><Relationship Id="rId3" Type="http://schemas.openxmlformats.org/officeDocument/2006/relationships/slideLayout" Target="../slideLayouts/slideLayout30.xml"/><Relationship Id="rId4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4.xml"/><Relationship Id="rId8" Type="http://schemas.openxmlformats.org/officeDocument/2006/relationships/slideLayout" Target="../slideLayouts/slideLayout35.xml"/><Relationship Id="rId9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FDA709-06FD-A048-B8E2-AB81B213D94A}" type="datetimeFigureOut">
              <a:rPr lang="fr-FR" smtClean="0"/>
              <a:t>25/08/15</a:t>
            </a:fld>
            <a:endParaRPr lang="fr-FR"/>
          </a:p>
        </p:txBody>
      </p:sp>
      <p:pic>
        <p:nvPicPr>
          <p:cNvPr id="10" name="Picture 5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390415"/>
            <a:ext cx="2357829" cy="4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Espace réservé du pied de page 4"/>
          <p:cNvSpPr txBox="1">
            <a:spLocks/>
          </p:cNvSpPr>
          <p:nvPr userDrawn="1"/>
        </p:nvSpPr>
        <p:spPr>
          <a:xfrm>
            <a:off x="6833655" y="6555845"/>
            <a:ext cx="2411943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 err="1" smtClean="0">
                <a:solidFill>
                  <a:schemeClr val="bg1">
                    <a:lumMod val="50000"/>
                  </a:schemeClr>
                </a:solidFill>
              </a:rPr>
              <a:t>Toxicogenomics</a:t>
            </a:r>
            <a:r>
              <a:rPr lang="fr-FR" sz="1000" dirty="0" smtClean="0">
                <a:solidFill>
                  <a:schemeClr val="bg1">
                    <a:lumMod val="50000"/>
                  </a:schemeClr>
                </a:solidFill>
              </a:rPr>
              <a:t> 2015 Valencia, Spain</a:t>
            </a:r>
            <a:endParaRPr lang="fr-FR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89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6" r:id="rId12"/>
    <p:sldLayoutId id="2147483687" r:id="rId13"/>
    <p:sldLayoutId id="2147483688" r:id="rId14"/>
    <p:sldLayoutId id="2147483691" r:id="rId15"/>
    <p:sldLayoutId id="2147483692" r:id="rId16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63723-D529-48EC-B451-1A304D787D7A}" type="datetimeFigureOut">
              <a:rPr lang="en-US" smtClean="0"/>
              <a:t>25/08/15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4F6DC-3FB9-4F5F-9EE8-513ADB312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615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ED6CB-6330-7A4F-A52F-ADF650FF8B7A}" type="datetimeFigureOut">
              <a:rPr lang="fr-FR" smtClean="0"/>
              <a:t>25/08/15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23D5D-9891-8947-BAEF-5307310CEDB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9633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g"/><Relationship Id="rId3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22.tif"/><Relationship Id="rId5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microsoft.com/office/2007/relationships/hdphoto" Target="../media/hdphoto1.wdp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6.jpg"/><Relationship Id="rId12" Type="http://schemas.openxmlformats.org/officeDocument/2006/relationships/image" Target="../media/image37.jpg"/><Relationship Id="rId13" Type="http://schemas.openxmlformats.org/officeDocument/2006/relationships/image" Target="../media/image38.png"/><Relationship Id="rId14" Type="http://schemas.openxmlformats.org/officeDocument/2006/relationships/image" Target="../media/image39.jpg"/><Relationship Id="rId15" Type="http://schemas.openxmlformats.org/officeDocument/2006/relationships/image" Target="../media/image40.jpeg"/><Relationship Id="rId16" Type="http://schemas.microsoft.com/office/2007/relationships/hdphoto" Target="../media/hdphoto2.wdp"/><Relationship Id="rId17" Type="http://schemas.openxmlformats.org/officeDocument/2006/relationships/image" Target="../media/image41.png"/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7.jpe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jpeg"/><Relationship Id="rId6" Type="http://schemas.openxmlformats.org/officeDocument/2006/relationships/image" Target="../media/image31.png"/><Relationship Id="rId7" Type="http://schemas.openxmlformats.org/officeDocument/2006/relationships/image" Target="../media/image32.jpeg"/><Relationship Id="rId8" Type="http://schemas.openxmlformats.org/officeDocument/2006/relationships/image" Target="../media/image33.png"/><Relationship Id="rId9" Type="http://schemas.openxmlformats.org/officeDocument/2006/relationships/image" Target="../media/image34.png"/><Relationship Id="rId10" Type="http://schemas.openxmlformats.org/officeDocument/2006/relationships/image" Target="../media/image35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openxmlformats.org/officeDocument/2006/relationships/image" Target="../media/image53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6" Type="http://schemas.openxmlformats.org/officeDocument/2006/relationships/image" Target="../media/image58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9.png"/><Relationship Id="rId3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jpeg"/><Relationship Id="rId5" Type="http://schemas.openxmlformats.org/officeDocument/2006/relationships/image" Target="../media/image22.tif"/><Relationship Id="rId6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mailto:dweissmann@alcediag-alcen.com" TargetMode="External"/><Relationship Id="rId3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7"/>
          <p:cNvSpPr txBox="1">
            <a:spLocks noChangeArrowheads="1"/>
          </p:cNvSpPr>
          <p:nvPr/>
        </p:nvSpPr>
        <p:spPr bwMode="auto">
          <a:xfrm>
            <a:off x="1475656" y="2433724"/>
            <a:ext cx="6852189" cy="1569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en-GB" sz="3200" dirty="0">
                <a:solidFill>
                  <a:srgbClr val="2D0EAE"/>
                </a:solidFill>
                <a:latin typeface="Verdana"/>
                <a:cs typeface="Verdana"/>
              </a:rPr>
              <a:t>Innovative test to predict </a:t>
            </a:r>
            <a:endParaRPr lang="en-GB" sz="3200" dirty="0" smtClean="0">
              <a:solidFill>
                <a:srgbClr val="2D0EAE"/>
              </a:solidFill>
              <a:latin typeface="Verdana"/>
              <a:cs typeface="Verdana"/>
            </a:endParaRPr>
          </a:p>
          <a:p>
            <a:pPr algn="ctr"/>
            <a:r>
              <a:rPr lang="en-GB" sz="3200" dirty="0" smtClean="0">
                <a:solidFill>
                  <a:srgbClr val="2D0EAE"/>
                </a:solidFill>
                <a:latin typeface="Verdana"/>
                <a:cs typeface="Verdana"/>
              </a:rPr>
              <a:t>  drug</a:t>
            </a:r>
            <a:r>
              <a:rPr lang="en-GB" sz="3200" dirty="0">
                <a:solidFill>
                  <a:srgbClr val="2D0EAE"/>
                </a:solidFill>
                <a:latin typeface="Verdana"/>
                <a:cs typeface="Verdana"/>
              </a:rPr>
              <a:t>-induced neurotoxicity </a:t>
            </a:r>
            <a:endParaRPr lang="en-GB" sz="3200" dirty="0" smtClean="0">
              <a:solidFill>
                <a:srgbClr val="2D0EAE"/>
              </a:solidFill>
              <a:latin typeface="Verdana"/>
              <a:cs typeface="Verdana"/>
            </a:endParaRPr>
          </a:p>
          <a:p>
            <a:pPr algn="ctr"/>
            <a:r>
              <a:rPr lang="en-GB" sz="3200" dirty="0" smtClean="0">
                <a:solidFill>
                  <a:srgbClr val="2D0EAE"/>
                </a:solidFill>
                <a:latin typeface="Verdana"/>
                <a:cs typeface="Verdana"/>
              </a:rPr>
              <a:t>  and </a:t>
            </a:r>
            <a:r>
              <a:rPr lang="en-GB" sz="3200" dirty="0">
                <a:solidFill>
                  <a:srgbClr val="2D0EAE"/>
                </a:solidFill>
                <a:latin typeface="Verdana"/>
                <a:cs typeface="Verdana"/>
              </a:rPr>
              <a:t>psychiatric side effects</a:t>
            </a:r>
            <a:endParaRPr lang="fr-FR" sz="3200" dirty="0">
              <a:solidFill>
                <a:srgbClr val="2D0EAE"/>
              </a:solidFill>
              <a:latin typeface="Verdana"/>
              <a:cs typeface="Verdana"/>
            </a:endParaRP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76001"/>
            <a:ext cx="3849048" cy="8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diagnostic for personalized medic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897826"/>
            <a:ext cx="4181475" cy="209550"/>
          </a:xfrm>
          <a:prstGeom prst="rect">
            <a:avLst/>
          </a:prstGeom>
          <a:noFill/>
        </p:spPr>
      </p:pic>
      <p:sp>
        <p:nvSpPr>
          <p:cNvPr id="2" name="ZoneTexte 1"/>
          <p:cNvSpPr txBox="1"/>
          <p:nvPr/>
        </p:nvSpPr>
        <p:spPr>
          <a:xfrm>
            <a:off x="3962400" y="4793734"/>
            <a:ext cx="42738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solidFill>
                  <a:srgbClr val="1026C6"/>
                </a:solidFill>
                <a:latin typeface="Verdana"/>
                <a:cs typeface="Verdana"/>
              </a:rPr>
              <a:t>Dinah WEISSMANN</a:t>
            </a:r>
          </a:p>
          <a:p>
            <a:endParaRPr lang="fr-FR" sz="2000" dirty="0">
              <a:solidFill>
                <a:srgbClr val="1026C6"/>
              </a:solidFill>
              <a:latin typeface="Verdana"/>
              <a:cs typeface="Verdana"/>
            </a:endParaRPr>
          </a:p>
          <a:p>
            <a:r>
              <a:rPr lang="fr-FR" sz="2000" dirty="0" err="1" smtClean="0">
                <a:solidFill>
                  <a:srgbClr val="1026C6"/>
                </a:solidFill>
                <a:latin typeface="Verdana"/>
                <a:cs typeface="Verdana"/>
              </a:rPr>
              <a:t>Toxicogenomics</a:t>
            </a:r>
            <a:r>
              <a:rPr lang="fr-FR" sz="2000" dirty="0" smtClean="0">
                <a:solidFill>
                  <a:srgbClr val="1026C6"/>
                </a:solidFill>
                <a:latin typeface="Verdana"/>
                <a:cs typeface="Verdana"/>
              </a:rPr>
              <a:t>  2015, Valencia</a:t>
            </a:r>
            <a:endParaRPr lang="fr-FR" sz="2000" dirty="0">
              <a:solidFill>
                <a:srgbClr val="1026C6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635773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7"/>
          <p:cNvSpPr>
            <a:spLocks noGrp="1"/>
          </p:cNvSpPr>
          <p:nvPr>
            <p:ph type="title"/>
          </p:nvPr>
        </p:nvSpPr>
        <p:spPr>
          <a:xfrm>
            <a:off x="0" y="643437"/>
            <a:ext cx="9144000" cy="528001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ea typeface="Verdana" pitchFamily="34" charset="0"/>
              </a:rPr>
              <a:t>ALCEDIAG develops new tools for personalized medicine</a:t>
            </a:r>
            <a:endParaRPr lang="en-US" dirty="0"/>
          </a:p>
        </p:txBody>
      </p:sp>
      <p:pic>
        <p:nvPicPr>
          <p:cNvPr id="5" name="Shape 1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97614" y="4127654"/>
            <a:ext cx="1630842" cy="154983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hape 136"/>
          <p:cNvSpPr txBox="1">
            <a:spLocks/>
          </p:cNvSpPr>
          <p:nvPr/>
        </p:nvSpPr>
        <p:spPr>
          <a:xfrm>
            <a:off x="107504" y="1916832"/>
            <a:ext cx="6742174" cy="4727009"/>
          </a:xfrm>
          <a:prstGeom prst="rect">
            <a:avLst/>
          </a:prstGeom>
          <a:noFill/>
          <a:ln>
            <a:noFill/>
          </a:ln>
        </p:spPr>
        <p:txBody>
          <a:bodyPr lIns="101771" tIns="50871" rIns="101771" bIns="50871" anchor="t" anchorCtr="0">
            <a:noAutofit/>
          </a:bodyPr>
          <a:lstStyle>
            <a:lvl1pPr marL="425190" indent="-425190" algn="l" defTabSz="11338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21245" indent="-354325" algn="l" defTabSz="113384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17300" indent="-283460" algn="l" defTabSz="11338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84221" indent="-283460" algn="l" defTabSz="113384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51140" indent="-283460" algn="l" defTabSz="113384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18061" indent="-283460" algn="l" defTabSz="11338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84980" indent="-283460" algn="l" defTabSz="11338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51899" indent="-283460" algn="l" defTabSz="11338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18821" indent="-283460" algn="l" defTabSz="11338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4836" indent="-404836" algn="just">
              <a:lnSpc>
                <a:spcPts val="3452"/>
              </a:lnSpc>
              <a:spcBef>
                <a:spcPts val="668"/>
              </a:spcBef>
              <a:buClr>
                <a:srgbClr val="FF6600"/>
              </a:buClr>
              <a:buSzPct val="80000"/>
              <a:buFont typeface="Wingdings" panose="05000000000000000000" pitchFamily="2" charset="2"/>
              <a:buChar char="n"/>
            </a:pPr>
            <a:r>
              <a:rPr lang="en-US" sz="1800" dirty="0" smtClean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ALCEDIAG develops innovative solutions for </a:t>
            </a:r>
            <a:r>
              <a:rPr lang="en-US" sz="1800" dirty="0" smtClean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medical diagnosis </a:t>
            </a:r>
            <a:r>
              <a:rPr lang="en-US" sz="1800" dirty="0" smtClean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with a first  focus on </a:t>
            </a:r>
            <a:r>
              <a:rPr lang="en-US" sz="1800" dirty="0" smtClean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psychiatric disorders </a:t>
            </a:r>
          </a:p>
          <a:p>
            <a:pPr marL="404836" indent="-404836" algn="just">
              <a:lnSpc>
                <a:spcPts val="3452"/>
              </a:lnSpc>
              <a:spcBef>
                <a:spcPts val="668"/>
              </a:spcBef>
              <a:buClr>
                <a:srgbClr val="FF6600"/>
              </a:buClr>
              <a:buSzPct val="80000"/>
              <a:buFont typeface="Wingdings" panose="05000000000000000000" pitchFamily="2" charset="2"/>
              <a:buChar char="n"/>
            </a:pPr>
            <a:endParaRPr lang="en-US" sz="1800" dirty="0" smtClean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  <a:p>
            <a:pPr marL="404836" indent="-404836" algn="just">
              <a:lnSpc>
                <a:spcPts val="3452"/>
              </a:lnSpc>
              <a:spcBef>
                <a:spcPts val="668"/>
              </a:spcBef>
              <a:buClr>
                <a:srgbClr val="FF6600"/>
              </a:buClr>
              <a:buSzPct val="80000"/>
              <a:buFont typeface="Wingdings" panose="05000000000000000000" pitchFamily="2" charset="2"/>
              <a:buChar char="n"/>
            </a:pPr>
            <a:r>
              <a:rPr lang="en-US" sz="1800" dirty="0" smtClean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The tests are based on proprietary technologies for drug toxicology screening assay and, in the patient,</a:t>
            </a:r>
            <a:r>
              <a:rPr lang="en-US" sz="1800" dirty="0" smtClean="0">
                <a:solidFill>
                  <a:srgbClr val="4F81B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 </a:t>
            </a:r>
            <a:r>
              <a:rPr lang="en-US" sz="1800" dirty="0" smtClean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biomarkers </a:t>
            </a:r>
            <a:r>
              <a:rPr lang="en-US" sz="1800" dirty="0" smtClean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to improve </a:t>
            </a:r>
            <a:r>
              <a:rPr lang="en-US" sz="1800" dirty="0" smtClean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diagnosis </a:t>
            </a:r>
            <a:r>
              <a:rPr lang="en-US" sz="1800" dirty="0" smtClean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and management of treatments</a:t>
            </a:r>
          </a:p>
          <a:p>
            <a:pPr marL="480999" indent="-381853" algn="just">
              <a:lnSpc>
                <a:spcPts val="3452"/>
              </a:lnSpc>
              <a:spcBef>
                <a:spcPts val="668"/>
              </a:spcBef>
              <a:buClr>
                <a:srgbClr val="FF6600"/>
              </a:buClr>
              <a:buSzPct val="80000"/>
              <a:buFont typeface="Wingdings" panose="05000000000000000000" pitchFamily="2" charset="2"/>
              <a:buChar char="n"/>
            </a:pPr>
            <a:endParaRPr lang="en-US" sz="2200" dirty="0" smtClean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Arial"/>
            </a:endParaRPr>
          </a:p>
          <a:p>
            <a:pPr marL="480999" indent="-381853" algn="just">
              <a:lnSpc>
                <a:spcPts val="3452"/>
              </a:lnSpc>
              <a:spcBef>
                <a:spcPts val="668"/>
              </a:spcBef>
              <a:buClr>
                <a:srgbClr val="FF6600"/>
              </a:buClr>
              <a:buSzPct val="80000"/>
              <a:buFont typeface="Wingdings" panose="05000000000000000000" pitchFamily="2" charset="2"/>
              <a:buChar char="n"/>
            </a:pPr>
            <a:endParaRPr lang="en-US" sz="22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Arial"/>
            </a:endParaRPr>
          </a:p>
        </p:txBody>
      </p:sp>
      <p:pic>
        <p:nvPicPr>
          <p:cNvPr id="6" name="Picture 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4950" y="1988840"/>
            <a:ext cx="1873675" cy="1173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1196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7"/>
          <p:cNvSpPr>
            <a:spLocks noGrp="1"/>
          </p:cNvSpPr>
          <p:nvPr>
            <p:ph type="title"/>
          </p:nvPr>
        </p:nvSpPr>
        <p:spPr>
          <a:xfrm>
            <a:off x="0" y="643577"/>
            <a:ext cx="9144000" cy="528001"/>
          </a:xfrm>
        </p:spPr>
        <p:txBody>
          <a:bodyPr/>
          <a:lstStyle/>
          <a:p>
            <a:r>
              <a:rPr lang="fr-FR" dirty="0" err="1" smtClean="0"/>
              <a:t>Psychiatric</a:t>
            </a:r>
            <a:r>
              <a:rPr lang="fr-FR" dirty="0" smtClean="0"/>
              <a:t> </a:t>
            </a:r>
            <a:r>
              <a:rPr lang="fr-FR" dirty="0" err="1" smtClean="0"/>
              <a:t>disorders</a:t>
            </a:r>
            <a:r>
              <a:rPr lang="fr-FR" dirty="0" smtClean="0"/>
              <a:t>: major </a:t>
            </a:r>
            <a:r>
              <a:rPr lang="fr-FR" dirty="0" err="1" smtClean="0"/>
              <a:t>healthcare</a:t>
            </a:r>
            <a:r>
              <a:rPr lang="fr-FR" dirty="0" smtClean="0"/>
              <a:t> </a:t>
            </a:r>
            <a:r>
              <a:rPr lang="fr-FR" dirty="0" err="1" smtClean="0"/>
              <a:t>burden</a:t>
            </a:r>
            <a:endParaRPr lang="fr-FR" dirty="0"/>
          </a:p>
        </p:txBody>
      </p:sp>
      <p:grpSp>
        <p:nvGrpSpPr>
          <p:cNvPr id="5" name="Grouper 2"/>
          <p:cNvGrpSpPr>
            <a:grpSpLocks/>
          </p:cNvGrpSpPr>
          <p:nvPr/>
        </p:nvGrpSpPr>
        <p:grpSpPr bwMode="auto">
          <a:xfrm>
            <a:off x="4572000" y="1442878"/>
            <a:ext cx="4536082" cy="1562624"/>
            <a:chOff x="3968229" y="1628775"/>
            <a:chExt cx="4996259" cy="1200918"/>
          </a:xfrm>
        </p:grpSpPr>
        <p:sp>
          <p:nvSpPr>
            <p:cNvPr id="6" name="Rectangle 27"/>
            <p:cNvSpPr>
              <a:spLocks noChangeArrowheads="1"/>
            </p:cNvSpPr>
            <p:nvPr/>
          </p:nvSpPr>
          <p:spPr bwMode="auto">
            <a:xfrm>
              <a:off x="3968229" y="1628801"/>
              <a:ext cx="4996259" cy="28803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7" name="Text Box 22"/>
            <p:cNvSpPr txBox="1">
              <a:spLocks noChangeArrowheads="1"/>
            </p:cNvSpPr>
            <p:nvPr/>
          </p:nvSpPr>
          <p:spPr bwMode="auto">
            <a:xfrm>
              <a:off x="6372200" y="1628775"/>
              <a:ext cx="537974" cy="189227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1000" b="1" dirty="0">
                  <a:solidFill>
                    <a:schemeClr val="bg1"/>
                  </a:solidFill>
                  <a:latin typeface="Arial" charset="0"/>
                </a:rPr>
                <a:t>World</a:t>
              </a:r>
            </a:p>
          </p:txBody>
        </p:sp>
        <p:sp>
          <p:nvSpPr>
            <p:cNvPr id="8" name="Text Box 23"/>
            <p:cNvSpPr txBox="1">
              <a:spLocks noChangeArrowheads="1"/>
            </p:cNvSpPr>
            <p:nvPr/>
          </p:nvSpPr>
          <p:spPr bwMode="auto">
            <a:xfrm>
              <a:off x="3971925" y="1930862"/>
              <a:ext cx="4992563" cy="898831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1000" b="1" dirty="0" err="1">
                  <a:solidFill>
                    <a:srgbClr val="1C1C1C"/>
                  </a:solidFill>
                  <a:latin typeface="Arial" charset="0"/>
                </a:rPr>
                <a:t>Unipolar</a:t>
              </a:r>
              <a:r>
                <a:rPr lang="fr-FR" altLang="fr-FR" sz="1000" b="1" dirty="0">
                  <a:solidFill>
                    <a:srgbClr val="1C1C1C"/>
                  </a:solidFill>
                  <a:latin typeface="Arial" charset="0"/>
                </a:rPr>
                <a:t> </a:t>
              </a:r>
              <a:r>
                <a:rPr lang="fr-FR" altLang="fr-FR" sz="1000" b="1" dirty="0" err="1">
                  <a:solidFill>
                    <a:srgbClr val="1C1C1C"/>
                  </a:solidFill>
                  <a:latin typeface="Arial" charset="0"/>
                </a:rPr>
                <a:t>depressive</a:t>
              </a:r>
              <a:r>
                <a:rPr lang="fr-FR" altLang="fr-FR" sz="1000" b="1" dirty="0">
                  <a:solidFill>
                    <a:srgbClr val="1C1C1C"/>
                  </a:solidFill>
                  <a:latin typeface="Arial" charset="0"/>
                </a:rPr>
                <a:t> </a:t>
              </a:r>
              <a:r>
                <a:rPr lang="fr-FR" altLang="fr-FR" sz="1000" b="1" dirty="0" err="1">
                  <a:solidFill>
                    <a:srgbClr val="1C1C1C"/>
                  </a:solidFill>
                  <a:latin typeface="Arial" charset="0"/>
                </a:rPr>
                <a:t>disorders</a:t>
              </a:r>
              <a:r>
                <a:rPr lang="fr-FR" altLang="fr-FR" sz="1000" b="1" dirty="0">
                  <a:solidFill>
                    <a:srgbClr val="1C1C1C"/>
                  </a:solidFill>
                  <a:latin typeface="Arial" charset="0"/>
                </a:rPr>
                <a:t>             </a:t>
              </a:r>
              <a:r>
                <a:rPr lang="fr-FR" altLang="fr-FR" sz="1000" b="1" dirty="0" smtClean="0">
                  <a:solidFill>
                    <a:srgbClr val="1C1C1C"/>
                  </a:solidFill>
                  <a:latin typeface="Arial" charset="0"/>
                </a:rPr>
                <a:t>   </a:t>
              </a:r>
              <a:r>
                <a:rPr lang="fr-FR" altLang="fr-FR" sz="1000" b="1" dirty="0">
                  <a:solidFill>
                    <a:srgbClr val="1C1C1C"/>
                  </a:solidFill>
                  <a:latin typeface="Arial" charset="0"/>
                </a:rPr>
                <a:t>151                 22.7             </a:t>
              </a:r>
              <a:r>
                <a:rPr lang="fr-FR" altLang="fr-FR" sz="1000" b="1" dirty="0" smtClean="0">
                  <a:solidFill>
                    <a:srgbClr val="1C1C1C"/>
                  </a:solidFill>
                  <a:latin typeface="Arial" charset="0"/>
                </a:rPr>
                <a:t>  </a:t>
              </a:r>
              <a:r>
                <a:rPr lang="fr-FR" altLang="fr-FR" sz="1000" b="1" dirty="0">
                  <a:solidFill>
                    <a:srgbClr val="1C1C1C"/>
                  </a:solidFill>
                  <a:latin typeface="Arial" charset="0"/>
                </a:rPr>
                <a:t>22.2		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1000" b="1" dirty="0" err="1">
                  <a:solidFill>
                    <a:srgbClr val="1C1C1C"/>
                  </a:solidFill>
                  <a:latin typeface="Arial" charset="0"/>
                </a:rPr>
                <a:t>Bipolar</a:t>
              </a:r>
              <a:r>
                <a:rPr lang="fr-FR" altLang="fr-FR" sz="1000" b="1" dirty="0">
                  <a:solidFill>
                    <a:srgbClr val="1C1C1C"/>
                  </a:solidFill>
                  <a:latin typeface="Arial" charset="0"/>
                </a:rPr>
                <a:t> affective </a:t>
              </a:r>
              <a:r>
                <a:rPr lang="fr-FR" altLang="fr-FR" sz="1000" b="1" dirty="0" err="1">
                  <a:solidFill>
                    <a:srgbClr val="1C1C1C"/>
                  </a:solidFill>
                  <a:latin typeface="Arial" charset="0"/>
                </a:rPr>
                <a:t>disorders</a:t>
              </a:r>
              <a:r>
                <a:rPr lang="fr-FR" altLang="fr-FR" sz="1000" b="1" dirty="0">
                  <a:solidFill>
                    <a:srgbClr val="1C1C1C"/>
                  </a:solidFill>
                  <a:latin typeface="Arial" charset="0"/>
                </a:rPr>
                <a:t>                      29.5                 4.1          </a:t>
              </a:r>
              <a:r>
                <a:rPr lang="fr-FR" altLang="fr-FR" sz="1000" b="1" dirty="0" smtClean="0">
                  <a:solidFill>
                    <a:srgbClr val="1C1C1C"/>
                  </a:solidFill>
                  <a:latin typeface="Arial" charset="0"/>
                </a:rPr>
                <a:t>        </a:t>
              </a:r>
              <a:r>
                <a:rPr lang="fr-FR" altLang="fr-FR" sz="1000" b="1" dirty="0">
                  <a:solidFill>
                    <a:srgbClr val="1C1C1C"/>
                  </a:solidFill>
                  <a:latin typeface="Arial" charset="0"/>
                </a:rPr>
                <a:t>4.4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fr-FR" altLang="fr-FR" sz="1000" b="1" dirty="0">
                <a:solidFill>
                  <a:srgbClr val="1C1C1C"/>
                </a:solidFill>
                <a:latin typeface="Arial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1000" b="1" dirty="0" err="1">
                  <a:solidFill>
                    <a:srgbClr val="1C1C1C"/>
                  </a:solidFill>
                  <a:latin typeface="Arial" charset="0"/>
                </a:rPr>
                <a:t>Schizophrenia</a:t>
              </a:r>
              <a:r>
                <a:rPr lang="fr-FR" altLang="fr-FR" sz="1000" b="1" dirty="0">
                  <a:solidFill>
                    <a:srgbClr val="1C1C1C"/>
                  </a:solidFill>
                  <a:latin typeface="Arial" charset="0"/>
                </a:rPr>
                <a:t>	                       </a:t>
              </a:r>
              <a:r>
                <a:rPr lang="fr-FR" altLang="fr-FR" sz="1000" b="1" dirty="0" smtClean="0">
                  <a:solidFill>
                    <a:srgbClr val="1C1C1C"/>
                  </a:solidFill>
                  <a:latin typeface="Arial" charset="0"/>
                </a:rPr>
                <a:t>                    </a:t>
              </a:r>
              <a:r>
                <a:rPr lang="fr-FR" altLang="fr-FR" sz="1000" b="1" dirty="0">
                  <a:solidFill>
                    <a:srgbClr val="1C1C1C"/>
                  </a:solidFill>
                  <a:latin typeface="Arial" charset="0"/>
                </a:rPr>
                <a:t>26                   3.9             </a:t>
              </a:r>
              <a:r>
                <a:rPr lang="fr-FR" altLang="fr-FR" sz="1000" b="1" dirty="0" smtClean="0">
                  <a:solidFill>
                    <a:srgbClr val="1C1C1C"/>
                  </a:solidFill>
                  <a:latin typeface="Arial" charset="0"/>
                </a:rPr>
                <a:t>    </a:t>
              </a:r>
              <a:r>
                <a:rPr lang="fr-FR" altLang="fr-FR" sz="1000" b="1" dirty="0">
                  <a:solidFill>
                    <a:srgbClr val="1C1C1C"/>
                  </a:solidFill>
                  <a:latin typeface="Arial" charset="0"/>
                </a:rPr>
                <a:t>4.4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fr-FR" altLang="fr-FR" sz="1000" b="1" dirty="0">
                <a:solidFill>
                  <a:srgbClr val="1C1C1C"/>
                </a:solidFill>
                <a:latin typeface="Arial" charset="0"/>
              </a:endParaRP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1000" i="1" dirty="0" err="1">
                  <a:solidFill>
                    <a:srgbClr val="1C1C1C"/>
                  </a:solidFill>
                  <a:latin typeface="Arial" charset="0"/>
                </a:rPr>
                <a:t>Prevalence</a:t>
              </a:r>
              <a:r>
                <a:rPr lang="fr-FR" altLang="fr-FR" sz="1000" i="1" dirty="0">
                  <a:solidFill>
                    <a:srgbClr val="1C1C1C"/>
                  </a:solidFill>
                  <a:latin typeface="Arial" charset="0"/>
                </a:rPr>
                <a:t> </a:t>
              </a:r>
              <a:r>
                <a:rPr lang="fr-FR" altLang="fr-FR" sz="1000" i="1" dirty="0" err="1">
                  <a:solidFill>
                    <a:srgbClr val="1C1C1C"/>
                  </a:solidFill>
                  <a:latin typeface="Arial" charset="0"/>
                </a:rPr>
                <a:t>expressed</a:t>
              </a:r>
              <a:r>
                <a:rPr lang="fr-FR" altLang="fr-FR" sz="1000" i="1" dirty="0">
                  <a:solidFill>
                    <a:srgbClr val="1C1C1C"/>
                  </a:solidFill>
                  <a:latin typeface="Arial" charset="0"/>
                </a:rPr>
                <a:t> in million patients</a:t>
              </a:r>
            </a:p>
          </p:txBody>
        </p:sp>
        <p:sp>
          <p:nvSpPr>
            <p:cNvPr id="9" name="Text Box 24"/>
            <p:cNvSpPr txBox="1">
              <a:spLocks noChangeArrowheads="1"/>
            </p:cNvSpPr>
            <p:nvPr/>
          </p:nvSpPr>
          <p:spPr bwMode="auto">
            <a:xfrm>
              <a:off x="8186122" y="1633700"/>
              <a:ext cx="617684" cy="189227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1000" b="1" dirty="0">
                  <a:solidFill>
                    <a:schemeClr val="bg1"/>
                  </a:solidFill>
                  <a:latin typeface="Arial" charset="0"/>
                </a:rPr>
                <a:t>Europe</a:t>
              </a:r>
            </a:p>
          </p:txBody>
        </p:sp>
        <p:sp>
          <p:nvSpPr>
            <p:cNvPr id="10" name="Text Box 25"/>
            <p:cNvSpPr txBox="1">
              <a:spLocks noChangeArrowheads="1"/>
            </p:cNvSpPr>
            <p:nvPr/>
          </p:nvSpPr>
          <p:spPr bwMode="auto">
            <a:xfrm>
              <a:off x="7201859" y="1633700"/>
              <a:ext cx="751482" cy="189227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1000" b="1">
                  <a:solidFill>
                    <a:schemeClr val="bg1"/>
                  </a:solidFill>
                  <a:latin typeface="Arial" charset="0"/>
                </a:rPr>
                <a:t>Americas</a:t>
              </a:r>
            </a:p>
          </p:txBody>
        </p:sp>
        <p:sp>
          <p:nvSpPr>
            <p:cNvPr id="11" name="Text Box 28"/>
            <p:cNvSpPr txBox="1">
              <a:spLocks noChangeArrowheads="1"/>
            </p:cNvSpPr>
            <p:nvPr/>
          </p:nvSpPr>
          <p:spPr bwMode="auto">
            <a:xfrm>
              <a:off x="4040809" y="1653402"/>
              <a:ext cx="1734862" cy="189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fr-FR" sz="1000" b="1" dirty="0">
                  <a:solidFill>
                    <a:schemeClr val="bg1"/>
                  </a:solidFill>
                  <a:latin typeface="Arial" charset="0"/>
                </a:rPr>
                <a:t>WHO, Global burden 2004</a:t>
              </a:r>
              <a:endParaRPr lang="fr-FR" altLang="fr-FR" sz="1000" b="1" dirty="0">
                <a:solidFill>
                  <a:schemeClr val="bg1"/>
                </a:solidFill>
                <a:latin typeface="Arial" charset="0"/>
              </a:endParaRPr>
            </a:p>
          </p:txBody>
        </p:sp>
      </p:grpSp>
      <p:sp>
        <p:nvSpPr>
          <p:cNvPr id="12" name="Text Box 31"/>
          <p:cNvSpPr txBox="1">
            <a:spLocks noChangeArrowheads="1"/>
          </p:cNvSpPr>
          <p:nvPr/>
        </p:nvSpPr>
        <p:spPr bwMode="auto">
          <a:xfrm>
            <a:off x="-36512" y="1591785"/>
            <a:ext cx="515300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76" tIns="45689" rIns="91376" bIns="45689">
            <a:no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marL="318211" indent="-318211">
              <a:lnSpc>
                <a:spcPct val="150000"/>
              </a:lnSpc>
              <a:spcBef>
                <a:spcPct val="0"/>
              </a:spcBef>
              <a:buClr>
                <a:srgbClr val="FF6600"/>
              </a:buClr>
              <a:buFont typeface="Wingdings" panose="05000000000000000000" pitchFamily="2" charset="2"/>
              <a:buChar char=""/>
            </a:pPr>
            <a:r>
              <a:rPr lang="en-US" altLang="fr-FR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Very frequent: ¼ of population</a:t>
            </a:r>
          </a:p>
          <a:p>
            <a:pPr marL="318211" indent="-318211">
              <a:lnSpc>
                <a:spcPct val="150000"/>
              </a:lnSpc>
              <a:spcBef>
                <a:spcPct val="0"/>
              </a:spcBef>
              <a:buClr>
                <a:srgbClr val="FF6600"/>
              </a:buClr>
              <a:buFont typeface="Wingdings" panose="05000000000000000000" pitchFamily="2" charset="2"/>
              <a:buChar char=""/>
            </a:pPr>
            <a:r>
              <a:rPr lang="en-US" altLang="fr-FR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Most disabling: 1st world rank</a:t>
            </a:r>
          </a:p>
          <a:p>
            <a:pPr marL="318211" indent="-318211">
              <a:lnSpc>
                <a:spcPct val="150000"/>
              </a:lnSpc>
              <a:spcBef>
                <a:spcPct val="0"/>
              </a:spcBef>
              <a:buClr>
                <a:srgbClr val="FF6600"/>
              </a:buClr>
              <a:buFont typeface="Wingdings" panose="05000000000000000000" pitchFamily="2" charset="2"/>
              <a:buChar char=""/>
            </a:pPr>
            <a:r>
              <a:rPr lang="en-US" altLang="fr-FR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Highly costly: 240Md€ in Europe</a:t>
            </a:r>
            <a:endParaRPr lang="fr-FR" altLang="fr-FR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Text Box 32"/>
          <p:cNvSpPr txBox="1">
            <a:spLocks noChangeArrowheads="1"/>
          </p:cNvSpPr>
          <p:nvPr/>
        </p:nvSpPr>
        <p:spPr bwMode="auto">
          <a:xfrm>
            <a:off x="287196" y="3479628"/>
            <a:ext cx="7830467" cy="230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76" tIns="45689" rIns="91376" bIns="4568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marL="342900" indent="-342900">
              <a:lnSpc>
                <a:spcPts val="2895"/>
              </a:lnSpc>
              <a:buClr>
                <a:srgbClr val="FF0000"/>
              </a:buClr>
              <a:buFont typeface="Arial"/>
              <a:buChar char="•"/>
            </a:pPr>
            <a:r>
              <a:rPr lang="fr-FR" sz="1800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 </a:t>
            </a:r>
            <a:r>
              <a:rPr lang="fr-FR" sz="1800" dirty="0" err="1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unmet</a:t>
            </a:r>
            <a:r>
              <a:rPr lang="fr-FR" sz="1800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800" dirty="0" err="1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medical</a:t>
            </a:r>
            <a:r>
              <a:rPr lang="fr-FR" sz="1800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800" dirty="0" err="1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need</a:t>
            </a:r>
            <a:endParaRPr lang="fr-FR" sz="1800" dirty="0">
              <a:solidFill>
                <a:srgbClr val="FF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ts val="2895"/>
              </a:lnSpc>
              <a:spcBef>
                <a:spcPct val="0"/>
              </a:spcBef>
              <a:buClr>
                <a:srgbClr val="FF0000"/>
              </a:buClr>
              <a:buFont typeface="Arial"/>
              <a:buChar char="•"/>
            </a:pPr>
            <a:r>
              <a:rPr lang="fr-FR" altLang="fr-FR"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Lack</a:t>
            </a:r>
            <a:r>
              <a:rPr lang="fr-FR" altLang="fr-FR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objective </a:t>
            </a:r>
            <a:r>
              <a:rPr lang="fr-FR" altLang="fr-FR"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tools</a:t>
            </a:r>
            <a:endParaRPr lang="fr-FR" altLang="fr-FR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ts val="2895"/>
              </a:lnSpc>
              <a:spcBef>
                <a:spcPct val="0"/>
              </a:spcBef>
              <a:buClr>
                <a:srgbClr val="FF0000"/>
              </a:buClr>
              <a:buFont typeface="Arial"/>
              <a:buChar char="•"/>
            </a:pPr>
            <a:r>
              <a:rPr lang="fr-FR" altLang="fr-FR"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Uncertain</a:t>
            </a:r>
            <a:r>
              <a:rPr lang="fr-FR" altLang="fr-FR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altLang="fr-FR"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diagnosis</a:t>
            </a:r>
            <a:endParaRPr lang="fr-FR" altLang="fr-FR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ts val="2895"/>
              </a:lnSpc>
              <a:spcBef>
                <a:spcPct val="0"/>
              </a:spcBef>
              <a:buClr>
                <a:srgbClr val="FF0000"/>
              </a:buClr>
              <a:buFont typeface="Arial"/>
              <a:buChar char="•"/>
            </a:pPr>
            <a:r>
              <a:rPr lang="fr-FR" altLang="fr-FR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Delay in the management of </a:t>
            </a:r>
            <a:r>
              <a:rPr lang="fr-FR" altLang="fr-FR"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treatment</a:t>
            </a:r>
            <a:endParaRPr lang="fr-FR" altLang="fr-FR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ts val="2895"/>
              </a:lnSpc>
              <a:spcBef>
                <a:spcPct val="0"/>
              </a:spcBef>
              <a:buClr>
                <a:srgbClr val="FF0000"/>
              </a:buClr>
              <a:buFont typeface="Arial"/>
              <a:buChar char="•"/>
            </a:pPr>
            <a:r>
              <a:rPr lang="fr-FR" altLang="fr-FR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Poor </a:t>
            </a:r>
            <a:r>
              <a:rPr lang="fr-FR" altLang="fr-FR"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efficiency</a:t>
            </a:r>
            <a:r>
              <a:rPr lang="fr-FR" altLang="fr-FR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fr-FR" altLang="fr-FR"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treatment</a:t>
            </a:r>
            <a:endParaRPr lang="fr-FR" altLang="fr-FR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ts val="2895"/>
              </a:lnSpc>
              <a:spcBef>
                <a:spcPct val="0"/>
              </a:spcBef>
              <a:buClr>
                <a:srgbClr val="FF0000"/>
              </a:buClr>
              <a:buFont typeface="Arial"/>
              <a:buChar char="•"/>
            </a:pPr>
            <a:r>
              <a:rPr lang="fr-FR" altLang="fr-FR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Drug adverse </a:t>
            </a:r>
            <a:r>
              <a:rPr lang="fr-FR" altLang="fr-FR"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effects</a:t>
            </a:r>
            <a:r>
              <a:rPr lang="fr-FR" altLang="fr-FR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(suicide)</a:t>
            </a:r>
          </a:p>
        </p:txBody>
      </p:sp>
      <p:pic>
        <p:nvPicPr>
          <p:cNvPr id="15" name="Picture 10" descr="http://f5.img.v4.skyrock.net/f55/tosi/pics/12496732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0689" y="3404822"/>
            <a:ext cx="2033844" cy="268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3919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7"/>
          <p:cNvSpPr>
            <a:spLocks noGrp="1"/>
          </p:cNvSpPr>
          <p:nvPr>
            <p:ph type="title"/>
          </p:nvPr>
        </p:nvSpPr>
        <p:spPr>
          <a:xfrm>
            <a:off x="0" y="829840"/>
            <a:ext cx="9144000" cy="528001"/>
          </a:xfrm>
        </p:spPr>
        <p:txBody>
          <a:bodyPr>
            <a:noAutofit/>
          </a:bodyPr>
          <a:lstStyle/>
          <a:p>
            <a:r>
              <a:rPr lang="fr-FR" dirty="0" err="1"/>
              <a:t>Preventing</a:t>
            </a:r>
            <a:r>
              <a:rPr lang="fr-FR" dirty="0"/>
              <a:t> suicide: a global </a:t>
            </a:r>
            <a:r>
              <a:rPr lang="fr-FR" dirty="0" err="1"/>
              <a:t>imperative</a:t>
            </a:r>
            <a:r>
              <a:rPr lang="fr-FR" dirty="0"/>
              <a:t>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2000" dirty="0" smtClean="0"/>
              <a:t>(</a:t>
            </a:r>
            <a:r>
              <a:rPr lang="fr-FR" sz="2000" dirty="0"/>
              <a:t>WHO report 2014) </a:t>
            </a:r>
            <a:r>
              <a:rPr lang="en-US" dirty="0"/>
              <a:t/>
            </a:r>
            <a:br>
              <a:rPr lang="en-US" dirty="0"/>
            </a:br>
            <a:endParaRPr lang="fr-FR" dirty="0"/>
          </a:p>
        </p:txBody>
      </p:sp>
      <p:sp>
        <p:nvSpPr>
          <p:cNvPr id="14" name="Text Box 32"/>
          <p:cNvSpPr txBox="1">
            <a:spLocks noChangeArrowheads="1"/>
          </p:cNvSpPr>
          <p:nvPr/>
        </p:nvSpPr>
        <p:spPr bwMode="auto">
          <a:xfrm>
            <a:off x="134796" y="2082149"/>
            <a:ext cx="7317726" cy="3416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76" tIns="45689" rIns="91376" bIns="4568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marL="342900" indent="-342900">
              <a:spcBef>
                <a:spcPct val="0"/>
              </a:spcBef>
              <a:buClr>
                <a:srgbClr val="FF0000"/>
              </a:buClr>
              <a:buFont typeface="Arial"/>
              <a:buChar char="•"/>
            </a:pPr>
            <a:r>
              <a:rPr lang="fr-FR" altLang="fr-FR"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Treatments</a:t>
            </a:r>
            <a:r>
              <a:rPr lang="fr-FR" altLang="fr-FR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have been </a:t>
            </a:r>
            <a:r>
              <a:rPr lang="fr-FR" altLang="fr-FR" sz="1800" dirty="0" err="1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withdrawn</a:t>
            </a:r>
            <a:r>
              <a:rPr lang="fr-FR" altLang="fr-FR" sz="1800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altLang="fr-FR"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from</a:t>
            </a:r>
            <a:r>
              <a:rPr lang="fr-FR" altLang="fr-FR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altLang="fr-FR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</a:t>
            </a:r>
          </a:p>
          <a:p>
            <a:pPr>
              <a:spcBef>
                <a:spcPct val="0"/>
              </a:spcBef>
              <a:buClr>
                <a:srgbClr val="FF0000"/>
              </a:buClr>
              <a:buNone/>
            </a:pPr>
            <a:r>
              <a:rPr lang="fr-FR" altLang="fr-FR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altLang="fr-FR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</a:t>
            </a:r>
            <a:r>
              <a:rPr lang="fr-FR" altLang="fr-FR"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market</a:t>
            </a:r>
            <a:r>
              <a:rPr lang="fr-FR" altLang="fr-FR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altLang="fr-FR"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because</a:t>
            </a:r>
            <a:r>
              <a:rPr lang="fr-FR" altLang="fr-FR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fr-FR" altLang="fr-FR"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their</a:t>
            </a:r>
            <a:r>
              <a:rPr lang="fr-FR" altLang="fr-FR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adverse </a:t>
            </a:r>
            <a:r>
              <a:rPr lang="fr-FR" altLang="fr-FR"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effects</a:t>
            </a:r>
            <a:r>
              <a:rPr lang="fr-FR" altLang="fr-FR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>
              <a:spcBef>
                <a:spcPct val="0"/>
              </a:spcBef>
              <a:buClr>
                <a:srgbClr val="FF0000"/>
              </a:buClr>
              <a:buNone/>
            </a:pPr>
            <a:r>
              <a:rPr lang="fr-FR" altLang="fr-FR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(</a:t>
            </a:r>
            <a:r>
              <a:rPr lang="fr-FR" altLang="fr-FR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suicide</a:t>
            </a:r>
            <a:r>
              <a:rPr lang="fr-FR" altLang="fr-FR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pPr>
              <a:spcBef>
                <a:spcPct val="0"/>
              </a:spcBef>
              <a:buClr>
                <a:srgbClr val="FF0000"/>
              </a:buClr>
              <a:buNone/>
            </a:pPr>
            <a:endParaRPr lang="fr-FR" altLang="fr-FR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ct val="0"/>
              </a:spcBef>
              <a:buClr>
                <a:srgbClr val="FF0000"/>
              </a:buClr>
              <a:buFont typeface="Arial"/>
              <a:buChar char="•"/>
            </a:pPr>
            <a:r>
              <a:rPr lang="fr-FR" altLang="fr-FR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Animal </a:t>
            </a:r>
            <a:r>
              <a:rPr lang="fr-FR" altLang="fr-FR"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models</a:t>
            </a:r>
            <a:r>
              <a:rPr lang="fr-FR" altLang="fr-FR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are </a:t>
            </a:r>
            <a:r>
              <a:rPr lang="fr-FR" altLang="fr-FR"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poorly</a:t>
            </a:r>
            <a:r>
              <a:rPr lang="fr-FR" altLang="fr-FR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altLang="fr-FR"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predictive</a:t>
            </a:r>
            <a:r>
              <a:rPr lang="fr-FR" altLang="fr-FR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</a:t>
            </a:r>
          </a:p>
          <a:p>
            <a:pPr>
              <a:spcBef>
                <a:spcPct val="0"/>
              </a:spcBef>
              <a:buClr>
                <a:srgbClr val="FF0000"/>
              </a:buClr>
              <a:buNone/>
            </a:pPr>
            <a:r>
              <a:rPr lang="fr-FR" altLang="fr-FR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</a:t>
            </a:r>
            <a:r>
              <a:rPr lang="fr-FR" altLang="fr-FR"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raised</a:t>
            </a:r>
            <a:r>
              <a:rPr lang="fr-FR" altLang="fr-FR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altLang="fr-FR"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ethical</a:t>
            </a:r>
            <a:r>
              <a:rPr lang="fr-FR" altLang="fr-FR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altLang="fr-FR"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concerns</a:t>
            </a:r>
            <a:endParaRPr lang="fr-FR" altLang="fr-FR" sz="18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ct val="0"/>
              </a:spcBef>
              <a:buClr>
                <a:srgbClr val="FF0000"/>
              </a:buClr>
              <a:buFont typeface="Arial"/>
              <a:buChar char="•"/>
            </a:pPr>
            <a:endParaRPr lang="fr-FR" altLang="fr-FR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ct val="0"/>
              </a:spcBef>
              <a:buClr>
                <a:srgbClr val="FF0000"/>
              </a:buClr>
              <a:buFont typeface="Arial"/>
              <a:buChar char="•"/>
            </a:pPr>
            <a:r>
              <a:rPr lang="fr-FR" altLang="fr-FR" sz="1800" b="1" dirty="0" smtClean="0">
                <a:solidFill>
                  <a:srgbClr val="1026C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EDITOX </a:t>
            </a:r>
            <a:r>
              <a:rPr lang="fr-FR" sz="1800" b="1" baseline="30000" dirty="0">
                <a:solidFill>
                  <a:srgbClr val="1026C6"/>
                </a:solidFill>
              </a:rPr>
              <a:t>®</a:t>
            </a:r>
            <a:r>
              <a:rPr lang="fr-FR" altLang="fr-FR" sz="1800" b="1" dirty="0" smtClean="0">
                <a:solidFill>
                  <a:srgbClr val="1026C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a </a:t>
            </a:r>
            <a:r>
              <a:rPr lang="fr-FR" altLang="fr-FR" sz="1800" b="1" dirty="0" err="1" smtClean="0">
                <a:solidFill>
                  <a:srgbClr val="1026C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Toxicogenomic</a:t>
            </a:r>
            <a:r>
              <a:rPr lang="fr-FR" altLang="fr-FR" sz="1800" b="1" dirty="0" smtClean="0">
                <a:solidFill>
                  <a:srgbClr val="1026C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solution </a:t>
            </a:r>
          </a:p>
          <a:p>
            <a:pPr>
              <a:spcBef>
                <a:spcPct val="0"/>
              </a:spcBef>
              <a:buClr>
                <a:srgbClr val="FF0000"/>
              </a:buClr>
              <a:buNone/>
            </a:pPr>
            <a:r>
              <a:rPr lang="fr-FR" altLang="fr-FR" sz="1800" b="1" dirty="0">
                <a:solidFill>
                  <a:srgbClr val="1026C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altLang="fr-FR" sz="1800" b="1" dirty="0" smtClean="0">
                <a:solidFill>
                  <a:srgbClr val="1026C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to </a:t>
            </a:r>
            <a:r>
              <a:rPr lang="fr-FR" altLang="fr-FR" sz="1800" b="1" dirty="0" err="1" smtClean="0">
                <a:solidFill>
                  <a:srgbClr val="1026C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assess</a:t>
            </a:r>
            <a:r>
              <a:rPr lang="fr-FR" altLang="fr-FR" sz="1800" b="1" dirty="0" smtClean="0">
                <a:solidFill>
                  <a:srgbClr val="1026C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altLang="fr-FR" sz="1800" b="1" dirty="0" err="1" smtClean="0">
                <a:solidFill>
                  <a:srgbClr val="1026C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drug-induced</a:t>
            </a:r>
            <a:r>
              <a:rPr lang="fr-FR" altLang="fr-FR" sz="1800" b="1" dirty="0" smtClean="0">
                <a:solidFill>
                  <a:srgbClr val="1026C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altLang="fr-FR" sz="1800" b="1" dirty="0" err="1" smtClean="0">
                <a:solidFill>
                  <a:srgbClr val="1026C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suicidality</a:t>
            </a:r>
            <a:endParaRPr lang="fr-FR" altLang="fr-FR" sz="1800" b="1" dirty="0" smtClean="0">
              <a:solidFill>
                <a:srgbClr val="1026C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ct val="0"/>
              </a:spcBef>
              <a:buClr>
                <a:srgbClr val="FF0000"/>
              </a:buClr>
              <a:buNone/>
            </a:pPr>
            <a:endParaRPr lang="fr-FR" altLang="fr-FR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ct val="0"/>
              </a:spcBef>
              <a:buClr>
                <a:srgbClr val="FF0000"/>
              </a:buClr>
              <a:buNone/>
            </a:pPr>
            <a:endParaRPr lang="fr-FR" altLang="fr-FR" sz="18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ct val="0"/>
              </a:spcBef>
              <a:buClr>
                <a:srgbClr val="FF0000"/>
              </a:buClr>
              <a:buNone/>
            </a:pPr>
            <a:endParaRPr lang="fr-FR" altLang="fr-FR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801" y="1824517"/>
            <a:ext cx="3549619" cy="2808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7066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7"/>
          <p:cNvSpPr>
            <a:spLocks noGrp="1"/>
          </p:cNvSpPr>
          <p:nvPr>
            <p:ph type="title"/>
          </p:nvPr>
        </p:nvSpPr>
        <p:spPr>
          <a:xfrm>
            <a:off x="0" y="643577"/>
            <a:ext cx="9144000" cy="528001"/>
          </a:xfrm>
        </p:spPr>
        <p:txBody>
          <a:bodyPr/>
          <a:lstStyle/>
          <a:p>
            <a:r>
              <a:rPr lang="fr-FR" sz="2800" dirty="0"/>
              <a:t>EDITOX </a:t>
            </a:r>
            <a:r>
              <a:rPr lang="fr-FR" sz="2800" dirty="0" err="1"/>
              <a:t>mechanism</a:t>
            </a:r>
            <a:r>
              <a:rPr lang="fr-FR" sz="2800" dirty="0"/>
              <a:t>: RNA </a:t>
            </a:r>
            <a:r>
              <a:rPr lang="fr-FR" sz="2800" dirty="0" err="1"/>
              <a:t>Editing</a:t>
            </a:r>
            <a:endParaRPr lang="fr-FR" sz="2800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1708686" y="113515"/>
            <a:ext cx="7261389" cy="576775"/>
          </a:xfrm>
          <a:prstGeom prst="rect">
            <a:avLst/>
          </a:prstGeom>
        </p:spPr>
        <p:txBody>
          <a:bodyPr vert="horz" lIns="91422" tIns="45711" rIns="91422" bIns="4571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4000" b="1" dirty="0">
              <a:solidFill>
                <a:srgbClr val="1026C6"/>
              </a:solidFill>
            </a:endParaRPr>
          </a:p>
        </p:txBody>
      </p:sp>
      <p:grpSp>
        <p:nvGrpSpPr>
          <p:cNvPr id="2049" name="Groupe 2048"/>
          <p:cNvGrpSpPr/>
          <p:nvPr/>
        </p:nvGrpSpPr>
        <p:grpSpPr>
          <a:xfrm>
            <a:off x="5096682" y="1207785"/>
            <a:ext cx="2459587" cy="2608085"/>
            <a:chOff x="5096682" y="1207785"/>
            <a:chExt cx="2459587" cy="2608085"/>
          </a:xfrm>
        </p:grpSpPr>
        <p:grpSp>
          <p:nvGrpSpPr>
            <p:cNvPr id="17" name="Groupe 29"/>
            <p:cNvGrpSpPr>
              <a:grpSpLocks/>
            </p:cNvGrpSpPr>
            <p:nvPr/>
          </p:nvGrpSpPr>
          <p:grpSpPr bwMode="auto">
            <a:xfrm>
              <a:off x="6013686" y="2057927"/>
              <a:ext cx="1421137" cy="1757943"/>
              <a:chOff x="6144019" y="5591049"/>
              <a:chExt cx="1360411" cy="1514483"/>
            </a:xfrm>
          </p:grpSpPr>
          <p:cxnSp>
            <p:nvCxnSpPr>
              <p:cNvPr id="35" name="Connecteur droit 34"/>
              <p:cNvCxnSpPr/>
              <p:nvPr/>
            </p:nvCxnSpPr>
            <p:spPr>
              <a:xfrm>
                <a:off x="6144021" y="5591049"/>
                <a:ext cx="1360409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cteur droit 35"/>
              <p:cNvCxnSpPr/>
              <p:nvPr/>
            </p:nvCxnSpPr>
            <p:spPr>
              <a:xfrm>
                <a:off x="6144021" y="7105532"/>
                <a:ext cx="1360409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cteur droit 36"/>
              <p:cNvCxnSpPr/>
              <p:nvPr/>
            </p:nvCxnSpPr>
            <p:spPr>
              <a:xfrm>
                <a:off x="7492283" y="5591049"/>
                <a:ext cx="0" cy="1514483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ZoneTexte 24"/>
            <p:cNvSpPr txBox="1">
              <a:spLocks noChangeArrowheads="1"/>
            </p:cNvSpPr>
            <p:nvPr/>
          </p:nvSpPr>
          <p:spPr bwMode="auto">
            <a:xfrm>
              <a:off x="5914948" y="1700808"/>
              <a:ext cx="164132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sz="1400">
                  <a:solidFill>
                    <a:schemeClr val="tx2"/>
                  </a:solidFill>
                  <a:cs typeface="Arial" pitchFamily="34" charset="0"/>
                </a:rPr>
                <a:t>Protéines</a:t>
              </a:r>
            </a:p>
          </p:txBody>
        </p:sp>
        <p:sp>
          <p:nvSpPr>
            <p:cNvPr id="19" name="ZoneTexte 13"/>
            <p:cNvSpPr txBox="1">
              <a:spLocks noChangeArrowheads="1"/>
            </p:cNvSpPr>
            <p:nvPr/>
          </p:nvSpPr>
          <p:spPr bwMode="auto">
            <a:xfrm>
              <a:off x="5430198" y="1207785"/>
              <a:ext cx="137405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1200" dirty="0">
                  <a:solidFill>
                    <a:schemeClr val="tx2"/>
                  </a:solidFill>
                  <a:cs typeface="Arial" pitchFamily="34" charset="0"/>
                </a:rPr>
                <a:t>Traduction</a:t>
              </a:r>
              <a:endParaRPr lang="fr-FR" sz="1200" i="1" dirty="0">
                <a:solidFill>
                  <a:schemeClr val="tx2"/>
                </a:solidFill>
                <a:cs typeface="Arial" pitchFamily="34" charset="0"/>
              </a:endParaRPr>
            </a:p>
          </p:txBody>
        </p:sp>
        <p:sp>
          <p:nvSpPr>
            <p:cNvPr id="20" name="Flèche courbée vers le bas 19"/>
            <p:cNvSpPr/>
            <p:nvPr/>
          </p:nvSpPr>
          <p:spPr bwMode="auto">
            <a:xfrm>
              <a:off x="5096682" y="1502110"/>
              <a:ext cx="1613073" cy="233550"/>
            </a:xfrm>
            <a:prstGeom prst="curvedDownArrow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>
                <a:solidFill>
                  <a:schemeClr val="tx2"/>
                </a:solidFill>
                <a:cs typeface="Arial" panose="020B0604020202020204" pitchFamily="34" charset="0"/>
              </a:endParaRPr>
            </a:p>
          </p:txBody>
        </p:sp>
        <p:grpSp>
          <p:nvGrpSpPr>
            <p:cNvPr id="21" name="Groupe 2071"/>
            <p:cNvGrpSpPr>
              <a:grpSpLocks/>
            </p:cNvGrpSpPr>
            <p:nvPr/>
          </p:nvGrpSpPr>
          <p:grpSpPr bwMode="auto">
            <a:xfrm>
              <a:off x="6486786" y="2102023"/>
              <a:ext cx="500297" cy="1592549"/>
              <a:chOff x="6622036" y="2154984"/>
              <a:chExt cx="500492" cy="1592227"/>
            </a:xfrm>
          </p:grpSpPr>
          <p:grpSp>
            <p:nvGrpSpPr>
              <p:cNvPr id="23" name="Groupe 48"/>
              <p:cNvGrpSpPr>
                <a:grpSpLocks/>
              </p:cNvGrpSpPr>
              <p:nvPr/>
            </p:nvGrpSpPr>
            <p:grpSpPr bwMode="auto">
              <a:xfrm>
                <a:off x="6622038" y="2154984"/>
                <a:ext cx="498679" cy="616928"/>
                <a:chOff x="4930042" y="606933"/>
                <a:chExt cx="768653" cy="1014579"/>
              </a:xfrm>
            </p:grpSpPr>
            <p:grpSp>
              <p:nvGrpSpPr>
                <p:cNvPr id="30" name="Groupe 49"/>
                <p:cNvGrpSpPr>
                  <a:grpSpLocks/>
                </p:cNvGrpSpPr>
                <p:nvPr/>
              </p:nvGrpSpPr>
              <p:grpSpPr bwMode="auto">
                <a:xfrm>
                  <a:off x="4930043" y="606933"/>
                  <a:ext cx="768652" cy="1014579"/>
                  <a:chOff x="4930043" y="606933"/>
                  <a:chExt cx="768652" cy="1014579"/>
                </a:xfrm>
              </p:grpSpPr>
              <p:sp>
                <p:nvSpPr>
                  <p:cNvPr id="32" name="Organigramme : Entrée manuelle 31"/>
                  <p:cNvSpPr/>
                  <p:nvPr/>
                </p:nvSpPr>
                <p:spPr>
                  <a:xfrm rot="5400000">
                    <a:off x="5137401" y="425384"/>
                    <a:ext cx="353935" cy="768652"/>
                  </a:xfrm>
                  <a:prstGeom prst="flowChartManualInput">
                    <a:avLst/>
                  </a:prstGeom>
                  <a:gradFill>
                    <a:gsLst>
                      <a:gs pos="0">
                        <a:srgbClr val="CBCBCB"/>
                      </a:gs>
                      <a:gs pos="0">
                        <a:srgbClr val="5F5F5F"/>
                      </a:gs>
                      <a:gs pos="1000">
                        <a:srgbClr val="5F5F5F"/>
                      </a:gs>
                      <a:gs pos="41000">
                        <a:srgbClr val="FFFFFF"/>
                      </a:gs>
                      <a:gs pos="62000">
                        <a:srgbClr val="B2B2B2"/>
                      </a:gs>
                      <a:gs pos="100000">
                        <a:srgbClr val="292929"/>
                      </a:gs>
                      <a:gs pos="100000">
                        <a:srgbClr val="777777"/>
                      </a:gs>
                      <a:gs pos="100000">
                        <a:srgbClr val="EAEAEA"/>
                      </a:gs>
                    </a:gsLst>
                    <a:lin ang="5400000" scaled="0"/>
                  </a:gradFill>
                  <a:ln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fr-FR" sz="1600" b="1">
                      <a:solidFill>
                        <a:schemeClr val="tx2"/>
                      </a:solidFill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3" name="Organigramme : Entrée manuelle 32"/>
                  <p:cNvSpPr/>
                  <p:nvPr/>
                </p:nvSpPr>
                <p:spPr>
                  <a:xfrm rot="5400000" flipH="1">
                    <a:off x="5137401" y="1060219"/>
                    <a:ext cx="353935" cy="768652"/>
                  </a:xfrm>
                  <a:prstGeom prst="flowChartManualInput">
                    <a:avLst/>
                  </a:prstGeom>
                  <a:gradFill>
                    <a:gsLst>
                      <a:gs pos="0">
                        <a:srgbClr val="CBCBCB"/>
                      </a:gs>
                      <a:gs pos="0">
                        <a:srgbClr val="5F5F5F"/>
                      </a:gs>
                      <a:gs pos="1000">
                        <a:srgbClr val="5F5F5F"/>
                      </a:gs>
                      <a:gs pos="41000">
                        <a:srgbClr val="FFFFFF"/>
                      </a:gs>
                      <a:gs pos="62000">
                        <a:srgbClr val="B2B2B2"/>
                      </a:gs>
                      <a:gs pos="100000">
                        <a:srgbClr val="292929"/>
                      </a:gs>
                      <a:gs pos="100000">
                        <a:srgbClr val="777777"/>
                      </a:gs>
                      <a:gs pos="100000">
                        <a:srgbClr val="EAEAEA"/>
                      </a:gs>
                    </a:gsLst>
                    <a:lin ang="5400000" scaled="0"/>
                  </a:gradFill>
                  <a:ln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fr-FR" sz="1600" b="1">
                      <a:solidFill>
                        <a:schemeClr val="tx2"/>
                      </a:solidFill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4" name="ZoneTexte 5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083934" y="606933"/>
                    <a:ext cx="301170" cy="55666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r>
                      <a:rPr lang="fr-FR" sz="1600" b="1" dirty="0">
                        <a:solidFill>
                          <a:srgbClr val="FF0000"/>
                        </a:solidFill>
                        <a:cs typeface="Arial" pitchFamily="34" charset="0"/>
                      </a:rPr>
                      <a:t>A</a:t>
                    </a:r>
                  </a:p>
                </p:txBody>
              </p:sp>
            </p:grpSp>
            <p:cxnSp>
              <p:nvCxnSpPr>
                <p:cNvPr id="31" name="Connecteur droit 30"/>
                <p:cNvCxnSpPr>
                  <a:endCxn id="33" idx="2"/>
                </p:cNvCxnSpPr>
                <p:nvPr/>
              </p:nvCxnSpPr>
              <p:spPr>
                <a:xfrm>
                  <a:off x="4930042" y="986677"/>
                  <a:ext cx="0" cy="45786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" name="Groupe 54"/>
              <p:cNvGrpSpPr>
                <a:grpSpLocks/>
              </p:cNvGrpSpPr>
              <p:nvPr/>
            </p:nvGrpSpPr>
            <p:grpSpPr bwMode="auto">
              <a:xfrm>
                <a:off x="6622036" y="3199959"/>
                <a:ext cx="500492" cy="547252"/>
                <a:chOff x="7011420" y="1285029"/>
                <a:chExt cx="769568" cy="841434"/>
              </a:xfrm>
            </p:grpSpPr>
            <p:grpSp>
              <p:nvGrpSpPr>
                <p:cNvPr id="25" name="Groupe 55"/>
                <p:cNvGrpSpPr>
                  <a:grpSpLocks/>
                </p:cNvGrpSpPr>
                <p:nvPr/>
              </p:nvGrpSpPr>
              <p:grpSpPr bwMode="auto">
                <a:xfrm>
                  <a:off x="7011420" y="1285029"/>
                  <a:ext cx="769568" cy="841434"/>
                  <a:chOff x="3204627" y="1754097"/>
                  <a:chExt cx="769568" cy="841434"/>
                </a:xfrm>
              </p:grpSpPr>
              <p:sp>
                <p:nvSpPr>
                  <p:cNvPr id="27" name="Organigramme : Entrée manuelle 26"/>
                  <p:cNvSpPr/>
                  <p:nvPr/>
                </p:nvSpPr>
                <p:spPr>
                  <a:xfrm rot="5400000">
                    <a:off x="3413453" y="1617216"/>
                    <a:ext cx="351916" cy="769568"/>
                  </a:xfrm>
                  <a:prstGeom prst="flowChartManualInput">
                    <a:avLst/>
                  </a:prstGeom>
                  <a:gradFill>
                    <a:gsLst>
                      <a:gs pos="0">
                        <a:srgbClr val="CBCBCB"/>
                      </a:gs>
                      <a:gs pos="0">
                        <a:srgbClr val="5F5F5F"/>
                      </a:gs>
                      <a:gs pos="1000">
                        <a:srgbClr val="5F5F5F"/>
                      </a:gs>
                      <a:gs pos="41000">
                        <a:srgbClr val="FFFFFF"/>
                      </a:gs>
                      <a:gs pos="62000">
                        <a:srgbClr val="B2B2B2"/>
                      </a:gs>
                      <a:gs pos="100000">
                        <a:srgbClr val="292929"/>
                      </a:gs>
                      <a:gs pos="100000">
                        <a:srgbClr val="777777"/>
                      </a:gs>
                      <a:gs pos="100000">
                        <a:srgbClr val="EAEAEA"/>
                      </a:gs>
                    </a:gsLst>
                    <a:lin ang="5400000" scaled="0"/>
                  </a:gradFill>
                  <a:ln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fr-FR" sz="1600" b="1">
                      <a:solidFill>
                        <a:schemeClr val="tx2"/>
                      </a:solidFill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8" name="Organigramme : Entrée manuelle 27"/>
                  <p:cNvSpPr/>
                  <p:nvPr/>
                </p:nvSpPr>
                <p:spPr>
                  <a:xfrm rot="5400000" flipH="1">
                    <a:off x="3413453" y="2034789"/>
                    <a:ext cx="351916" cy="769568"/>
                  </a:xfrm>
                  <a:prstGeom prst="flowChartManualInput">
                    <a:avLst/>
                  </a:prstGeom>
                  <a:gradFill>
                    <a:gsLst>
                      <a:gs pos="0">
                        <a:srgbClr val="CBCBCB"/>
                      </a:gs>
                      <a:gs pos="0">
                        <a:srgbClr val="5F5F5F"/>
                      </a:gs>
                      <a:gs pos="1000">
                        <a:srgbClr val="5F5F5F"/>
                      </a:gs>
                      <a:gs pos="41000">
                        <a:srgbClr val="FFFFFF"/>
                      </a:gs>
                      <a:gs pos="62000">
                        <a:srgbClr val="B2B2B2"/>
                      </a:gs>
                      <a:gs pos="100000">
                        <a:srgbClr val="292929"/>
                      </a:gs>
                      <a:gs pos="100000">
                        <a:srgbClr val="777777"/>
                      </a:gs>
                      <a:gs pos="100000">
                        <a:srgbClr val="EAEAEA"/>
                      </a:gs>
                    </a:gsLst>
                    <a:lin ang="5400000" scaled="0"/>
                  </a:gradFill>
                  <a:ln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fr-FR" sz="1600" b="1">
                      <a:solidFill>
                        <a:schemeClr val="tx2"/>
                      </a:solidFill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9" name="ZoneTexte 5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394794" y="1754097"/>
                    <a:ext cx="405651" cy="52044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  <a:ea typeface="ＭＳ Ｐゴシック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  <a:defRPr/>
                    </a:pPr>
                    <a:r>
                      <a:rPr lang="fr-FR" altLang="fr-FR" sz="1600" b="1" dirty="0">
                        <a:solidFill>
                          <a:srgbClr val="FF0000"/>
                        </a:solidFill>
                        <a:latin typeface="Bell MT"/>
                        <a:cs typeface="Bell MT"/>
                      </a:rPr>
                      <a:t>I</a:t>
                    </a:r>
                  </a:p>
                </p:txBody>
              </p:sp>
            </p:grpSp>
            <p:cxnSp>
              <p:nvCxnSpPr>
                <p:cNvPr id="26" name="Connecteur droit 25"/>
                <p:cNvCxnSpPr/>
                <p:nvPr/>
              </p:nvCxnSpPr>
              <p:spPr>
                <a:xfrm>
                  <a:off x="7011421" y="1674749"/>
                  <a:ext cx="0" cy="19434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2" name="Rectangle 21"/>
            <p:cNvSpPr/>
            <p:nvPr/>
          </p:nvSpPr>
          <p:spPr bwMode="auto">
            <a:xfrm>
              <a:off x="6013686" y="1745419"/>
              <a:ext cx="1408447" cy="252843"/>
            </a:xfrm>
            <a:prstGeom prst="rect">
              <a:avLst/>
            </a:prstGeom>
            <a:solidFill>
              <a:schemeClr val="bg1">
                <a:lumMod val="95000"/>
                <a:alpha val="2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>
                <a:solidFill>
                  <a:schemeClr val="tx2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051" name="Groupe 2050"/>
          <p:cNvGrpSpPr/>
          <p:nvPr/>
        </p:nvGrpSpPr>
        <p:grpSpPr>
          <a:xfrm>
            <a:off x="6948264" y="1537628"/>
            <a:ext cx="2757073" cy="2263785"/>
            <a:chOff x="6948264" y="1537628"/>
            <a:chExt cx="2757073" cy="2263785"/>
          </a:xfrm>
        </p:grpSpPr>
        <p:sp>
          <p:nvSpPr>
            <p:cNvPr id="39" name="ZoneTexte 14"/>
            <p:cNvSpPr txBox="1">
              <a:spLocks noChangeArrowheads="1"/>
            </p:cNvSpPr>
            <p:nvPr/>
          </p:nvSpPr>
          <p:spPr bwMode="auto">
            <a:xfrm>
              <a:off x="6948264" y="1537628"/>
              <a:ext cx="2757073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sz="1400" dirty="0" err="1" smtClean="0">
                  <a:solidFill>
                    <a:schemeClr val="tx2"/>
                  </a:solidFill>
                  <a:cs typeface="Arial" pitchFamily="34" charset="0"/>
                </a:rPr>
                <a:t>Neurotransmitter</a:t>
              </a:r>
              <a:endParaRPr lang="fr-FR" sz="1400" dirty="0" smtClean="0">
                <a:solidFill>
                  <a:schemeClr val="tx2"/>
                </a:solidFill>
                <a:cs typeface="Arial" pitchFamily="34" charset="0"/>
              </a:endParaRPr>
            </a:p>
            <a:p>
              <a:pPr algn="ctr"/>
              <a:r>
                <a:rPr lang="fr-FR" sz="1400" dirty="0" err="1" smtClean="0">
                  <a:solidFill>
                    <a:schemeClr val="tx2"/>
                  </a:solidFill>
                  <a:cs typeface="Arial" pitchFamily="34" charset="0"/>
                </a:rPr>
                <a:t>function</a:t>
              </a:r>
              <a:endParaRPr lang="fr-FR" sz="1400" dirty="0">
                <a:solidFill>
                  <a:schemeClr val="tx2"/>
                </a:solidFill>
                <a:cs typeface="Arial" pitchFamily="34" charset="0"/>
              </a:endParaRPr>
            </a:p>
          </p:txBody>
        </p:sp>
        <p:pic>
          <p:nvPicPr>
            <p:cNvPr id="40" name="Image 2055"/>
            <p:cNvPicPr>
              <a:picLocks noChangeAspect="1"/>
            </p:cNvPicPr>
            <p:nvPr/>
          </p:nvPicPr>
          <p:blipFill>
            <a:blip r:embed="rId2" cstate="print"/>
            <a:srcRect l="8401" t="15404" b="9779"/>
            <a:stretch>
              <a:fillRect/>
            </a:stretch>
          </p:blipFill>
          <p:spPr bwMode="auto">
            <a:xfrm>
              <a:off x="7678679" y="2073686"/>
              <a:ext cx="888413" cy="17277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" name="Rectangle 2056"/>
            <p:cNvSpPr>
              <a:spLocks noChangeArrowheads="1"/>
            </p:cNvSpPr>
            <p:nvPr/>
          </p:nvSpPr>
          <p:spPr bwMode="auto">
            <a:xfrm>
              <a:off x="7992752" y="3284984"/>
              <a:ext cx="125976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1200" b="1" dirty="0" err="1">
                  <a:solidFill>
                    <a:schemeClr val="tx2"/>
                  </a:solidFill>
                  <a:cs typeface="Arial" pitchFamily="34" charset="0"/>
                </a:rPr>
                <a:t>Edited</a:t>
              </a:r>
              <a:endParaRPr lang="fr-FR" sz="1200" b="1" dirty="0">
                <a:solidFill>
                  <a:schemeClr val="tx2"/>
                </a:solidFill>
                <a:cs typeface="Arial" pitchFamily="34" charset="0"/>
              </a:endParaRPr>
            </a:p>
            <a:p>
              <a:pPr algn="ctr"/>
              <a:r>
                <a:rPr lang="fr-FR" sz="1200" dirty="0" err="1">
                  <a:solidFill>
                    <a:schemeClr val="tx2"/>
                  </a:solidFill>
                  <a:cs typeface="Arial" pitchFamily="34" charset="0"/>
                </a:rPr>
                <a:t>Altered</a:t>
              </a:r>
              <a:r>
                <a:rPr lang="fr-FR" sz="1200" dirty="0">
                  <a:solidFill>
                    <a:schemeClr val="tx2"/>
                  </a:solidFill>
                  <a:cs typeface="Arial" pitchFamily="34" charset="0"/>
                </a:rPr>
                <a:t> </a:t>
              </a:r>
              <a:r>
                <a:rPr lang="fr-FR" sz="1200" dirty="0" err="1">
                  <a:solidFill>
                    <a:schemeClr val="tx2"/>
                  </a:solidFill>
                  <a:cs typeface="Arial" pitchFamily="34" charset="0"/>
                </a:rPr>
                <a:t>Function</a:t>
              </a:r>
              <a:r>
                <a:rPr lang="fr-FR" sz="1200" dirty="0">
                  <a:solidFill>
                    <a:schemeClr val="tx2"/>
                  </a:solidFill>
                  <a:cs typeface="Arial" pitchFamily="34" charset="0"/>
                </a:rPr>
                <a:t> </a:t>
              </a: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7428108" y="2060848"/>
              <a:ext cx="1695123" cy="172890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600">
                <a:solidFill>
                  <a:schemeClr val="tx2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5" name="Rectangle 94"/>
            <p:cNvSpPr>
              <a:spLocks noChangeArrowheads="1"/>
            </p:cNvSpPr>
            <p:nvPr/>
          </p:nvSpPr>
          <p:spPr bwMode="auto">
            <a:xfrm>
              <a:off x="8291486" y="2215897"/>
              <a:ext cx="89774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1200" b="1" dirty="0">
                  <a:solidFill>
                    <a:schemeClr val="tx2"/>
                  </a:solidFill>
                  <a:cs typeface="Arial" pitchFamily="34" charset="0"/>
                </a:rPr>
                <a:t>Non </a:t>
              </a:r>
              <a:r>
                <a:rPr lang="fr-FR" sz="1200" b="1" dirty="0" err="1">
                  <a:solidFill>
                    <a:schemeClr val="tx2"/>
                  </a:solidFill>
                  <a:cs typeface="Arial" pitchFamily="34" charset="0"/>
                </a:rPr>
                <a:t>edited</a:t>
              </a:r>
              <a:endParaRPr lang="fr-FR" sz="1200" b="1" dirty="0">
                <a:solidFill>
                  <a:schemeClr val="tx2"/>
                </a:solidFill>
                <a:cs typeface="Arial" pitchFamily="34" charset="0"/>
              </a:endParaRPr>
            </a:p>
          </p:txBody>
        </p:sp>
        <p:sp>
          <p:nvSpPr>
            <p:cNvPr id="41" name="ZoneTexte 61"/>
            <p:cNvSpPr txBox="1">
              <a:spLocks noChangeArrowheads="1"/>
            </p:cNvSpPr>
            <p:nvPr/>
          </p:nvSpPr>
          <p:spPr bwMode="auto">
            <a:xfrm flipH="1">
              <a:off x="7799981" y="2090892"/>
              <a:ext cx="19541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1600" b="1" dirty="0">
                  <a:solidFill>
                    <a:srgbClr val="FF0000"/>
                  </a:solidFill>
                  <a:cs typeface="Arial" pitchFamily="34" charset="0"/>
                </a:rPr>
                <a:t>A</a:t>
              </a:r>
            </a:p>
          </p:txBody>
        </p:sp>
        <p:sp>
          <p:nvSpPr>
            <p:cNvPr id="42" name="ZoneTexte 62"/>
            <p:cNvSpPr txBox="1">
              <a:spLocks noChangeArrowheads="1"/>
            </p:cNvSpPr>
            <p:nvPr/>
          </p:nvSpPr>
          <p:spPr bwMode="auto">
            <a:xfrm flipH="1">
              <a:off x="7799981" y="3154253"/>
              <a:ext cx="19576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fr-FR" altLang="fr-FR" sz="1600" b="1" dirty="0">
                  <a:solidFill>
                    <a:srgbClr val="FF0000"/>
                  </a:solidFill>
                  <a:latin typeface="Bell MT"/>
                  <a:cs typeface="Bell MT"/>
                </a:rPr>
                <a:t>I</a:t>
              </a:r>
            </a:p>
          </p:txBody>
        </p:sp>
      </p:grpSp>
      <p:grpSp>
        <p:nvGrpSpPr>
          <p:cNvPr id="46" name="Groupe 45"/>
          <p:cNvGrpSpPr/>
          <p:nvPr/>
        </p:nvGrpSpPr>
        <p:grpSpPr>
          <a:xfrm>
            <a:off x="35496" y="1705185"/>
            <a:ext cx="1409040" cy="2095550"/>
            <a:chOff x="177644" y="2601479"/>
            <a:chExt cx="1409039" cy="2095550"/>
          </a:xfrm>
        </p:grpSpPr>
        <p:sp>
          <p:nvSpPr>
            <p:cNvPr id="47" name="Rectangle 46"/>
            <p:cNvSpPr/>
            <p:nvPr/>
          </p:nvSpPr>
          <p:spPr bwMode="auto">
            <a:xfrm>
              <a:off x="177644" y="2640772"/>
              <a:ext cx="1334126" cy="249444"/>
            </a:xfrm>
            <a:prstGeom prst="rect">
              <a:avLst/>
            </a:prstGeom>
            <a:solidFill>
              <a:schemeClr val="bg1">
                <a:lumMod val="95000"/>
                <a:alpha val="2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600">
                <a:solidFill>
                  <a:schemeClr val="tx2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8" name="ZoneTexte 7"/>
            <p:cNvSpPr txBox="1">
              <a:spLocks noChangeArrowheads="1"/>
            </p:cNvSpPr>
            <p:nvPr/>
          </p:nvSpPr>
          <p:spPr bwMode="auto">
            <a:xfrm>
              <a:off x="461196" y="2601479"/>
              <a:ext cx="88213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fr-FR" sz="1400" dirty="0" smtClean="0">
                  <a:solidFill>
                    <a:schemeClr val="tx2"/>
                  </a:solidFill>
                  <a:cs typeface="Arial" pitchFamily="34" charset="0"/>
                </a:rPr>
                <a:t>DNA</a:t>
              </a:r>
              <a:endParaRPr lang="fr-FR" sz="1400" dirty="0">
                <a:solidFill>
                  <a:schemeClr val="tx2"/>
                </a:solidFill>
                <a:cs typeface="Arial" pitchFamily="34" charset="0"/>
              </a:endParaRPr>
            </a:p>
          </p:txBody>
        </p:sp>
        <p:pic>
          <p:nvPicPr>
            <p:cNvPr id="49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2790" y="3004855"/>
              <a:ext cx="1403893" cy="1692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0" name="Pentagone 2"/>
          <p:cNvSpPr/>
          <p:nvPr/>
        </p:nvSpPr>
        <p:spPr bwMode="auto">
          <a:xfrm>
            <a:off x="49998" y="2063969"/>
            <a:ext cx="1743790" cy="1751696"/>
          </a:xfrm>
          <a:prstGeom prst="homePlate">
            <a:avLst>
              <a:gd name="adj" fmla="val 25211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>
              <a:defRPr/>
            </a:pPr>
            <a:endParaRPr lang="fr-FR" sz="160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grpSp>
        <p:nvGrpSpPr>
          <p:cNvPr id="51" name="Groupe 50"/>
          <p:cNvGrpSpPr/>
          <p:nvPr/>
        </p:nvGrpSpPr>
        <p:grpSpPr>
          <a:xfrm>
            <a:off x="4866397" y="2100318"/>
            <a:ext cx="1251757" cy="1700086"/>
            <a:chOff x="5008544" y="2996612"/>
            <a:chExt cx="1251757" cy="1700086"/>
          </a:xfrm>
        </p:grpSpPr>
        <p:pic>
          <p:nvPicPr>
            <p:cNvPr id="52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 t="7951" b="25893"/>
            <a:stretch>
              <a:fillRect/>
            </a:stretch>
          </p:blipFill>
          <p:spPr bwMode="auto">
            <a:xfrm rot="4835829">
              <a:off x="5038674" y="2966482"/>
              <a:ext cx="879267" cy="939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 t="7951" b="25893"/>
            <a:stretch>
              <a:fillRect/>
            </a:stretch>
          </p:blipFill>
          <p:spPr bwMode="auto">
            <a:xfrm rot="4835829">
              <a:off x="5272962" y="3787301"/>
              <a:ext cx="879267" cy="939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4" name="Rectangle 97"/>
            <p:cNvSpPr>
              <a:spLocks noChangeArrowheads="1"/>
            </p:cNvSpPr>
            <p:nvPr/>
          </p:nvSpPr>
          <p:spPr bwMode="auto">
            <a:xfrm>
              <a:off x="5735665" y="3024005"/>
              <a:ext cx="30970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600" b="1" dirty="0">
                  <a:solidFill>
                    <a:srgbClr val="FF0000"/>
                  </a:solidFill>
                  <a:cs typeface="Arial" pitchFamily="34" charset="0"/>
                </a:rPr>
                <a:t>A</a:t>
              </a:r>
            </a:p>
          </p:txBody>
        </p:sp>
        <p:sp>
          <p:nvSpPr>
            <p:cNvPr id="55" name="Rectangle 97"/>
            <p:cNvSpPr>
              <a:spLocks noChangeArrowheads="1"/>
            </p:cNvSpPr>
            <p:nvPr/>
          </p:nvSpPr>
          <p:spPr bwMode="auto">
            <a:xfrm>
              <a:off x="5996587" y="3881269"/>
              <a:ext cx="26371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600" b="1" dirty="0">
                  <a:solidFill>
                    <a:srgbClr val="FF0000"/>
                  </a:solidFill>
                  <a:latin typeface="Bell MT"/>
                  <a:cs typeface="Bell MT"/>
                </a:rPr>
                <a:t>I</a:t>
              </a:r>
            </a:p>
          </p:txBody>
        </p:sp>
      </p:grpSp>
      <p:grpSp>
        <p:nvGrpSpPr>
          <p:cNvPr id="56" name="Groupe 10"/>
          <p:cNvGrpSpPr>
            <a:grpSpLocks/>
          </p:cNvGrpSpPr>
          <p:nvPr/>
        </p:nvGrpSpPr>
        <p:grpSpPr bwMode="auto">
          <a:xfrm>
            <a:off x="727999" y="1207786"/>
            <a:ext cx="1683761" cy="516773"/>
            <a:chOff x="873125" y="1046731"/>
            <a:chExt cx="1474371" cy="564991"/>
          </a:xfrm>
        </p:grpSpPr>
        <p:sp>
          <p:nvSpPr>
            <p:cNvPr id="57" name="ZoneTexte 9"/>
            <p:cNvSpPr txBox="1">
              <a:spLocks noChangeArrowheads="1"/>
            </p:cNvSpPr>
            <p:nvPr/>
          </p:nvSpPr>
          <p:spPr bwMode="auto">
            <a:xfrm>
              <a:off x="1133714" y="1046731"/>
              <a:ext cx="1213782" cy="3028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1200" dirty="0">
                  <a:solidFill>
                    <a:schemeClr val="tx2"/>
                  </a:solidFill>
                  <a:cs typeface="Arial" pitchFamily="34" charset="0"/>
                </a:rPr>
                <a:t>Transcription</a:t>
              </a:r>
              <a:endParaRPr lang="fr-FR" sz="1200" i="1" dirty="0">
                <a:solidFill>
                  <a:schemeClr val="tx2"/>
                </a:solidFill>
                <a:cs typeface="Arial" pitchFamily="34" charset="0"/>
              </a:endParaRPr>
            </a:p>
          </p:txBody>
        </p:sp>
        <p:sp>
          <p:nvSpPr>
            <p:cNvPr id="58" name="Flèche courbée vers le bas 57"/>
            <p:cNvSpPr/>
            <p:nvPr/>
          </p:nvSpPr>
          <p:spPr bwMode="auto">
            <a:xfrm>
              <a:off x="873125" y="1318499"/>
              <a:ext cx="1473851" cy="293223"/>
            </a:xfrm>
            <a:prstGeom prst="curvedDownArrow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600">
                <a:solidFill>
                  <a:srgbClr val="FF0000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59" name="Groupe 58"/>
          <p:cNvGrpSpPr/>
          <p:nvPr/>
        </p:nvGrpSpPr>
        <p:grpSpPr>
          <a:xfrm>
            <a:off x="1315303" y="1696216"/>
            <a:ext cx="5100858" cy="2132526"/>
            <a:chOff x="1462828" y="2597476"/>
            <a:chExt cx="5100856" cy="2132525"/>
          </a:xfrm>
        </p:grpSpPr>
        <p:grpSp>
          <p:nvGrpSpPr>
            <p:cNvPr id="60" name="Groupe 59"/>
            <p:cNvGrpSpPr/>
            <p:nvPr/>
          </p:nvGrpSpPr>
          <p:grpSpPr>
            <a:xfrm>
              <a:off x="1462828" y="2597476"/>
              <a:ext cx="5100856" cy="2132525"/>
              <a:chOff x="1462828" y="2597476"/>
              <a:chExt cx="5100856" cy="2132525"/>
            </a:xfrm>
          </p:grpSpPr>
          <p:sp>
            <p:nvSpPr>
              <p:cNvPr id="62" name="Rectangle 61"/>
              <p:cNvSpPr/>
              <p:nvPr/>
            </p:nvSpPr>
            <p:spPr bwMode="auto">
              <a:xfrm>
                <a:off x="1462828" y="2637373"/>
                <a:ext cx="4611436" cy="25284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600">
                  <a:solidFill>
                    <a:srgbClr val="FF00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63" name="ZoneTexte 5"/>
              <p:cNvSpPr txBox="1">
                <a:spLocks noChangeArrowheads="1"/>
              </p:cNvSpPr>
              <p:nvPr/>
            </p:nvSpPr>
            <p:spPr bwMode="auto">
              <a:xfrm>
                <a:off x="3377520" y="2597476"/>
                <a:ext cx="882267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fr-FR" sz="1400" b="1" dirty="0" smtClean="0">
                    <a:solidFill>
                      <a:schemeClr val="tx2"/>
                    </a:solidFill>
                    <a:cs typeface="Arial" pitchFamily="34" charset="0"/>
                  </a:rPr>
                  <a:t>RNA</a:t>
                </a:r>
                <a:endParaRPr lang="fr-FR" sz="1400" b="1" dirty="0">
                  <a:solidFill>
                    <a:schemeClr val="tx2"/>
                  </a:solidFill>
                  <a:cs typeface="Arial" pitchFamily="34" charset="0"/>
                </a:endParaRPr>
              </a:p>
            </p:txBody>
          </p:sp>
          <p:pic>
            <p:nvPicPr>
              <p:cNvPr id="64" name="Picture 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t="7951" b="25893"/>
              <a:stretch>
                <a:fillRect/>
              </a:stretch>
            </p:blipFill>
            <p:spPr bwMode="auto">
              <a:xfrm rot="4835829">
                <a:off x="1924194" y="2956759"/>
                <a:ext cx="879267" cy="9395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5" name="Rectangle 97"/>
              <p:cNvSpPr>
                <a:spLocks noChangeArrowheads="1"/>
              </p:cNvSpPr>
              <p:nvPr/>
            </p:nvSpPr>
            <p:spPr bwMode="auto">
              <a:xfrm>
                <a:off x="2598386" y="3020102"/>
                <a:ext cx="30970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r-FR" sz="1600" b="1" dirty="0">
                    <a:solidFill>
                      <a:srgbClr val="FF0000"/>
                    </a:solidFill>
                    <a:cs typeface="Arial" pitchFamily="34" charset="0"/>
                  </a:rPr>
                  <a:t>A</a:t>
                </a:r>
              </a:p>
            </p:txBody>
          </p:sp>
          <p:pic>
            <p:nvPicPr>
              <p:cNvPr id="66" name="Picture 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t="7951" b="25893"/>
              <a:stretch>
                <a:fillRect/>
              </a:stretch>
            </p:blipFill>
            <p:spPr bwMode="auto">
              <a:xfrm rot="4835829">
                <a:off x="2480709" y="3820604"/>
                <a:ext cx="879267" cy="9395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7" name="Chevron 66"/>
              <p:cNvSpPr/>
              <p:nvPr/>
            </p:nvSpPr>
            <p:spPr bwMode="auto">
              <a:xfrm>
                <a:off x="1511770" y="2955723"/>
                <a:ext cx="5051914" cy="1756235"/>
              </a:xfrm>
              <a:prstGeom prst="chevron">
                <a:avLst>
                  <a:gd name="adj" fmla="val 23137"/>
                </a:avLst>
              </a:prstGeom>
              <a:solidFill>
                <a:schemeClr val="tx2">
                  <a:lumMod val="60000"/>
                  <a:lumOff val="40000"/>
                  <a:alpha val="18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600">
                  <a:solidFill>
                    <a:srgbClr val="FF0000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1" name="Rectangle 97"/>
            <p:cNvSpPr>
              <a:spLocks noChangeArrowheads="1"/>
            </p:cNvSpPr>
            <p:nvPr/>
          </p:nvSpPr>
          <p:spPr bwMode="auto">
            <a:xfrm>
              <a:off x="3181395" y="3921105"/>
              <a:ext cx="30970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600" b="1" dirty="0">
                  <a:solidFill>
                    <a:srgbClr val="FF0000"/>
                  </a:solidFill>
                  <a:cs typeface="Arial" pitchFamily="34" charset="0"/>
                </a:rPr>
                <a:t>A</a:t>
              </a:r>
            </a:p>
          </p:txBody>
        </p:sp>
      </p:grpSp>
      <p:grpSp>
        <p:nvGrpSpPr>
          <p:cNvPr id="68" name="Groupe 67"/>
          <p:cNvGrpSpPr/>
          <p:nvPr/>
        </p:nvGrpSpPr>
        <p:grpSpPr>
          <a:xfrm>
            <a:off x="3059832" y="2038165"/>
            <a:ext cx="2160704" cy="2990828"/>
            <a:chOff x="3059831" y="2275211"/>
            <a:chExt cx="2160705" cy="2990827"/>
          </a:xfrm>
        </p:grpSpPr>
        <p:grpSp>
          <p:nvGrpSpPr>
            <p:cNvPr id="69" name="Groupe 7"/>
            <p:cNvGrpSpPr>
              <a:grpSpLocks/>
            </p:cNvGrpSpPr>
            <p:nvPr/>
          </p:nvGrpSpPr>
          <p:grpSpPr bwMode="auto">
            <a:xfrm>
              <a:off x="3640033" y="3825292"/>
              <a:ext cx="1458599" cy="1440746"/>
              <a:chOff x="3294839" y="3277268"/>
              <a:chExt cx="1433396" cy="1805215"/>
            </a:xfrm>
          </p:grpSpPr>
          <p:pic>
            <p:nvPicPr>
              <p:cNvPr id="73" name="Picture 73" descr="http://upload.wikimedia.org/wikipedia/commons/8/8b/Protein_ADAR_PDB_1qbj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rot="18189567">
                <a:off x="3146933" y="3425174"/>
                <a:ext cx="1342870" cy="10470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4" name="ZoneTexte 5"/>
              <p:cNvSpPr txBox="1">
                <a:spLocks noChangeArrowheads="1"/>
              </p:cNvSpPr>
              <p:nvPr/>
            </p:nvSpPr>
            <p:spPr bwMode="auto">
              <a:xfrm>
                <a:off x="3774732" y="4349776"/>
                <a:ext cx="953503" cy="7327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fr-FR" sz="1600" b="1" dirty="0">
                    <a:solidFill>
                      <a:srgbClr val="FF0000"/>
                    </a:solidFill>
                  </a:rPr>
                  <a:t>Enzymes </a:t>
                </a:r>
              </a:p>
              <a:p>
                <a:pPr algn="ctr"/>
                <a:r>
                  <a:rPr lang="fr-FR" sz="1600" b="1" dirty="0" err="1">
                    <a:solidFill>
                      <a:srgbClr val="FF0000"/>
                    </a:solidFill>
                  </a:rPr>
                  <a:t>ADARs</a:t>
                </a:r>
                <a:endParaRPr lang="fr-FR" sz="1600" b="1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70" name="Connecteur droit 69"/>
            <p:cNvCxnSpPr/>
            <p:nvPr/>
          </p:nvCxnSpPr>
          <p:spPr bwMode="auto">
            <a:xfrm>
              <a:off x="4886020" y="2275211"/>
              <a:ext cx="8984" cy="1756236"/>
            </a:xfrm>
            <a:prstGeom prst="line">
              <a:avLst/>
            </a:prstGeom>
            <a:ln w="12700" cmpd="sng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Flèche vers la droite 5"/>
            <p:cNvSpPr>
              <a:spLocks noChangeArrowheads="1"/>
            </p:cNvSpPr>
            <p:nvPr/>
          </p:nvSpPr>
          <p:spPr bwMode="auto">
            <a:xfrm>
              <a:off x="3601819" y="3558246"/>
              <a:ext cx="1151047" cy="232274"/>
            </a:xfrm>
            <a:prstGeom prst="rightArrow">
              <a:avLst>
                <a:gd name="adj1" fmla="val 50000"/>
                <a:gd name="adj2" fmla="val 50020"/>
              </a:avLst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600">
                <a:solidFill>
                  <a:srgbClr val="FF0000"/>
                </a:solidFill>
              </a:endParaRPr>
            </a:p>
          </p:txBody>
        </p:sp>
        <p:sp>
          <p:nvSpPr>
            <p:cNvPr id="72" name="ZoneTexte 6"/>
            <p:cNvSpPr txBox="1">
              <a:spLocks noChangeArrowheads="1"/>
            </p:cNvSpPr>
            <p:nvPr/>
          </p:nvSpPr>
          <p:spPr bwMode="auto">
            <a:xfrm>
              <a:off x="3059831" y="3181089"/>
              <a:ext cx="216070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fr-FR" altLang="fr-FR" sz="1600" b="1" dirty="0" err="1" smtClean="0">
                  <a:solidFill>
                    <a:srgbClr val="FF0000"/>
                  </a:solidFill>
                  <a:latin typeface="+mn-lt"/>
                  <a:cs typeface="Arial" charset="0"/>
                </a:rPr>
                <a:t>Editing</a:t>
              </a:r>
              <a:r>
                <a:rPr lang="fr-FR" altLang="fr-FR" sz="1600" b="1" dirty="0" smtClean="0">
                  <a:solidFill>
                    <a:srgbClr val="FF0000"/>
                  </a:solidFill>
                  <a:latin typeface="+mn-lt"/>
                  <a:cs typeface="Arial" charset="0"/>
                </a:rPr>
                <a:t> </a:t>
              </a:r>
              <a:r>
                <a:rPr lang="fr-FR" altLang="fr-FR" sz="1600" b="1" dirty="0">
                  <a:solidFill>
                    <a:srgbClr val="FF0000"/>
                  </a:solidFill>
                  <a:latin typeface="+mn-lt"/>
                  <a:cs typeface="Arial" charset="0"/>
                </a:rPr>
                <a:t>(A to </a:t>
              </a:r>
              <a:r>
                <a:rPr lang="fr-FR" altLang="fr-FR" sz="1600" b="1" dirty="0">
                  <a:solidFill>
                    <a:srgbClr val="FF0000"/>
                  </a:solidFill>
                  <a:latin typeface="Bell MT"/>
                  <a:cs typeface="Bell MT"/>
                </a:rPr>
                <a:t>I</a:t>
              </a:r>
              <a:r>
                <a:rPr lang="fr-FR" altLang="fr-FR" sz="1600" b="1" dirty="0">
                  <a:solidFill>
                    <a:srgbClr val="FF0000"/>
                  </a:solidFill>
                  <a:latin typeface="+mn-lt"/>
                  <a:cs typeface="Arial" charset="0"/>
                </a:rPr>
                <a:t>)</a:t>
              </a:r>
              <a:endParaRPr lang="fr-FR" altLang="fr-FR" sz="1600" b="1" i="1" dirty="0">
                <a:solidFill>
                  <a:srgbClr val="FF0000"/>
                </a:solidFill>
                <a:latin typeface="+mn-lt"/>
                <a:cs typeface="Arial" charset="0"/>
              </a:endParaRPr>
            </a:p>
          </p:txBody>
        </p:sp>
      </p:grpSp>
      <p:grpSp>
        <p:nvGrpSpPr>
          <p:cNvPr id="2048" name="Groupe 2047"/>
          <p:cNvGrpSpPr/>
          <p:nvPr/>
        </p:nvGrpSpPr>
        <p:grpSpPr>
          <a:xfrm>
            <a:off x="219709" y="4136582"/>
            <a:ext cx="8682555" cy="2176367"/>
            <a:chOff x="219709" y="4136582"/>
            <a:chExt cx="8682555" cy="2176367"/>
          </a:xfrm>
        </p:grpSpPr>
        <p:sp>
          <p:nvSpPr>
            <p:cNvPr id="7" name="ZoneTexte 71"/>
            <p:cNvSpPr txBox="1">
              <a:spLocks noChangeArrowheads="1"/>
            </p:cNvSpPr>
            <p:nvPr/>
          </p:nvSpPr>
          <p:spPr bwMode="auto">
            <a:xfrm>
              <a:off x="219709" y="4930266"/>
              <a:ext cx="4957612" cy="13140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lIns="82104" tIns="41052" rIns="82104" bIns="41052">
              <a:spAutoFit/>
            </a:bodyPr>
            <a:lstStyle/>
            <a:p>
              <a:r>
                <a:rPr lang="fr-FR" sz="1600" b="1" dirty="0" smtClean="0">
                  <a:solidFill>
                    <a:schemeClr val="tx2"/>
                  </a:solidFill>
                </a:rPr>
                <a:t>PATHOLOGICAL DYSFUNCTION</a:t>
              </a:r>
              <a:endParaRPr lang="fr-FR" sz="1600" dirty="0" smtClean="0">
                <a:solidFill>
                  <a:schemeClr val="tx2"/>
                </a:solidFill>
              </a:endParaRPr>
            </a:p>
            <a:p>
              <a:pPr>
                <a:buClr>
                  <a:schemeClr val="accent1"/>
                </a:buClr>
              </a:pPr>
              <a:r>
                <a:rPr lang="fr-FR" sz="1600" dirty="0" smtClean="0">
                  <a:solidFill>
                    <a:schemeClr val="tx2"/>
                  </a:solidFill>
                </a:rPr>
                <a:t>SEROTONIN 2C </a:t>
              </a:r>
              <a:r>
                <a:rPr lang="fr-FR" sz="1600" dirty="0">
                  <a:solidFill>
                    <a:schemeClr val="tx2"/>
                  </a:solidFill>
                </a:rPr>
                <a:t>R:  </a:t>
              </a:r>
              <a:r>
                <a:rPr lang="fr-FR" sz="1600" b="1" dirty="0" err="1">
                  <a:solidFill>
                    <a:schemeClr val="tx2"/>
                  </a:solidFill>
                </a:rPr>
                <a:t>psychiatry</a:t>
              </a:r>
              <a:r>
                <a:rPr lang="fr-FR" sz="1600" dirty="0">
                  <a:solidFill>
                    <a:schemeClr val="tx2"/>
                  </a:solidFill>
                </a:rPr>
                <a:t> </a:t>
              </a:r>
            </a:p>
            <a:p>
              <a:pPr>
                <a:buClr>
                  <a:schemeClr val="accent1"/>
                </a:buClr>
              </a:pPr>
              <a:r>
                <a:rPr lang="fr-FR" sz="1600" dirty="0">
                  <a:solidFill>
                    <a:schemeClr val="tx2"/>
                  </a:solidFill>
                </a:rPr>
                <a:t>AMPA: cancer, cognitive </a:t>
              </a:r>
              <a:r>
                <a:rPr lang="fr-FR" sz="1600" dirty="0" err="1">
                  <a:solidFill>
                    <a:schemeClr val="tx2"/>
                  </a:solidFill>
                </a:rPr>
                <a:t>deficits</a:t>
              </a:r>
              <a:endParaRPr lang="fr-FR" sz="1600" dirty="0">
                <a:solidFill>
                  <a:schemeClr val="tx2"/>
                </a:solidFill>
              </a:endParaRPr>
            </a:p>
            <a:p>
              <a:pPr>
                <a:buClr>
                  <a:schemeClr val="accent1"/>
                </a:buClr>
              </a:pPr>
              <a:r>
                <a:rPr lang="fr-FR" sz="1600" dirty="0">
                  <a:solidFill>
                    <a:schemeClr val="tx2"/>
                  </a:solidFill>
                </a:rPr>
                <a:t>Ion </a:t>
              </a:r>
              <a:r>
                <a:rPr lang="fr-FR" sz="1600" dirty="0" err="1">
                  <a:solidFill>
                    <a:schemeClr val="tx2"/>
                  </a:solidFill>
                </a:rPr>
                <a:t>channel</a:t>
              </a:r>
              <a:r>
                <a:rPr lang="fr-FR" sz="1600" dirty="0">
                  <a:solidFill>
                    <a:schemeClr val="tx2"/>
                  </a:solidFill>
                </a:rPr>
                <a:t>: </a:t>
              </a:r>
              <a:r>
                <a:rPr lang="fr-FR" sz="1600" dirty="0" err="1">
                  <a:solidFill>
                    <a:schemeClr val="tx2"/>
                  </a:solidFill>
                </a:rPr>
                <a:t>cardiovascular</a:t>
              </a:r>
              <a:r>
                <a:rPr lang="fr-FR" sz="1600" dirty="0">
                  <a:solidFill>
                    <a:schemeClr val="tx2"/>
                  </a:solidFill>
                </a:rPr>
                <a:t> </a:t>
              </a:r>
            </a:p>
            <a:p>
              <a:pPr>
                <a:buClr>
                  <a:schemeClr val="accent1"/>
                </a:buClr>
              </a:pPr>
              <a:r>
                <a:rPr lang="fr-FR" sz="1600" dirty="0">
                  <a:solidFill>
                    <a:schemeClr val="tx2"/>
                  </a:solidFill>
                </a:rPr>
                <a:t>PDE8A</a:t>
              </a:r>
              <a:r>
                <a:rPr lang="fr-FR" sz="1600" b="1" dirty="0">
                  <a:solidFill>
                    <a:schemeClr val="tx2"/>
                  </a:solidFill>
                </a:rPr>
                <a:t>: </a:t>
              </a:r>
              <a:r>
                <a:rPr lang="fr-FR" sz="1600" dirty="0" err="1">
                  <a:solidFill>
                    <a:schemeClr val="tx2"/>
                  </a:solidFill>
                </a:rPr>
                <a:t>psychiatry</a:t>
              </a:r>
              <a:r>
                <a:rPr lang="fr-FR" sz="1600" dirty="0">
                  <a:solidFill>
                    <a:schemeClr val="tx2"/>
                  </a:solidFill>
                </a:rPr>
                <a:t>, </a:t>
              </a:r>
              <a:r>
                <a:rPr lang="fr-FR" sz="1600" dirty="0" err="1">
                  <a:solidFill>
                    <a:schemeClr val="tx2"/>
                  </a:solidFill>
                </a:rPr>
                <a:t>autoimmune</a:t>
              </a:r>
              <a:r>
                <a:rPr lang="fr-FR" sz="1600" dirty="0">
                  <a:solidFill>
                    <a:schemeClr val="tx2"/>
                  </a:solidFill>
                </a:rPr>
                <a:t> </a:t>
              </a:r>
              <a:r>
                <a:rPr lang="fr-FR" sz="1600" dirty="0" err="1">
                  <a:solidFill>
                    <a:schemeClr val="tx2"/>
                  </a:solidFill>
                </a:rPr>
                <a:t>disease</a:t>
              </a:r>
              <a:r>
                <a:rPr lang="fr-FR" sz="1600" dirty="0">
                  <a:solidFill>
                    <a:schemeClr val="tx2"/>
                  </a:solidFill>
                </a:rPr>
                <a:t>, lupus</a:t>
              </a:r>
            </a:p>
          </p:txBody>
        </p:sp>
        <p:pic>
          <p:nvPicPr>
            <p:cNvPr id="9" name="Picture 75" descr="http://www.freestockphotos.biz/pictures/2/2906/arrow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728367" y="4136582"/>
              <a:ext cx="781202" cy="705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285205" y="4947694"/>
              <a:ext cx="4516999" cy="1365255"/>
            </a:xfrm>
            <a:prstGeom prst="rect">
              <a:avLst/>
            </a:prstGeom>
            <a:noFill/>
            <a:ln w="12700">
              <a:solidFill>
                <a:srgbClr val="FF6600"/>
              </a:solidFill>
              <a:round/>
              <a:headEnd/>
              <a:tailEnd/>
            </a:ln>
          </p:spPr>
          <p:txBody>
            <a:bodyPr lIns="91422" tIns="45711" rIns="91422" bIns="45711"/>
            <a:lstStyle/>
            <a:p>
              <a:endParaRPr lang="fr-FR" sz="1600">
                <a:solidFill>
                  <a:schemeClr val="tx2"/>
                </a:solidFill>
              </a:endParaRPr>
            </a:p>
          </p:txBody>
        </p:sp>
        <p:sp>
          <p:nvSpPr>
            <p:cNvPr id="14" name="ZoneTexte 77"/>
            <p:cNvSpPr txBox="1">
              <a:spLocks noChangeArrowheads="1"/>
            </p:cNvSpPr>
            <p:nvPr/>
          </p:nvSpPr>
          <p:spPr bwMode="auto">
            <a:xfrm>
              <a:off x="5113548" y="5020616"/>
              <a:ext cx="3788716" cy="106779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 lIns="82104" tIns="41052" rIns="82104" bIns="41052">
              <a:spAutoFit/>
            </a:bodyPr>
            <a:lstStyle/>
            <a:p>
              <a:r>
                <a:rPr lang="fr-FR" sz="1600" b="1" dirty="0" smtClean="0">
                  <a:solidFill>
                    <a:schemeClr val="tx2"/>
                  </a:solidFill>
                </a:rPr>
                <a:t>PHARMACOLOGICAL DYSFUNCTION</a:t>
              </a:r>
              <a:r>
                <a:rPr lang="fr-FR" sz="1600" dirty="0" smtClean="0">
                  <a:solidFill>
                    <a:schemeClr val="tx2"/>
                  </a:solidFill>
                </a:rPr>
                <a:t> </a:t>
              </a:r>
            </a:p>
            <a:p>
              <a:r>
                <a:rPr lang="fr-FR" sz="1600" dirty="0" smtClean="0">
                  <a:solidFill>
                    <a:schemeClr val="tx2"/>
                  </a:solidFill>
                </a:rPr>
                <a:t>Drug </a:t>
              </a:r>
              <a:r>
                <a:rPr lang="fr-FR" sz="1600" dirty="0" err="1">
                  <a:solidFill>
                    <a:schemeClr val="tx2"/>
                  </a:solidFill>
                </a:rPr>
                <a:t>induced</a:t>
              </a:r>
              <a:r>
                <a:rPr lang="fr-FR" sz="1600" dirty="0">
                  <a:solidFill>
                    <a:schemeClr val="tx2"/>
                  </a:solidFill>
                </a:rPr>
                <a:t> </a:t>
              </a:r>
              <a:r>
                <a:rPr lang="fr-FR" sz="1600" dirty="0" err="1">
                  <a:solidFill>
                    <a:schemeClr val="tx2"/>
                  </a:solidFill>
                </a:rPr>
                <a:t>depression</a:t>
              </a:r>
              <a:r>
                <a:rPr lang="fr-FR" sz="1600" dirty="0">
                  <a:solidFill>
                    <a:schemeClr val="tx2"/>
                  </a:solidFill>
                </a:rPr>
                <a:t>/suicide (5HT2C R)</a:t>
              </a:r>
            </a:p>
            <a:p>
              <a:r>
                <a:rPr lang="fr-FR" sz="1600" b="1" dirty="0">
                  <a:solidFill>
                    <a:schemeClr val="tx2"/>
                  </a:solidFill>
                </a:rPr>
                <a:t>FDA </a:t>
              </a:r>
              <a:r>
                <a:rPr lang="fr-FR" sz="1600" b="1" dirty="0" err="1">
                  <a:solidFill>
                    <a:schemeClr val="tx2"/>
                  </a:solidFill>
                </a:rPr>
                <a:t>Alerts</a:t>
              </a:r>
              <a:r>
                <a:rPr lang="fr-FR" sz="1600" dirty="0">
                  <a:solidFill>
                    <a:schemeClr val="tx2"/>
                  </a:solidFill>
                </a:rPr>
                <a:t>: </a:t>
              </a:r>
              <a:r>
                <a:rPr lang="fr-FR" sz="1600" dirty="0" err="1">
                  <a:solidFill>
                    <a:schemeClr val="tx2"/>
                  </a:solidFill>
                </a:rPr>
                <a:t>antidépressant</a:t>
              </a:r>
              <a:r>
                <a:rPr lang="fr-FR" sz="1600" dirty="0">
                  <a:solidFill>
                    <a:schemeClr val="tx2"/>
                  </a:solidFill>
                </a:rPr>
                <a:t>, anti- </a:t>
              </a:r>
              <a:r>
                <a:rPr lang="fr-FR" sz="1600" dirty="0" err="1">
                  <a:solidFill>
                    <a:schemeClr val="tx2"/>
                  </a:solidFill>
                </a:rPr>
                <a:t>obesity</a:t>
              </a:r>
              <a:r>
                <a:rPr lang="fr-FR" sz="1600" dirty="0">
                  <a:solidFill>
                    <a:schemeClr val="tx2"/>
                  </a:solidFill>
                </a:rPr>
                <a:t>,  anti- </a:t>
              </a:r>
              <a:r>
                <a:rPr lang="fr-FR" sz="1600" dirty="0" err="1">
                  <a:solidFill>
                    <a:schemeClr val="tx2"/>
                  </a:solidFill>
                </a:rPr>
                <a:t>convulsants</a:t>
              </a:r>
              <a:r>
                <a:rPr lang="fr-FR" sz="1600" dirty="0">
                  <a:solidFill>
                    <a:schemeClr val="tx2"/>
                  </a:solidFill>
                </a:rPr>
                <a:t>, anti-</a:t>
              </a:r>
              <a:r>
                <a:rPr lang="fr-FR" sz="1600" dirty="0" err="1">
                  <a:solidFill>
                    <a:schemeClr val="tx2"/>
                  </a:solidFill>
                </a:rPr>
                <a:t>nicotinic</a:t>
              </a:r>
              <a:r>
                <a:rPr lang="fr-FR" sz="1600" dirty="0">
                  <a:solidFill>
                    <a:schemeClr val="tx2"/>
                  </a:solidFill>
                </a:rPr>
                <a:t>…</a:t>
              </a:r>
            </a:p>
          </p:txBody>
        </p:sp>
        <p:sp>
          <p:nvSpPr>
            <p:cNvPr id="13" name="Rectangle 87"/>
            <p:cNvSpPr>
              <a:spLocks noChangeArrowheads="1"/>
            </p:cNvSpPr>
            <p:nvPr/>
          </p:nvSpPr>
          <p:spPr bwMode="auto">
            <a:xfrm>
              <a:off x="5132748" y="4949432"/>
              <a:ext cx="3769516" cy="1363517"/>
            </a:xfrm>
            <a:prstGeom prst="rect">
              <a:avLst/>
            </a:prstGeom>
            <a:noFill/>
            <a:ln w="12700">
              <a:solidFill>
                <a:srgbClr val="FF6600"/>
              </a:solidFill>
              <a:round/>
              <a:headEnd/>
              <a:tailEnd/>
            </a:ln>
          </p:spPr>
          <p:txBody>
            <a:bodyPr lIns="91422" tIns="45711" rIns="91422" bIns="45711"/>
            <a:lstStyle/>
            <a:p>
              <a:endParaRPr lang="fr-FR" sz="1600">
                <a:solidFill>
                  <a:schemeClr val="tx2"/>
                </a:solidFill>
              </a:endParaRPr>
            </a:p>
          </p:txBody>
        </p:sp>
        <p:pic>
          <p:nvPicPr>
            <p:cNvPr id="75" name="Picture 75" descr="http://www.freestockphotos.biz/pictures/2/2906/arrow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flipH="1">
              <a:off x="5364088" y="4149080"/>
              <a:ext cx="781202" cy="705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Rectangle 1"/>
          <p:cNvSpPr/>
          <p:nvPr/>
        </p:nvSpPr>
        <p:spPr>
          <a:xfrm>
            <a:off x="302114" y="5257799"/>
            <a:ext cx="2731757" cy="203200"/>
          </a:xfrm>
          <a:prstGeom prst="rect">
            <a:avLst/>
          </a:prstGeom>
          <a:noFill/>
          <a:ln w="28575" cmpd="sng">
            <a:solidFill>
              <a:srgbClr val="32C5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9691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7"/>
          <p:cNvSpPr>
            <a:spLocks noGrp="1"/>
          </p:cNvSpPr>
          <p:nvPr>
            <p:ph type="title"/>
          </p:nvPr>
        </p:nvSpPr>
        <p:spPr>
          <a:xfrm>
            <a:off x="0" y="643577"/>
            <a:ext cx="9144000" cy="528001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fr-FR" dirty="0" smtClean="0">
                <a:solidFill>
                  <a:srgbClr val="FFFFFF"/>
                </a:solidFill>
              </a:rPr>
              <a:t>Suicide </a:t>
            </a:r>
            <a:r>
              <a:rPr lang="fr-FR" dirty="0">
                <a:solidFill>
                  <a:srgbClr val="FFFFFF"/>
                </a:solidFill>
              </a:rPr>
              <a:t>&amp; </a:t>
            </a:r>
            <a:r>
              <a:rPr lang="fr-FR" dirty="0" err="1">
                <a:solidFill>
                  <a:srgbClr val="FFFFFF"/>
                </a:solidFill>
              </a:rPr>
              <a:t>serotonin</a:t>
            </a:r>
            <a:r>
              <a:rPr lang="fr-FR" dirty="0">
                <a:solidFill>
                  <a:srgbClr val="FFFFFF"/>
                </a:solidFill>
              </a:rPr>
              <a:t> 2C </a:t>
            </a:r>
            <a:r>
              <a:rPr lang="fr-FR" dirty="0" err="1">
                <a:solidFill>
                  <a:srgbClr val="FFFFFF"/>
                </a:solidFill>
              </a:rPr>
              <a:t>receptor</a:t>
            </a:r>
            <a:r>
              <a:rPr lang="fr-FR" dirty="0">
                <a:solidFill>
                  <a:srgbClr val="FFFFFF"/>
                </a:solidFill>
              </a:rPr>
              <a:t> </a:t>
            </a:r>
            <a:r>
              <a:rPr lang="fr-FR" dirty="0" smtClean="0">
                <a:solidFill>
                  <a:srgbClr val="FFFFFF"/>
                </a:solidFill>
              </a:rPr>
              <a:t>RNA </a:t>
            </a:r>
            <a:r>
              <a:rPr lang="fr-FR" dirty="0" err="1">
                <a:solidFill>
                  <a:srgbClr val="FFFFFF"/>
                </a:solidFill>
              </a:rPr>
              <a:t>editing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1708686" y="113515"/>
            <a:ext cx="7261389" cy="576775"/>
          </a:xfrm>
          <a:prstGeom prst="rect">
            <a:avLst/>
          </a:prstGeom>
        </p:spPr>
        <p:txBody>
          <a:bodyPr vert="horz" lIns="91422" tIns="45711" rIns="91422" bIns="4571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4000" b="1" dirty="0">
              <a:solidFill>
                <a:srgbClr val="1026C6"/>
              </a:solidFill>
            </a:endParaRPr>
          </a:p>
        </p:txBody>
      </p:sp>
      <p:pic>
        <p:nvPicPr>
          <p:cNvPr id="7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766" y="1491091"/>
            <a:ext cx="3478244" cy="2608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ZoneTexte 76"/>
          <p:cNvSpPr txBox="1"/>
          <p:nvPr/>
        </p:nvSpPr>
        <p:spPr>
          <a:xfrm>
            <a:off x="-25373" y="3441040"/>
            <a:ext cx="51509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6600"/>
              </a:buClr>
              <a:buFont typeface="Arial"/>
              <a:buChar char="•"/>
            </a:pPr>
            <a:r>
              <a:rPr lang="fr-FR" dirty="0" err="1" smtClean="0">
                <a:latin typeface="Verdana"/>
                <a:cs typeface="Verdana"/>
              </a:rPr>
              <a:t>Alteration</a:t>
            </a:r>
            <a:r>
              <a:rPr lang="fr-FR" dirty="0" smtClean="0">
                <a:latin typeface="Verdana"/>
                <a:cs typeface="Verdana"/>
              </a:rPr>
              <a:t> in 5HT2CR </a:t>
            </a:r>
            <a:r>
              <a:rPr lang="fr-FR" dirty="0" err="1" smtClean="0">
                <a:latin typeface="Verdana"/>
                <a:cs typeface="Verdana"/>
              </a:rPr>
              <a:t>editing</a:t>
            </a:r>
            <a:r>
              <a:rPr lang="fr-FR" dirty="0" smtClean="0">
                <a:latin typeface="Verdana"/>
                <a:cs typeface="Verdana"/>
              </a:rPr>
              <a:t> in the </a:t>
            </a:r>
            <a:r>
              <a:rPr lang="fr-FR" dirty="0" err="1" smtClean="0">
                <a:latin typeface="Verdana"/>
                <a:cs typeface="Verdana"/>
              </a:rPr>
              <a:t>prefrontal</a:t>
            </a:r>
            <a:r>
              <a:rPr lang="fr-FR" dirty="0" smtClean="0">
                <a:latin typeface="Verdana"/>
                <a:cs typeface="Verdana"/>
              </a:rPr>
              <a:t> cortex in </a:t>
            </a:r>
            <a:r>
              <a:rPr lang="fr-FR" dirty="0" err="1" smtClean="0">
                <a:latin typeface="Verdana"/>
                <a:cs typeface="Verdana"/>
              </a:rPr>
              <a:t>psychiatric</a:t>
            </a:r>
            <a:r>
              <a:rPr lang="fr-FR" dirty="0" smtClean="0">
                <a:latin typeface="Verdana"/>
                <a:cs typeface="Verdana"/>
              </a:rPr>
              <a:t> </a:t>
            </a:r>
            <a:r>
              <a:rPr lang="fr-FR" dirty="0" err="1" smtClean="0">
                <a:latin typeface="Verdana"/>
                <a:cs typeface="Verdana"/>
              </a:rPr>
              <a:t>disorders</a:t>
            </a:r>
            <a:r>
              <a:rPr lang="fr-FR" dirty="0" smtClean="0">
                <a:latin typeface="Verdana"/>
                <a:cs typeface="Verdana"/>
              </a:rPr>
              <a:t> and suicide.</a:t>
            </a:r>
            <a:endParaRPr lang="fr-FR" dirty="0">
              <a:latin typeface="Verdana"/>
              <a:cs typeface="Verdana"/>
            </a:endParaRPr>
          </a:p>
        </p:txBody>
      </p:sp>
      <p:sp>
        <p:nvSpPr>
          <p:cNvPr id="78" name="ZoneTexte 77"/>
          <p:cNvSpPr txBox="1"/>
          <p:nvPr/>
        </p:nvSpPr>
        <p:spPr>
          <a:xfrm>
            <a:off x="5764612" y="5011312"/>
            <a:ext cx="333302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err="1" smtClean="0">
                <a:cs typeface="Verdana"/>
              </a:rPr>
              <a:t>Sodi</a:t>
            </a:r>
            <a:r>
              <a:rPr lang="fr-FR" sz="1200" dirty="0" smtClean="0">
                <a:cs typeface="Verdana"/>
              </a:rPr>
              <a:t> et al. 2001 </a:t>
            </a:r>
            <a:r>
              <a:rPr lang="fr-FR" sz="1200" i="1" dirty="0" smtClean="0">
                <a:cs typeface="Verdana"/>
              </a:rPr>
              <a:t>Mol. </a:t>
            </a:r>
            <a:r>
              <a:rPr lang="fr-FR" sz="1200" i="1" dirty="0" err="1" smtClean="0">
                <a:cs typeface="Verdana"/>
              </a:rPr>
              <a:t>Psychiatry</a:t>
            </a:r>
            <a:endParaRPr lang="fr-FR" sz="1200" i="1" dirty="0" smtClean="0">
              <a:cs typeface="Verdana"/>
            </a:endParaRPr>
          </a:p>
          <a:p>
            <a:r>
              <a:rPr lang="fr-FR" sz="1200" dirty="0" err="1" smtClean="0">
                <a:cs typeface="Verdana"/>
              </a:rPr>
              <a:t>Niswander</a:t>
            </a:r>
            <a:r>
              <a:rPr lang="fr-FR" sz="1200" dirty="0" smtClean="0">
                <a:cs typeface="Verdana"/>
              </a:rPr>
              <a:t> et al. 2001 </a:t>
            </a:r>
            <a:r>
              <a:rPr lang="fr-FR" sz="1200" i="1" dirty="0" err="1" smtClean="0">
                <a:cs typeface="Verdana"/>
              </a:rPr>
              <a:t>Neuropsychopharmacology</a:t>
            </a:r>
            <a:endParaRPr lang="fr-FR" sz="1200" i="1" dirty="0" smtClean="0">
              <a:cs typeface="Verdana"/>
            </a:endParaRPr>
          </a:p>
          <a:p>
            <a:r>
              <a:rPr lang="fr-FR" sz="1200" dirty="0" err="1" smtClean="0">
                <a:cs typeface="Verdana"/>
              </a:rPr>
              <a:t>Gurevich</a:t>
            </a:r>
            <a:r>
              <a:rPr lang="fr-FR" sz="1200" dirty="0" smtClean="0">
                <a:cs typeface="Verdana"/>
              </a:rPr>
              <a:t> et al. </a:t>
            </a:r>
            <a:r>
              <a:rPr lang="fr-FR" sz="1200" i="1" dirty="0" smtClean="0">
                <a:cs typeface="Verdana"/>
              </a:rPr>
              <a:t>2002 </a:t>
            </a:r>
            <a:r>
              <a:rPr lang="fr-FR" sz="1200" i="1" dirty="0" err="1" smtClean="0">
                <a:cs typeface="Verdana"/>
              </a:rPr>
              <a:t>Neuron</a:t>
            </a:r>
            <a:endParaRPr lang="fr-FR" sz="1200" i="1" dirty="0" smtClean="0">
              <a:cs typeface="Verdana"/>
            </a:endParaRPr>
          </a:p>
          <a:p>
            <a:r>
              <a:rPr lang="fr-FR" sz="1200" dirty="0" err="1" smtClean="0">
                <a:cs typeface="Verdana"/>
              </a:rPr>
              <a:t>Weissmann</a:t>
            </a:r>
            <a:r>
              <a:rPr lang="fr-FR" sz="1200" dirty="0" smtClean="0">
                <a:cs typeface="Verdana"/>
              </a:rPr>
              <a:t> </a:t>
            </a:r>
            <a:r>
              <a:rPr lang="fr-FR" sz="1200" dirty="0">
                <a:cs typeface="Verdana"/>
              </a:rPr>
              <a:t>et al. </a:t>
            </a:r>
            <a:r>
              <a:rPr lang="fr-FR" sz="1200" i="1" dirty="0">
                <a:cs typeface="Verdana"/>
              </a:rPr>
              <a:t>Patents and </a:t>
            </a:r>
            <a:r>
              <a:rPr lang="fr-FR" sz="1200" i="1" dirty="0" err="1">
                <a:cs typeface="Verdana"/>
              </a:rPr>
              <a:t>unpublished</a:t>
            </a:r>
            <a:r>
              <a:rPr lang="fr-FR" sz="1200" i="1" dirty="0">
                <a:cs typeface="Verdana"/>
              </a:rPr>
              <a:t> </a:t>
            </a:r>
            <a:r>
              <a:rPr lang="fr-FR" sz="1200" i="1" dirty="0" smtClean="0">
                <a:cs typeface="Verdana"/>
              </a:rPr>
              <a:t>data</a:t>
            </a:r>
            <a:r>
              <a:rPr lang="fr-FR" sz="1200" dirty="0" smtClean="0">
                <a:cs typeface="Verdana"/>
              </a:rPr>
              <a:t>.</a:t>
            </a:r>
            <a:endParaRPr lang="fr-FR" sz="1200" dirty="0">
              <a:cs typeface="Verdana"/>
            </a:endParaRPr>
          </a:p>
          <a:p>
            <a:r>
              <a:rPr lang="fr-FR" sz="1200" dirty="0" err="1" smtClean="0">
                <a:cs typeface="Verdana"/>
              </a:rPr>
              <a:t>Dracheva</a:t>
            </a:r>
            <a:r>
              <a:rPr lang="fr-FR" sz="1200" dirty="0" smtClean="0">
                <a:cs typeface="Verdana"/>
              </a:rPr>
              <a:t> et al. 2003. </a:t>
            </a:r>
            <a:r>
              <a:rPr lang="fr-FR" sz="1200" i="1" dirty="0" smtClean="0">
                <a:cs typeface="Verdana"/>
              </a:rPr>
              <a:t>J. </a:t>
            </a:r>
            <a:r>
              <a:rPr lang="fr-FR" sz="1200" i="1" dirty="0" err="1" smtClean="0">
                <a:cs typeface="Verdana"/>
              </a:rPr>
              <a:t>Neurochem</a:t>
            </a:r>
            <a:r>
              <a:rPr lang="fr-FR" sz="1200" i="1" dirty="0" smtClean="0">
                <a:cs typeface="Verdana"/>
              </a:rPr>
              <a:t>.</a:t>
            </a:r>
          </a:p>
          <a:p>
            <a:r>
              <a:rPr lang="fr-FR" sz="1200" dirty="0">
                <a:cs typeface="Verdana"/>
              </a:rPr>
              <a:t>Yang et al. 2004 </a:t>
            </a:r>
            <a:r>
              <a:rPr lang="fr-FR" sz="1200" i="1" dirty="0">
                <a:cs typeface="Verdana"/>
              </a:rPr>
              <a:t>Mol. Brain </a:t>
            </a:r>
            <a:r>
              <a:rPr lang="fr-FR" sz="1200" i="1" dirty="0" err="1">
                <a:cs typeface="Verdana"/>
              </a:rPr>
              <a:t>Research</a:t>
            </a:r>
            <a:endParaRPr lang="fr-FR" sz="1200" i="1" dirty="0">
              <a:cs typeface="Verdana"/>
            </a:endParaRPr>
          </a:p>
          <a:p>
            <a:r>
              <a:rPr lang="fr-FR" sz="1200" dirty="0" err="1">
                <a:cs typeface="Verdana"/>
              </a:rPr>
              <a:t>Baganz</a:t>
            </a:r>
            <a:r>
              <a:rPr lang="fr-FR" sz="1200" dirty="0">
                <a:cs typeface="Verdana"/>
              </a:rPr>
              <a:t> et al. 2013 </a:t>
            </a:r>
            <a:r>
              <a:rPr lang="fr-FR" sz="1200" i="1" dirty="0">
                <a:cs typeface="Verdana"/>
              </a:rPr>
              <a:t>ACS </a:t>
            </a:r>
            <a:r>
              <a:rPr lang="fr-FR" sz="1200" i="1" dirty="0" err="1">
                <a:cs typeface="Verdana"/>
              </a:rPr>
              <a:t>Chem</a:t>
            </a:r>
            <a:r>
              <a:rPr lang="fr-FR" sz="1200" i="1" dirty="0">
                <a:cs typeface="Verdana"/>
              </a:rPr>
              <a:t>. </a:t>
            </a:r>
            <a:r>
              <a:rPr lang="fr-FR" sz="1200" i="1" dirty="0" err="1">
                <a:cs typeface="Verdana"/>
              </a:rPr>
              <a:t>Neurosci</a:t>
            </a:r>
            <a:endParaRPr lang="fr-FR" sz="1200" i="1" dirty="0">
              <a:cs typeface="Verdana"/>
            </a:endParaRPr>
          </a:p>
          <a:p>
            <a:r>
              <a:rPr lang="fr-FR" sz="1200" dirty="0" smtClean="0">
                <a:cs typeface="Verdana"/>
              </a:rPr>
              <a:t>Di </a:t>
            </a:r>
            <a:r>
              <a:rPr lang="fr-FR" sz="1200" dirty="0" err="1" smtClean="0">
                <a:cs typeface="Verdana"/>
              </a:rPr>
              <a:t>Narzo</a:t>
            </a:r>
            <a:r>
              <a:rPr lang="fr-FR" sz="1200" dirty="0" smtClean="0">
                <a:cs typeface="Verdana"/>
              </a:rPr>
              <a:t> et al. 2014 </a:t>
            </a:r>
            <a:r>
              <a:rPr lang="fr-FR" sz="1200" i="1" dirty="0" err="1" smtClean="0">
                <a:cs typeface="Verdana"/>
              </a:rPr>
              <a:t>Human</a:t>
            </a:r>
            <a:r>
              <a:rPr lang="fr-FR" sz="1200" i="1" dirty="0" smtClean="0">
                <a:cs typeface="Verdana"/>
              </a:rPr>
              <a:t> Mol. </a:t>
            </a:r>
            <a:r>
              <a:rPr lang="fr-FR" sz="1200" i="1" dirty="0" err="1" smtClean="0">
                <a:cs typeface="Verdana"/>
              </a:rPr>
              <a:t>Genetics</a:t>
            </a:r>
            <a:endParaRPr lang="fr-FR" sz="1200" i="1" dirty="0" smtClean="0">
              <a:cs typeface="Verdana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-25373" y="1419124"/>
            <a:ext cx="50789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6600"/>
              </a:buClr>
              <a:buFont typeface="Arial"/>
              <a:buChar char="•"/>
            </a:pPr>
            <a:endParaRPr lang="fr-FR" dirty="0">
              <a:latin typeface="Verdana"/>
              <a:cs typeface="Verdana"/>
            </a:endParaRPr>
          </a:p>
          <a:p>
            <a:pPr marL="285750" indent="-285750">
              <a:buClr>
                <a:srgbClr val="FF6600"/>
              </a:buClr>
              <a:buFont typeface="Arial"/>
              <a:buChar char="•"/>
            </a:pPr>
            <a:r>
              <a:rPr lang="fr-FR" dirty="0" err="1">
                <a:latin typeface="Verdana"/>
                <a:cs typeface="Verdana"/>
              </a:rPr>
              <a:t>Serotonergic</a:t>
            </a:r>
            <a:r>
              <a:rPr lang="fr-FR" dirty="0">
                <a:latin typeface="Verdana"/>
                <a:cs typeface="Verdana"/>
              </a:rPr>
              <a:t> system </a:t>
            </a:r>
            <a:r>
              <a:rPr lang="fr-FR" dirty="0" err="1">
                <a:latin typeface="Verdana"/>
                <a:cs typeface="Verdana"/>
              </a:rPr>
              <a:t>tightly</a:t>
            </a:r>
            <a:r>
              <a:rPr lang="fr-FR" dirty="0">
                <a:latin typeface="Verdana"/>
                <a:cs typeface="Verdana"/>
              </a:rPr>
              <a:t> </a:t>
            </a:r>
            <a:r>
              <a:rPr lang="fr-FR" dirty="0" err="1">
                <a:latin typeface="Verdana"/>
                <a:cs typeface="Verdana"/>
              </a:rPr>
              <a:t>linked</a:t>
            </a:r>
            <a:r>
              <a:rPr lang="fr-FR" dirty="0">
                <a:latin typeface="Verdana"/>
                <a:cs typeface="Verdana"/>
              </a:rPr>
              <a:t> to </a:t>
            </a:r>
            <a:r>
              <a:rPr lang="fr-FR" dirty="0" err="1">
                <a:latin typeface="Verdana"/>
                <a:cs typeface="Verdana"/>
              </a:rPr>
              <a:t>psychiatric</a:t>
            </a:r>
            <a:r>
              <a:rPr lang="fr-FR" dirty="0">
                <a:latin typeface="Verdana"/>
                <a:cs typeface="Verdana"/>
              </a:rPr>
              <a:t> </a:t>
            </a:r>
            <a:r>
              <a:rPr lang="fr-FR" dirty="0" err="1">
                <a:latin typeface="Verdana"/>
                <a:cs typeface="Verdana"/>
              </a:rPr>
              <a:t>disorders</a:t>
            </a:r>
            <a:r>
              <a:rPr lang="fr-FR" dirty="0">
                <a:latin typeface="Verdana"/>
                <a:cs typeface="Verdana"/>
              </a:rPr>
              <a:t> (</a:t>
            </a:r>
            <a:r>
              <a:rPr lang="fr-FR" dirty="0" err="1">
                <a:latin typeface="Verdana"/>
                <a:cs typeface="Verdana"/>
              </a:rPr>
              <a:t>e.g</a:t>
            </a:r>
            <a:r>
              <a:rPr lang="fr-FR" dirty="0">
                <a:latin typeface="Verdana"/>
                <a:cs typeface="Verdana"/>
              </a:rPr>
              <a:t>. </a:t>
            </a:r>
            <a:r>
              <a:rPr lang="fr-FR" dirty="0" err="1" smtClean="0">
                <a:latin typeface="Verdana"/>
                <a:cs typeface="Verdana"/>
              </a:rPr>
              <a:t>depression</a:t>
            </a:r>
            <a:r>
              <a:rPr lang="fr-FR" dirty="0" smtClean="0">
                <a:latin typeface="Verdana"/>
                <a:cs typeface="Verdana"/>
              </a:rPr>
              <a:t> </a:t>
            </a:r>
            <a:r>
              <a:rPr lang="fr-FR" dirty="0">
                <a:latin typeface="Verdana"/>
                <a:cs typeface="Verdana"/>
              </a:rPr>
              <a:t>and suicide).</a:t>
            </a:r>
          </a:p>
        </p:txBody>
      </p:sp>
      <p:sp>
        <p:nvSpPr>
          <p:cNvPr id="80" name="Rectangle 79"/>
          <p:cNvSpPr/>
          <p:nvPr/>
        </p:nvSpPr>
        <p:spPr>
          <a:xfrm>
            <a:off x="-25373" y="2626932"/>
            <a:ext cx="51509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6600"/>
              </a:buClr>
              <a:buFont typeface="Arial"/>
              <a:buChar char="•"/>
            </a:pPr>
            <a:r>
              <a:rPr lang="fr-FR" dirty="0" err="1" smtClean="0">
                <a:latin typeface="Verdana"/>
                <a:cs typeface="Verdana"/>
              </a:rPr>
              <a:t>Serotonin</a:t>
            </a:r>
            <a:r>
              <a:rPr lang="fr-FR" dirty="0" smtClean="0">
                <a:latin typeface="Verdana"/>
                <a:cs typeface="Verdana"/>
              </a:rPr>
              <a:t> </a:t>
            </a:r>
            <a:r>
              <a:rPr lang="fr-FR" dirty="0">
                <a:latin typeface="Verdana"/>
                <a:cs typeface="Verdana"/>
              </a:rPr>
              <a:t>2C </a:t>
            </a:r>
            <a:r>
              <a:rPr lang="fr-FR" dirty="0" err="1">
                <a:latin typeface="Verdana"/>
                <a:cs typeface="Verdana"/>
              </a:rPr>
              <a:t>receptor</a:t>
            </a:r>
            <a:r>
              <a:rPr lang="fr-FR" dirty="0">
                <a:latin typeface="Verdana"/>
                <a:cs typeface="Verdana"/>
              </a:rPr>
              <a:t> (5-HT2CR) RNA </a:t>
            </a:r>
            <a:r>
              <a:rPr lang="fr-FR" dirty="0" err="1">
                <a:latin typeface="Verdana"/>
                <a:cs typeface="Verdana"/>
              </a:rPr>
              <a:t>is</a:t>
            </a:r>
            <a:r>
              <a:rPr lang="fr-FR" dirty="0">
                <a:latin typeface="Verdana"/>
                <a:cs typeface="Verdana"/>
              </a:rPr>
              <a:t> </a:t>
            </a:r>
            <a:r>
              <a:rPr lang="fr-FR" dirty="0" err="1">
                <a:latin typeface="Verdana"/>
                <a:cs typeface="Verdana"/>
              </a:rPr>
              <a:t>subjected</a:t>
            </a:r>
            <a:r>
              <a:rPr lang="fr-FR" dirty="0">
                <a:latin typeface="Verdana"/>
                <a:cs typeface="Verdana"/>
              </a:rPr>
              <a:t> to RNA </a:t>
            </a:r>
            <a:r>
              <a:rPr lang="fr-FR" dirty="0" err="1">
                <a:latin typeface="Verdana"/>
                <a:cs typeface="Verdana"/>
              </a:rPr>
              <a:t>editing</a:t>
            </a:r>
            <a:r>
              <a:rPr lang="fr-FR" dirty="0">
                <a:latin typeface="Verdana"/>
                <a:cs typeface="Verdana"/>
              </a:rPr>
              <a:t>.</a:t>
            </a:r>
          </a:p>
        </p:txBody>
      </p:sp>
      <p:sp>
        <p:nvSpPr>
          <p:cNvPr id="81" name="Rectangle 80"/>
          <p:cNvSpPr/>
          <p:nvPr/>
        </p:nvSpPr>
        <p:spPr>
          <a:xfrm>
            <a:off x="-25373" y="4420248"/>
            <a:ext cx="82141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FF6600"/>
              </a:buClr>
              <a:buFont typeface="Arial"/>
              <a:buChar char="•"/>
            </a:pPr>
            <a:r>
              <a:rPr lang="fr-FR" dirty="0" err="1">
                <a:latin typeface="Verdana"/>
                <a:cs typeface="Verdana"/>
              </a:rPr>
              <a:t>Neuropsychiatric</a:t>
            </a:r>
            <a:r>
              <a:rPr lang="fr-FR" dirty="0">
                <a:latin typeface="Verdana"/>
                <a:cs typeface="Verdana"/>
              </a:rPr>
              <a:t> </a:t>
            </a:r>
            <a:r>
              <a:rPr lang="fr-FR" dirty="0" err="1">
                <a:latin typeface="Verdana"/>
                <a:cs typeface="Verdana"/>
              </a:rPr>
              <a:t>disorders</a:t>
            </a:r>
            <a:r>
              <a:rPr lang="fr-FR" dirty="0">
                <a:latin typeface="Verdana"/>
                <a:cs typeface="Verdana"/>
              </a:rPr>
              <a:t> have </a:t>
            </a:r>
            <a:r>
              <a:rPr lang="fr-FR" dirty="0" err="1" smtClean="0">
                <a:latin typeface="Verdana"/>
                <a:cs typeface="Verdana"/>
              </a:rPr>
              <a:t>also</a:t>
            </a:r>
            <a:r>
              <a:rPr lang="fr-FR" dirty="0" smtClean="0">
                <a:latin typeface="Verdana"/>
                <a:cs typeface="Verdana"/>
              </a:rPr>
              <a:t> been </a:t>
            </a:r>
            <a:r>
              <a:rPr lang="fr-FR" dirty="0" err="1">
                <a:latin typeface="Verdana"/>
                <a:cs typeface="Verdana"/>
              </a:rPr>
              <a:t>linked</a:t>
            </a:r>
            <a:r>
              <a:rPr lang="fr-FR" dirty="0">
                <a:latin typeface="Verdana"/>
                <a:cs typeface="Verdana"/>
              </a:rPr>
              <a:t> </a:t>
            </a:r>
            <a:r>
              <a:rPr lang="fr-FR" dirty="0" smtClean="0">
                <a:latin typeface="Verdana"/>
                <a:cs typeface="Verdana"/>
              </a:rPr>
              <a:t>to immune system activation (</a:t>
            </a:r>
            <a:r>
              <a:rPr lang="fr-FR" dirty="0" err="1" smtClean="0">
                <a:latin typeface="Verdana"/>
                <a:cs typeface="Verdana"/>
              </a:rPr>
              <a:t>neuroinflammation</a:t>
            </a:r>
            <a:r>
              <a:rPr lang="fr-FR" dirty="0" smtClean="0">
                <a:latin typeface="Verdana"/>
                <a:cs typeface="Verdana"/>
              </a:rPr>
              <a:t>).</a:t>
            </a:r>
            <a:endParaRPr lang="fr-FR" dirty="0">
              <a:latin typeface="Verdana"/>
              <a:cs typeface="Verdana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-25373" y="5198656"/>
            <a:ext cx="55752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6600"/>
              </a:buClr>
              <a:buFont typeface="Arial"/>
              <a:buChar char="•"/>
            </a:pPr>
            <a:r>
              <a:rPr lang="fr-FR" dirty="0" err="1" smtClean="0">
                <a:latin typeface="Verdana"/>
                <a:cs typeface="Verdana"/>
              </a:rPr>
              <a:t>Interferon</a:t>
            </a:r>
            <a:r>
              <a:rPr lang="fr-FR" dirty="0" smtClean="0">
                <a:latin typeface="Verdana"/>
                <a:cs typeface="Verdana"/>
              </a:rPr>
              <a:t> </a:t>
            </a:r>
            <a:r>
              <a:rPr lang="fr-FR" dirty="0" err="1">
                <a:latin typeface="Verdana"/>
                <a:cs typeface="Verdana"/>
              </a:rPr>
              <a:t>treatment</a:t>
            </a:r>
            <a:r>
              <a:rPr lang="fr-FR" dirty="0">
                <a:latin typeface="Verdana"/>
                <a:cs typeface="Verdana"/>
              </a:rPr>
              <a:t> in patients </a:t>
            </a:r>
            <a:r>
              <a:rPr lang="fr-FR" dirty="0" err="1" smtClean="0">
                <a:latin typeface="Verdana"/>
                <a:cs typeface="Verdana"/>
              </a:rPr>
              <a:t>induces</a:t>
            </a:r>
            <a:r>
              <a:rPr lang="fr-FR" dirty="0" smtClean="0">
                <a:latin typeface="Verdana"/>
                <a:cs typeface="Verdana"/>
              </a:rPr>
              <a:t> </a:t>
            </a:r>
            <a:r>
              <a:rPr lang="fr-FR" dirty="0" err="1">
                <a:latin typeface="Verdana"/>
                <a:cs typeface="Verdana"/>
              </a:rPr>
              <a:t>severe</a:t>
            </a:r>
            <a:r>
              <a:rPr lang="fr-FR" dirty="0">
                <a:latin typeface="Verdana"/>
                <a:cs typeface="Verdana"/>
              </a:rPr>
              <a:t> </a:t>
            </a:r>
            <a:r>
              <a:rPr lang="fr-FR" dirty="0" err="1">
                <a:latin typeface="Verdana"/>
                <a:cs typeface="Verdana"/>
              </a:rPr>
              <a:t>psychiatric</a:t>
            </a:r>
            <a:r>
              <a:rPr lang="fr-FR" dirty="0">
                <a:latin typeface="Verdana"/>
                <a:cs typeface="Verdana"/>
              </a:rPr>
              <a:t> </a:t>
            </a:r>
            <a:r>
              <a:rPr lang="fr-FR" dirty="0" err="1">
                <a:latin typeface="Verdana"/>
                <a:cs typeface="Verdana"/>
              </a:rPr>
              <a:t>side</a:t>
            </a:r>
            <a:r>
              <a:rPr lang="fr-FR" dirty="0">
                <a:latin typeface="Verdana"/>
                <a:cs typeface="Verdana"/>
              </a:rPr>
              <a:t> </a:t>
            </a:r>
            <a:r>
              <a:rPr lang="fr-FR" dirty="0" err="1">
                <a:latin typeface="Verdana"/>
                <a:cs typeface="Verdana"/>
              </a:rPr>
              <a:t>effects</a:t>
            </a:r>
            <a:r>
              <a:rPr lang="fr-FR" dirty="0">
                <a:latin typeface="Verdana"/>
                <a:cs typeface="Verdana"/>
              </a:rPr>
              <a:t> (</a:t>
            </a:r>
            <a:r>
              <a:rPr lang="fr-FR" dirty="0" err="1">
                <a:latin typeface="Verdana"/>
                <a:cs typeface="Verdana"/>
              </a:rPr>
              <a:t>depression</a:t>
            </a:r>
            <a:r>
              <a:rPr lang="fr-FR" dirty="0">
                <a:latin typeface="Verdana"/>
                <a:cs typeface="Verdana"/>
              </a:rPr>
              <a:t>/</a:t>
            </a:r>
            <a:r>
              <a:rPr lang="fr-FR" dirty="0" err="1">
                <a:latin typeface="Verdana"/>
                <a:cs typeface="Verdana"/>
              </a:rPr>
              <a:t>suicidal</a:t>
            </a:r>
            <a:r>
              <a:rPr lang="fr-FR" dirty="0">
                <a:latin typeface="Verdana"/>
                <a:cs typeface="Verdana"/>
              </a:rPr>
              <a:t> </a:t>
            </a:r>
            <a:r>
              <a:rPr lang="fr-FR" dirty="0" err="1">
                <a:latin typeface="Verdana"/>
                <a:cs typeface="Verdana"/>
              </a:rPr>
              <a:t>ideation</a:t>
            </a:r>
            <a:r>
              <a:rPr lang="fr-FR" dirty="0">
                <a:latin typeface="Verdana"/>
                <a:cs typeface="Verdana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125491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7"/>
          <p:cNvSpPr>
            <a:spLocks noGrp="1"/>
          </p:cNvSpPr>
          <p:nvPr>
            <p:ph type="title"/>
          </p:nvPr>
        </p:nvSpPr>
        <p:spPr>
          <a:xfrm>
            <a:off x="0" y="643577"/>
            <a:ext cx="9144000" cy="528001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rgbClr val="FFFFFF"/>
                </a:solidFill>
              </a:rPr>
              <a:t>RNA </a:t>
            </a:r>
            <a:r>
              <a:rPr lang="fr-FR" dirty="0" err="1" smtClean="0">
                <a:solidFill>
                  <a:srgbClr val="FFFFFF"/>
                </a:solidFill>
              </a:rPr>
              <a:t>editing</a:t>
            </a:r>
            <a:r>
              <a:rPr lang="fr-FR" dirty="0" smtClean="0">
                <a:solidFill>
                  <a:srgbClr val="FFFFFF"/>
                </a:solidFill>
              </a:rPr>
              <a:t> </a:t>
            </a:r>
            <a:r>
              <a:rPr lang="fr-FR" dirty="0" err="1">
                <a:solidFill>
                  <a:srgbClr val="FFFFFF"/>
                </a:solidFill>
              </a:rPr>
              <a:t>regulates</a:t>
            </a:r>
            <a:r>
              <a:rPr lang="fr-FR" dirty="0">
                <a:solidFill>
                  <a:srgbClr val="FFFFFF"/>
                </a:solidFill>
              </a:rPr>
              <a:t> post-</a:t>
            </a:r>
            <a:r>
              <a:rPr lang="fr-FR" dirty="0" err="1">
                <a:solidFill>
                  <a:srgbClr val="FFFFFF"/>
                </a:solidFill>
              </a:rPr>
              <a:t>synpatic</a:t>
            </a:r>
            <a:r>
              <a:rPr lang="fr-FR" dirty="0">
                <a:solidFill>
                  <a:srgbClr val="FFFFFF"/>
                </a:solidFill>
              </a:rPr>
              <a:t> </a:t>
            </a:r>
            <a:r>
              <a:rPr lang="fr-FR" dirty="0" err="1">
                <a:solidFill>
                  <a:srgbClr val="FFFFFF"/>
                </a:solidFill>
              </a:rPr>
              <a:t>response</a:t>
            </a:r>
            <a:r>
              <a:rPr lang="fr-FR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1708686" y="113515"/>
            <a:ext cx="7261389" cy="576775"/>
          </a:xfrm>
          <a:prstGeom prst="rect">
            <a:avLst/>
          </a:prstGeom>
        </p:spPr>
        <p:txBody>
          <a:bodyPr vert="horz" lIns="91422" tIns="45711" rIns="91422" bIns="4571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4000" b="1" dirty="0">
              <a:solidFill>
                <a:srgbClr val="1026C6"/>
              </a:solidFill>
            </a:endParaRPr>
          </a:p>
        </p:txBody>
      </p:sp>
      <p:grpSp>
        <p:nvGrpSpPr>
          <p:cNvPr id="12" name="Grouper 11"/>
          <p:cNvGrpSpPr/>
          <p:nvPr/>
        </p:nvGrpSpPr>
        <p:grpSpPr>
          <a:xfrm>
            <a:off x="491308" y="825768"/>
            <a:ext cx="11768425" cy="5813677"/>
            <a:chOff x="510224" y="406400"/>
            <a:chExt cx="12442189" cy="6268383"/>
          </a:xfrm>
        </p:grpSpPr>
        <p:sp>
          <p:nvSpPr>
            <p:cNvPr id="13" name="Text Box 5"/>
            <p:cNvSpPr txBox="1">
              <a:spLocks noChangeArrowheads="1"/>
            </p:cNvSpPr>
            <p:nvPr/>
          </p:nvSpPr>
          <p:spPr bwMode="auto">
            <a:xfrm>
              <a:off x="4067175" y="4797425"/>
              <a:ext cx="276225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fr-FR" sz="1000" b="1" smtClean="0">
                  <a:solidFill>
                    <a:srgbClr val="5F5F5F"/>
                  </a:solidFill>
                  <a:latin typeface="Imprint MT Shadow" charset="0"/>
                  <a:cs typeface="Arial" charset="0"/>
                </a:rPr>
                <a:t>A</a:t>
              </a: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510224" y="1231692"/>
              <a:ext cx="8137525" cy="5113337"/>
            </a:xfrm>
            <a:custGeom>
              <a:avLst/>
              <a:gdLst>
                <a:gd name="T0" fmla="*/ 0 w 5126"/>
                <a:gd name="T1" fmla="*/ 2147483647 h 3221"/>
                <a:gd name="T2" fmla="*/ 0 w 5126"/>
                <a:gd name="T3" fmla="*/ 2147483647 h 3221"/>
                <a:gd name="T4" fmla="*/ 2147483647 w 5126"/>
                <a:gd name="T5" fmla="*/ 2147483647 h 3221"/>
                <a:gd name="T6" fmla="*/ 2147483647 w 5126"/>
                <a:gd name="T7" fmla="*/ 0 h 3221"/>
                <a:gd name="T8" fmla="*/ 2147483647 w 5126"/>
                <a:gd name="T9" fmla="*/ 2147483647 h 3221"/>
                <a:gd name="T10" fmla="*/ 2147483647 w 5126"/>
                <a:gd name="T11" fmla="*/ 2147483647 h 3221"/>
                <a:gd name="T12" fmla="*/ 2147483647 w 5126"/>
                <a:gd name="T13" fmla="*/ 2147483647 h 3221"/>
                <a:gd name="T14" fmla="*/ 2147483647 w 5126"/>
                <a:gd name="T15" fmla="*/ 2147483647 h 3221"/>
                <a:gd name="T16" fmla="*/ 0 w 5126"/>
                <a:gd name="T17" fmla="*/ 2147483647 h 32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126" h="3221">
                  <a:moveTo>
                    <a:pt x="0" y="46"/>
                  </a:moveTo>
                  <a:lnTo>
                    <a:pt x="0" y="3221"/>
                  </a:lnTo>
                  <a:lnTo>
                    <a:pt x="5126" y="3221"/>
                  </a:lnTo>
                  <a:lnTo>
                    <a:pt x="5126" y="0"/>
                  </a:lnTo>
                  <a:lnTo>
                    <a:pt x="2258" y="8"/>
                  </a:lnTo>
                  <a:lnTo>
                    <a:pt x="2261" y="1425"/>
                  </a:lnTo>
                  <a:lnTo>
                    <a:pt x="602" y="1433"/>
                  </a:lnTo>
                  <a:lnTo>
                    <a:pt x="610" y="49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Rectangle 18"/>
            <p:cNvSpPr>
              <a:spLocks noChangeArrowheads="1"/>
            </p:cNvSpPr>
            <p:nvPr/>
          </p:nvSpPr>
          <p:spPr bwMode="auto">
            <a:xfrm>
              <a:off x="2685565" y="6406312"/>
              <a:ext cx="279454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  <a:cs typeface="Arial" pitchFamily="34" charset="0"/>
                </a:rPr>
                <a:t>5HT2C Receptor 2</a:t>
              </a:r>
              <a:r>
                <a:rPr lang="en-US" altLang="en-US" sz="1400" b="1" baseline="30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  <a:cs typeface="Arial" pitchFamily="34" charset="0"/>
                </a:rPr>
                <a:t>nd</a:t>
              </a:r>
              <a:r>
                <a:rPr lang="en-US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  <a:cs typeface="Arial" pitchFamily="34" charset="0"/>
                </a:rPr>
                <a:t> Intracellular Loop</a:t>
              </a:r>
              <a:endParaRPr lang="en-US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16" name="Group 20"/>
            <p:cNvGrpSpPr>
              <a:grpSpLocks/>
            </p:cNvGrpSpPr>
            <p:nvPr/>
          </p:nvGrpSpPr>
          <p:grpSpPr bwMode="auto">
            <a:xfrm>
              <a:off x="2268538" y="3573463"/>
              <a:ext cx="935037" cy="1943100"/>
              <a:chOff x="1429" y="2251"/>
              <a:chExt cx="589" cy="1224"/>
            </a:xfrm>
          </p:grpSpPr>
          <p:sp>
            <p:nvSpPr>
              <p:cNvPr id="145" name="Line 21"/>
              <p:cNvSpPr>
                <a:spLocks noChangeShapeType="1"/>
              </p:cNvSpPr>
              <p:nvPr/>
            </p:nvSpPr>
            <p:spPr bwMode="auto">
              <a:xfrm>
                <a:off x="1429" y="2251"/>
                <a:ext cx="0" cy="1224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46" name="Line 22"/>
              <p:cNvSpPr>
                <a:spLocks noChangeShapeType="1"/>
              </p:cNvSpPr>
              <p:nvPr/>
            </p:nvSpPr>
            <p:spPr bwMode="auto">
              <a:xfrm>
                <a:off x="1429" y="3475"/>
                <a:ext cx="589" cy="0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17" name="Text Box 23"/>
            <p:cNvSpPr txBox="1">
              <a:spLocks noChangeArrowheads="1"/>
            </p:cNvSpPr>
            <p:nvPr/>
          </p:nvSpPr>
          <p:spPr bwMode="auto">
            <a:xfrm>
              <a:off x="1299636" y="4437112"/>
              <a:ext cx="1944688" cy="523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fr-F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Arial" charset="0"/>
                </a:rPr>
                <a:t>Structural impact of RNA </a:t>
              </a:r>
              <a:r>
                <a:rPr lang="fr-FR" sz="14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Arial" charset="0"/>
                </a:rPr>
                <a:t>Editing</a:t>
              </a:r>
              <a:endPara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charset="0"/>
              </a:endParaRPr>
            </a:p>
          </p:txBody>
        </p:sp>
        <p:pic>
          <p:nvPicPr>
            <p:cNvPr id="18" name="Picture 29" descr="o0609f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1880" y="4627019"/>
              <a:ext cx="1130754" cy="1572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 Box 25"/>
            <p:cNvSpPr txBox="1">
              <a:spLocks noChangeArrowheads="1"/>
            </p:cNvSpPr>
            <p:nvPr/>
          </p:nvSpPr>
          <p:spPr bwMode="auto">
            <a:xfrm>
              <a:off x="4572000" y="4849996"/>
              <a:ext cx="2041679" cy="523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Arial" charset="0"/>
                </a:rPr>
                <a:t>Loop conformational change</a:t>
              </a:r>
            </a:p>
          </p:txBody>
        </p:sp>
        <p:sp>
          <p:nvSpPr>
            <p:cNvPr id="20" name="Line 31"/>
            <p:cNvSpPr>
              <a:spLocks noChangeShapeType="1"/>
            </p:cNvSpPr>
            <p:nvPr/>
          </p:nvSpPr>
          <p:spPr bwMode="auto">
            <a:xfrm>
              <a:off x="4932040" y="5505707"/>
              <a:ext cx="1296144" cy="1032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latin typeface="Arial" charset="0"/>
                <a:ea typeface="ＭＳ Ｐゴシック" charset="0"/>
              </a:endParaRPr>
            </a:p>
          </p:txBody>
        </p:sp>
        <p:sp>
          <p:nvSpPr>
            <p:cNvPr id="21" name="Text Box 137"/>
            <p:cNvSpPr txBox="1">
              <a:spLocks noChangeArrowheads="1"/>
            </p:cNvSpPr>
            <p:nvPr/>
          </p:nvSpPr>
          <p:spPr bwMode="auto">
            <a:xfrm>
              <a:off x="6156325" y="6151563"/>
              <a:ext cx="1584325" cy="523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Arial" charset="0"/>
                </a:rPr>
                <a:t>Modulation of </a:t>
              </a:r>
            </a:p>
            <a:p>
              <a:pPr algn="ctr">
                <a:defRPr/>
              </a:pPr>
              <a:r>
                <a:rPr 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Arial" charset="0"/>
                </a:rPr>
                <a:t>G Protein binding</a:t>
              </a:r>
            </a:p>
          </p:txBody>
        </p:sp>
        <p:sp>
          <p:nvSpPr>
            <p:cNvPr id="22" name="Rectangle 141"/>
            <p:cNvSpPr>
              <a:spLocks noChangeArrowheads="1"/>
            </p:cNvSpPr>
            <p:nvPr/>
          </p:nvSpPr>
          <p:spPr bwMode="auto">
            <a:xfrm>
              <a:off x="821998" y="1340519"/>
              <a:ext cx="2879725" cy="576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fr-FR" sz="1800">
                <a:solidFill>
                  <a:srgbClr val="000000"/>
                </a:solidFill>
                <a:latin typeface="Calibri" charset="0"/>
                <a:ea typeface="ＭＳ Ｐゴシック" charset="0"/>
                <a:cs typeface="Arial" charset="0"/>
              </a:endParaRPr>
            </a:p>
          </p:txBody>
        </p:sp>
        <p:grpSp>
          <p:nvGrpSpPr>
            <p:cNvPr id="23" name="Groupe 9"/>
            <p:cNvGrpSpPr/>
            <p:nvPr/>
          </p:nvGrpSpPr>
          <p:grpSpPr>
            <a:xfrm>
              <a:off x="6588224" y="4479151"/>
              <a:ext cx="771405" cy="1650224"/>
              <a:chOff x="6828208" y="4479151"/>
              <a:chExt cx="771405" cy="1650224"/>
            </a:xfrm>
          </p:grpSpPr>
          <p:sp>
            <p:nvSpPr>
              <p:cNvPr id="62" name="Freeform 54"/>
              <p:cNvSpPr>
                <a:spLocks/>
              </p:cNvSpPr>
              <p:nvPr/>
            </p:nvSpPr>
            <p:spPr bwMode="auto">
              <a:xfrm>
                <a:off x="6931766" y="5114204"/>
                <a:ext cx="16908" cy="2188"/>
              </a:xfrm>
              <a:custGeom>
                <a:avLst/>
                <a:gdLst>
                  <a:gd name="T0" fmla="*/ 0 w 54"/>
                  <a:gd name="T1" fmla="*/ 0 h 11"/>
                  <a:gd name="T2" fmla="*/ 0 w 54"/>
                  <a:gd name="T3" fmla="*/ 0 h 11"/>
                  <a:gd name="T4" fmla="*/ 0 w 54"/>
                  <a:gd name="T5" fmla="*/ 0 h 11"/>
                  <a:gd name="T6" fmla="*/ 0 w 54"/>
                  <a:gd name="T7" fmla="*/ 0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4" h="11">
                    <a:moveTo>
                      <a:pt x="0" y="0"/>
                    </a:moveTo>
                    <a:lnTo>
                      <a:pt x="54" y="10"/>
                    </a:lnTo>
                    <a:lnTo>
                      <a:pt x="54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" name="Freeform 55"/>
              <p:cNvSpPr>
                <a:spLocks/>
              </p:cNvSpPr>
              <p:nvPr/>
            </p:nvSpPr>
            <p:spPr bwMode="auto">
              <a:xfrm>
                <a:off x="6942333" y="5028877"/>
                <a:ext cx="19021" cy="2188"/>
              </a:xfrm>
              <a:custGeom>
                <a:avLst/>
                <a:gdLst>
                  <a:gd name="T0" fmla="*/ 0 w 56"/>
                  <a:gd name="T1" fmla="*/ 0 h 6"/>
                  <a:gd name="T2" fmla="*/ 0 w 56"/>
                  <a:gd name="T3" fmla="*/ 0 h 6"/>
                  <a:gd name="T4" fmla="*/ 0 w 56"/>
                  <a:gd name="T5" fmla="*/ 0 h 6"/>
                  <a:gd name="T6" fmla="*/ 0 w 56"/>
                  <a:gd name="T7" fmla="*/ 0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6" h="6">
                    <a:moveTo>
                      <a:pt x="0" y="0"/>
                    </a:moveTo>
                    <a:lnTo>
                      <a:pt x="56" y="4"/>
                    </a:lnTo>
                    <a:lnTo>
                      <a:pt x="56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" name="Freeform 56"/>
              <p:cNvSpPr>
                <a:spLocks/>
              </p:cNvSpPr>
              <p:nvPr/>
            </p:nvSpPr>
            <p:spPr bwMode="auto">
              <a:xfrm>
                <a:off x="6944447" y="5000435"/>
                <a:ext cx="19021" cy="2188"/>
              </a:xfrm>
              <a:custGeom>
                <a:avLst/>
                <a:gdLst>
                  <a:gd name="T0" fmla="*/ 0 w 55"/>
                  <a:gd name="T1" fmla="*/ 0 h 4"/>
                  <a:gd name="T2" fmla="*/ 0 w 55"/>
                  <a:gd name="T3" fmla="*/ 0 h 4"/>
                  <a:gd name="T4" fmla="*/ 0 w 55"/>
                  <a:gd name="T5" fmla="*/ 0 h 4"/>
                  <a:gd name="T6" fmla="*/ 0 w 55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5" h="4">
                    <a:moveTo>
                      <a:pt x="0" y="0"/>
                    </a:moveTo>
                    <a:lnTo>
                      <a:pt x="55" y="0"/>
                    </a:lnTo>
                    <a:lnTo>
                      <a:pt x="55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" name="Freeform 57"/>
              <p:cNvSpPr>
                <a:spLocks/>
              </p:cNvSpPr>
              <p:nvPr/>
            </p:nvSpPr>
            <p:spPr bwMode="auto">
              <a:xfrm>
                <a:off x="6944447" y="4985120"/>
                <a:ext cx="19021" cy="2188"/>
              </a:xfrm>
              <a:custGeom>
                <a:avLst/>
                <a:gdLst>
                  <a:gd name="T0" fmla="*/ 0 w 55"/>
                  <a:gd name="T1" fmla="*/ 0 h 4"/>
                  <a:gd name="T2" fmla="*/ 0 w 55"/>
                  <a:gd name="T3" fmla="*/ 0 h 4"/>
                  <a:gd name="T4" fmla="*/ 0 w 55"/>
                  <a:gd name="T5" fmla="*/ 0 h 4"/>
                  <a:gd name="T6" fmla="*/ 0 w 55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5" h="4">
                    <a:moveTo>
                      <a:pt x="0" y="4"/>
                    </a:moveTo>
                    <a:lnTo>
                      <a:pt x="55" y="0"/>
                    </a:lnTo>
                    <a:lnTo>
                      <a:pt x="55" y="4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6" name="Freeform 58"/>
              <p:cNvSpPr>
                <a:spLocks/>
              </p:cNvSpPr>
              <p:nvPr/>
            </p:nvSpPr>
            <p:spPr bwMode="auto">
              <a:xfrm>
                <a:off x="7335433" y="5363621"/>
                <a:ext cx="19021" cy="2188"/>
              </a:xfrm>
              <a:custGeom>
                <a:avLst/>
                <a:gdLst>
                  <a:gd name="T0" fmla="*/ 0 w 56"/>
                  <a:gd name="T1" fmla="*/ 0 h 7"/>
                  <a:gd name="T2" fmla="*/ 0 w 56"/>
                  <a:gd name="T3" fmla="*/ 0 h 7"/>
                  <a:gd name="T4" fmla="*/ 0 w 56"/>
                  <a:gd name="T5" fmla="*/ 0 h 7"/>
                  <a:gd name="T6" fmla="*/ 0 w 56"/>
                  <a:gd name="T7" fmla="*/ 0 h 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6" h="7">
                    <a:moveTo>
                      <a:pt x="0" y="7"/>
                    </a:moveTo>
                    <a:lnTo>
                      <a:pt x="54" y="0"/>
                    </a:lnTo>
                    <a:lnTo>
                      <a:pt x="56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7" name="Freeform 59"/>
              <p:cNvSpPr>
                <a:spLocks/>
              </p:cNvSpPr>
              <p:nvPr/>
            </p:nvSpPr>
            <p:spPr bwMode="auto">
              <a:xfrm>
                <a:off x="7335433" y="5407378"/>
                <a:ext cx="19021" cy="4376"/>
              </a:xfrm>
              <a:custGeom>
                <a:avLst/>
                <a:gdLst>
                  <a:gd name="T0" fmla="*/ 0 w 56"/>
                  <a:gd name="T1" fmla="*/ 0 h 13"/>
                  <a:gd name="T2" fmla="*/ 0 w 56"/>
                  <a:gd name="T3" fmla="*/ 0 h 13"/>
                  <a:gd name="T4" fmla="*/ 0 w 56"/>
                  <a:gd name="T5" fmla="*/ 0 h 13"/>
                  <a:gd name="T6" fmla="*/ 0 w 56"/>
                  <a:gd name="T7" fmla="*/ 0 h 1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6" h="13">
                    <a:moveTo>
                      <a:pt x="0" y="0"/>
                    </a:moveTo>
                    <a:lnTo>
                      <a:pt x="56" y="7"/>
                    </a:lnTo>
                    <a:lnTo>
                      <a:pt x="55" y="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8" name="Freeform 60"/>
              <p:cNvSpPr>
                <a:spLocks/>
              </p:cNvSpPr>
              <p:nvPr/>
            </p:nvSpPr>
            <p:spPr bwMode="auto">
              <a:xfrm>
                <a:off x="7324866" y="5446760"/>
                <a:ext cx="16908" cy="10939"/>
              </a:xfrm>
              <a:custGeom>
                <a:avLst/>
                <a:gdLst>
                  <a:gd name="T0" fmla="*/ 0 w 52"/>
                  <a:gd name="T1" fmla="*/ 0 h 24"/>
                  <a:gd name="T2" fmla="*/ 0 w 52"/>
                  <a:gd name="T3" fmla="*/ 0 h 24"/>
                  <a:gd name="T4" fmla="*/ 0 w 52"/>
                  <a:gd name="T5" fmla="*/ 0 h 24"/>
                  <a:gd name="T6" fmla="*/ 0 w 52"/>
                  <a:gd name="T7" fmla="*/ 0 h 2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2" h="24">
                    <a:moveTo>
                      <a:pt x="0" y="0"/>
                    </a:moveTo>
                    <a:lnTo>
                      <a:pt x="52" y="18"/>
                    </a:lnTo>
                    <a:lnTo>
                      <a:pt x="50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69" name="Group 67"/>
              <p:cNvGrpSpPr>
                <a:grpSpLocks/>
              </p:cNvGrpSpPr>
              <p:nvPr/>
            </p:nvGrpSpPr>
            <p:grpSpPr bwMode="auto">
              <a:xfrm>
                <a:off x="6828208" y="4575988"/>
                <a:ext cx="771405" cy="960475"/>
                <a:chOff x="3316" y="1342"/>
                <a:chExt cx="445" cy="517"/>
              </a:xfrm>
            </p:grpSpPr>
            <p:sp>
              <p:nvSpPr>
                <p:cNvPr id="73" name="Freeform 68"/>
                <p:cNvSpPr>
                  <a:spLocks/>
                </p:cNvSpPr>
                <p:nvPr/>
              </p:nvSpPr>
              <p:spPr bwMode="auto">
                <a:xfrm>
                  <a:off x="3716" y="1486"/>
                  <a:ext cx="42" cy="31"/>
                </a:xfrm>
                <a:custGeom>
                  <a:avLst/>
                  <a:gdLst>
                    <a:gd name="T0" fmla="*/ 0 w 209"/>
                    <a:gd name="T1" fmla="*/ 0 h 158"/>
                    <a:gd name="T2" fmla="*/ 0 w 209"/>
                    <a:gd name="T3" fmla="*/ 0 h 158"/>
                    <a:gd name="T4" fmla="*/ 0 w 209"/>
                    <a:gd name="T5" fmla="*/ 0 h 158"/>
                    <a:gd name="T6" fmla="*/ 0 w 209"/>
                    <a:gd name="T7" fmla="*/ 0 h 158"/>
                    <a:gd name="T8" fmla="*/ 0 w 209"/>
                    <a:gd name="T9" fmla="*/ 0 h 158"/>
                    <a:gd name="T10" fmla="*/ 0 w 209"/>
                    <a:gd name="T11" fmla="*/ 0 h 158"/>
                    <a:gd name="T12" fmla="*/ 0 w 209"/>
                    <a:gd name="T13" fmla="*/ 0 h 158"/>
                    <a:gd name="T14" fmla="*/ 0 w 209"/>
                    <a:gd name="T15" fmla="*/ 0 h 158"/>
                    <a:gd name="T16" fmla="*/ 0 w 209"/>
                    <a:gd name="T17" fmla="*/ 0 h 158"/>
                    <a:gd name="T18" fmla="*/ 0 w 209"/>
                    <a:gd name="T19" fmla="*/ 0 h 158"/>
                    <a:gd name="T20" fmla="*/ 0 w 209"/>
                    <a:gd name="T21" fmla="*/ 0 h 158"/>
                    <a:gd name="T22" fmla="*/ 0 w 209"/>
                    <a:gd name="T23" fmla="*/ 0 h 158"/>
                    <a:gd name="T24" fmla="*/ 0 w 209"/>
                    <a:gd name="T25" fmla="*/ 0 h 158"/>
                    <a:gd name="T26" fmla="*/ 0 w 209"/>
                    <a:gd name="T27" fmla="*/ 0 h 158"/>
                    <a:gd name="T28" fmla="*/ 0 w 209"/>
                    <a:gd name="T29" fmla="*/ 0 h 158"/>
                    <a:gd name="T30" fmla="*/ 0 w 209"/>
                    <a:gd name="T31" fmla="*/ 0 h 158"/>
                    <a:gd name="T32" fmla="*/ 0 w 209"/>
                    <a:gd name="T33" fmla="*/ 0 h 158"/>
                    <a:gd name="T34" fmla="*/ 0 w 209"/>
                    <a:gd name="T35" fmla="*/ 0 h 158"/>
                    <a:gd name="T36" fmla="*/ 0 w 209"/>
                    <a:gd name="T37" fmla="*/ 0 h 158"/>
                    <a:gd name="T38" fmla="*/ 0 w 209"/>
                    <a:gd name="T39" fmla="*/ 0 h 158"/>
                    <a:gd name="T40" fmla="*/ 0 w 209"/>
                    <a:gd name="T41" fmla="*/ 0 h 158"/>
                    <a:gd name="T42" fmla="*/ 0 w 209"/>
                    <a:gd name="T43" fmla="*/ 0 h 158"/>
                    <a:gd name="T44" fmla="*/ 0 w 209"/>
                    <a:gd name="T45" fmla="*/ 0 h 158"/>
                    <a:gd name="T46" fmla="*/ 0 w 209"/>
                    <a:gd name="T47" fmla="*/ 0 h 158"/>
                    <a:gd name="T48" fmla="*/ 0 w 209"/>
                    <a:gd name="T49" fmla="*/ 0 h 158"/>
                    <a:gd name="T50" fmla="*/ 0 w 209"/>
                    <a:gd name="T51" fmla="*/ 0 h 158"/>
                    <a:gd name="T52" fmla="*/ 0 w 209"/>
                    <a:gd name="T53" fmla="*/ 0 h 158"/>
                    <a:gd name="T54" fmla="*/ 0 w 209"/>
                    <a:gd name="T55" fmla="*/ 0 h 158"/>
                    <a:gd name="T56" fmla="*/ 0 w 209"/>
                    <a:gd name="T57" fmla="*/ 0 h 158"/>
                    <a:gd name="T58" fmla="*/ 0 w 209"/>
                    <a:gd name="T59" fmla="*/ 0 h 158"/>
                    <a:gd name="T60" fmla="*/ 0 w 209"/>
                    <a:gd name="T61" fmla="*/ 0 h 158"/>
                    <a:gd name="T62" fmla="*/ 0 w 209"/>
                    <a:gd name="T63" fmla="*/ 0 h 158"/>
                    <a:gd name="T64" fmla="*/ 0 w 209"/>
                    <a:gd name="T65" fmla="*/ 0 h 158"/>
                    <a:gd name="T66" fmla="*/ 0 w 209"/>
                    <a:gd name="T67" fmla="*/ 0 h 158"/>
                    <a:gd name="T68" fmla="*/ 0 w 209"/>
                    <a:gd name="T69" fmla="*/ 0 h 158"/>
                    <a:gd name="T70" fmla="*/ 0 w 209"/>
                    <a:gd name="T71" fmla="*/ 0 h 158"/>
                    <a:gd name="T72" fmla="*/ 0 w 209"/>
                    <a:gd name="T73" fmla="*/ 0 h 158"/>
                    <a:gd name="T74" fmla="*/ 0 w 209"/>
                    <a:gd name="T75" fmla="*/ 0 h 158"/>
                    <a:gd name="T76" fmla="*/ 0 w 209"/>
                    <a:gd name="T77" fmla="*/ 0 h 158"/>
                    <a:gd name="T78" fmla="*/ 0 w 209"/>
                    <a:gd name="T79" fmla="*/ 0 h 158"/>
                    <a:gd name="T80" fmla="*/ 0 w 209"/>
                    <a:gd name="T81" fmla="*/ 0 h 158"/>
                    <a:gd name="T82" fmla="*/ 0 w 209"/>
                    <a:gd name="T83" fmla="*/ 0 h 158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09" h="158">
                      <a:moveTo>
                        <a:pt x="104" y="0"/>
                      </a:moveTo>
                      <a:lnTo>
                        <a:pt x="98" y="0"/>
                      </a:lnTo>
                      <a:lnTo>
                        <a:pt x="94" y="0"/>
                      </a:lnTo>
                      <a:lnTo>
                        <a:pt x="89" y="1"/>
                      </a:lnTo>
                      <a:lnTo>
                        <a:pt x="83" y="3"/>
                      </a:lnTo>
                      <a:lnTo>
                        <a:pt x="79" y="4"/>
                      </a:lnTo>
                      <a:lnTo>
                        <a:pt x="72" y="4"/>
                      </a:lnTo>
                      <a:lnTo>
                        <a:pt x="68" y="5"/>
                      </a:lnTo>
                      <a:lnTo>
                        <a:pt x="63" y="7"/>
                      </a:lnTo>
                      <a:lnTo>
                        <a:pt x="59" y="9"/>
                      </a:lnTo>
                      <a:lnTo>
                        <a:pt x="54" y="10"/>
                      </a:lnTo>
                      <a:lnTo>
                        <a:pt x="48" y="13"/>
                      </a:lnTo>
                      <a:lnTo>
                        <a:pt x="44" y="15"/>
                      </a:lnTo>
                      <a:lnTo>
                        <a:pt x="40" y="17"/>
                      </a:lnTo>
                      <a:lnTo>
                        <a:pt x="36" y="20"/>
                      </a:lnTo>
                      <a:lnTo>
                        <a:pt x="32" y="22"/>
                      </a:lnTo>
                      <a:lnTo>
                        <a:pt x="28" y="25"/>
                      </a:lnTo>
                      <a:lnTo>
                        <a:pt x="25" y="27"/>
                      </a:lnTo>
                      <a:lnTo>
                        <a:pt x="22" y="31"/>
                      </a:lnTo>
                      <a:lnTo>
                        <a:pt x="18" y="34"/>
                      </a:lnTo>
                      <a:lnTo>
                        <a:pt x="14" y="38"/>
                      </a:lnTo>
                      <a:lnTo>
                        <a:pt x="12" y="41"/>
                      </a:lnTo>
                      <a:lnTo>
                        <a:pt x="10" y="44"/>
                      </a:lnTo>
                      <a:lnTo>
                        <a:pt x="7" y="48"/>
                      </a:lnTo>
                      <a:lnTo>
                        <a:pt x="6" y="52"/>
                      </a:lnTo>
                      <a:lnTo>
                        <a:pt x="4" y="56"/>
                      </a:lnTo>
                      <a:lnTo>
                        <a:pt x="3" y="59"/>
                      </a:lnTo>
                      <a:lnTo>
                        <a:pt x="2" y="64"/>
                      </a:lnTo>
                      <a:lnTo>
                        <a:pt x="1" y="67"/>
                      </a:lnTo>
                      <a:lnTo>
                        <a:pt x="0" y="72"/>
                      </a:lnTo>
                      <a:lnTo>
                        <a:pt x="0" y="75"/>
                      </a:lnTo>
                      <a:lnTo>
                        <a:pt x="0" y="80"/>
                      </a:lnTo>
                      <a:lnTo>
                        <a:pt x="0" y="83"/>
                      </a:lnTo>
                      <a:lnTo>
                        <a:pt x="0" y="86"/>
                      </a:lnTo>
                      <a:lnTo>
                        <a:pt x="1" y="92"/>
                      </a:lnTo>
                      <a:lnTo>
                        <a:pt x="2" y="95"/>
                      </a:lnTo>
                      <a:lnTo>
                        <a:pt x="3" y="99"/>
                      </a:lnTo>
                      <a:lnTo>
                        <a:pt x="4" y="102"/>
                      </a:lnTo>
                      <a:lnTo>
                        <a:pt x="6" y="107"/>
                      </a:lnTo>
                      <a:lnTo>
                        <a:pt x="7" y="110"/>
                      </a:lnTo>
                      <a:lnTo>
                        <a:pt x="10" y="114"/>
                      </a:lnTo>
                      <a:lnTo>
                        <a:pt x="12" y="118"/>
                      </a:lnTo>
                      <a:lnTo>
                        <a:pt x="14" y="120"/>
                      </a:lnTo>
                      <a:lnTo>
                        <a:pt x="18" y="125"/>
                      </a:lnTo>
                      <a:lnTo>
                        <a:pt x="22" y="127"/>
                      </a:lnTo>
                      <a:lnTo>
                        <a:pt x="23" y="131"/>
                      </a:lnTo>
                      <a:lnTo>
                        <a:pt x="27" y="134"/>
                      </a:lnTo>
                      <a:lnTo>
                        <a:pt x="31" y="136"/>
                      </a:lnTo>
                      <a:lnTo>
                        <a:pt x="35" y="140"/>
                      </a:lnTo>
                      <a:lnTo>
                        <a:pt x="39" y="141"/>
                      </a:lnTo>
                      <a:lnTo>
                        <a:pt x="43" y="144"/>
                      </a:lnTo>
                      <a:lnTo>
                        <a:pt x="47" y="147"/>
                      </a:lnTo>
                      <a:lnTo>
                        <a:pt x="53" y="148"/>
                      </a:lnTo>
                      <a:lnTo>
                        <a:pt x="57" y="150"/>
                      </a:lnTo>
                      <a:lnTo>
                        <a:pt x="62" y="152"/>
                      </a:lnTo>
                      <a:lnTo>
                        <a:pt x="66" y="153"/>
                      </a:lnTo>
                      <a:lnTo>
                        <a:pt x="71" y="154"/>
                      </a:lnTo>
                      <a:lnTo>
                        <a:pt x="77" y="156"/>
                      </a:lnTo>
                      <a:lnTo>
                        <a:pt x="82" y="157"/>
                      </a:lnTo>
                      <a:lnTo>
                        <a:pt x="88" y="158"/>
                      </a:lnTo>
                      <a:lnTo>
                        <a:pt x="93" y="158"/>
                      </a:lnTo>
                      <a:lnTo>
                        <a:pt x="97" y="158"/>
                      </a:lnTo>
                      <a:lnTo>
                        <a:pt x="103" y="158"/>
                      </a:lnTo>
                      <a:lnTo>
                        <a:pt x="110" y="158"/>
                      </a:lnTo>
                      <a:lnTo>
                        <a:pt x="114" y="158"/>
                      </a:lnTo>
                      <a:lnTo>
                        <a:pt x="119" y="158"/>
                      </a:lnTo>
                      <a:lnTo>
                        <a:pt x="124" y="157"/>
                      </a:lnTo>
                      <a:lnTo>
                        <a:pt x="129" y="156"/>
                      </a:lnTo>
                      <a:lnTo>
                        <a:pt x="134" y="154"/>
                      </a:lnTo>
                      <a:lnTo>
                        <a:pt x="140" y="153"/>
                      </a:lnTo>
                      <a:lnTo>
                        <a:pt x="145" y="152"/>
                      </a:lnTo>
                      <a:lnTo>
                        <a:pt x="149" y="150"/>
                      </a:lnTo>
                      <a:lnTo>
                        <a:pt x="154" y="148"/>
                      </a:lnTo>
                      <a:lnTo>
                        <a:pt x="158" y="147"/>
                      </a:lnTo>
                      <a:lnTo>
                        <a:pt x="163" y="144"/>
                      </a:lnTo>
                      <a:lnTo>
                        <a:pt x="167" y="141"/>
                      </a:lnTo>
                      <a:lnTo>
                        <a:pt x="172" y="141"/>
                      </a:lnTo>
                      <a:lnTo>
                        <a:pt x="175" y="137"/>
                      </a:lnTo>
                      <a:lnTo>
                        <a:pt x="180" y="135"/>
                      </a:lnTo>
                      <a:lnTo>
                        <a:pt x="183" y="132"/>
                      </a:lnTo>
                      <a:lnTo>
                        <a:pt x="187" y="128"/>
                      </a:lnTo>
                      <a:lnTo>
                        <a:pt x="190" y="125"/>
                      </a:lnTo>
                      <a:lnTo>
                        <a:pt x="195" y="122"/>
                      </a:lnTo>
                      <a:lnTo>
                        <a:pt x="197" y="119"/>
                      </a:lnTo>
                      <a:lnTo>
                        <a:pt x="199" y="115"/>
                      </a:lnTo>
                      <a:lnTo>
                        <a:pt x="201" y="111"/>
                      </a:lnTo>
                      <a:lnTo>
                        <a:pt x="203" y="108"/>
                      </a:lnTo>
                      <a:lnTo>
                        <a:pt x="205" y="103"/>
                      </a:lnTo>
                      <a:lnTo>
                        <a:pt x="206" y="100"/>
                      </a:lnTo>
                      <a:lnTo>
                        <a:pt x="207" y="97"/>
                      </a:lnTo>
                      <a:lnTo>
                        <a:pt x="208" y="92"/>
                      </a:lnTo>
                      <a:lnTo>
                        <a:pt x="209" y="88"/>
                      </a:lnTo>
                      <a:lnTo>
                        <a:pt x="209" y="84"/>
                      </a:lnTo>
                      <a:lnTo>
                        <a:pt x="209" y="81"/>
                      </a:lnTo>
                      <a:lnTo>
                        <a:pt x="209" y="76"/>
                      </a:lnTo>
                      <a:lnTo>
                        <a:pt x="209" y="73"/>
                      </a:lnTo>
                      <a:lnTo>
                        <a:pt x="208" y="68"/>
                      </a:lnTo>
                      <a:lnTo>
                        <a:pt x="207" y="64"/>
                      </a:lnTo>
                      <a:lnTo>
                        <a:pt x="206" y="60"/>
                      </a:lnTo>
                      <a:lnTo>
                        <a:pt x="205" y="57"/>
                      </a:lnTo>
                      <a:lnTo>
                        <a:pt x="203" y="54"/>
                      </a:lnTo>
                      <a:lnTo>
                        <a:pt x="201" y="49"/>
                      </a:lnTo>
                      <a:lnTo>
                        <a:pt x="199" y="46"/>
                      </a:lnTo>
                      <a:lnTo>
                        <a:pt x="197" y="42"/>
                      </a:lnTo>
                      <a:lnTo>
                        <a:pt x="195" y="39"/>
                      </a:lnTo>
                      <a:lnTo>
                        <a:pt x="190" y="35"/>
                      </a:lnTo>
                      <a:lnTo>
                        <a:pt x="187" y="32"/>
                      </a:lnTo>
                      <a:lnTo>
                        <a:pt x="184" y="29"/>
                      </a:lnTo>
                      <a:lnTo>
                        <a:pt x="181" y="26"/>
                      </a:lnTo>
                      <a:lnTo>
                        <a:pt x="176" y="23"/>
                      </a:lnTo>
                      <a:lnTo>
                        <a:pt x="173" y="21"/>
                      </a:lnTo>
                      <a:lnTo>
                        <a:pt x="168" y="17"/>
                      </a:lnTo>
                      <a:lnTo>
                        <a:pt x="165" y="15"/>
                      </a:lnTo>
                      <a:lnTo>
                        <a:pt x="159" y="13"/>
                      </a:lnTo>
                      <a:lnTo>
                        <a:pt x="155" y="10"/>
                      </a:lnTo>
                      <a:lnTo>
                        <a:pt x="150" y="9"/>
                      </a:lnTo>
                      <a:lnTo>
                        <a:pt x="146" y="7"/>
                      </a:lnTo>
                      <a:lnTo>
                        <a:pt x="141" y="5"/>
                      </a:lnTo>
                      <a:lnTo>
                        <a:pt x="137" y="4"/>
                      </a:lnTo>
                      <a:lnTo>
                        <a:pt x="130" y="4"/>
                      </a:lnTo>
                      <a:lnTo>
                        <a:pt x="125" y="3"/>
                      </a:lnTo>
                      <a:lnTo>
                        <a:pt x="120" y="1"/>
                      </a:lnTo>
                      <a:lnTo>
                        <a:pt x="115" y="0"/>
                      </a:lnTo>
                      <a:lnTo>
                        <a:pt x="111" y="0"/>
                      </a:lnTo>
                      <a:lnTo>
                        <a:pt x="10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74" name="Freeform 69"/>
                <p:cNvSpPr>
                  <a:spLocks/>
                </p:cNvSpPr>
                <p:nvPr/>
              </p:nvSpPr>
              <p:spPr bwMode="auto">
                <a:xfrm>
                  <a:off x="3715" y="1486"/>
                  <a:ext cx="42" cy="32"/>
                </a:xfrm>
                <a:custGeom>
                  <a:avLst/>
                  <a:gdLst>
                    <a:gd name="T0" fmla="*/ 0 w 210"/>
                    <a:gd name="T1" fmla="*/ 0 h 159"/>
                    <a:gd name="T2" fmla="*/ 0 w 210"/>
                    <a:gd name="T3" fmla="*/ 0 h 159"/>
                    <a:gd name="T4" fmla="*/ 0 w 210"/>
                    <a:gd name="T5" fmla="*/ 0 h 159"/>
                    <a:gd name="T6" fmla="*/ 0 w 210"/>
                    <a:gd name="T7" fmla="*/ 0 h 159"/>
                    <a:gd name="T8" fmla="*/ 0 w 210"/>
                    <a:gd name="T9" fmla="*/ 0 h 159"/>
                    <a:gd name="T10" fmla="*/ 0 w 210"/>
                    <a:gd name="T11" fmla="*/ 0 h 159"/>
                    <a:gd name="T12" fmla="*/ 0 w 210"/>
                    <a:gd name="T13" fmla="*/ 0 h 159"/>
                    <a:gd name="T14" fmla="*/ 0 w 210"/>
                    <a:gd name="T15" fmla="*/ 0 h 159"/>
                    <a:gd name="T16" fmla="*/ 0 w 210"/>
                    <a:gd name="T17" fmla="*/ 0 h 159"/>
                    <a:gd name="T18" fmla="*/ 0 w 210"/>
                    <a:gd name="T19" fmla="*/ 0 h 159"/>
                    <a:gd name="T20" fmla="*/ 0 w 210"/>
                    <a:gd name="T21" fmla="*/ 0 h 159"/>
                    <a:gd name="T22" fmla="*/ 0 w 210"/>
                    <a:gd name="T23" fmla="*/ 0 h 159"/>
                    <a:gd name="T24" fmla="*/ 0 w 210"/>
                    <a:gd name="T25" fmla="*/ 0 h 159"/>
                    <a:gd name="T26" fmla="*/ 0 w 210"/>
                    <a:gd name="T27" fmla="*/ 0 h 159"/>
                    <a:gd name="T28" fmla="*/ 0 w 210"/>
                    <a:gd name="T29" fmla="*/ 0 h 159"/>
                    <a:gd name="T30" fmla="*/ 0 w 210"/>
                    <a:gd name="T31" fmla="*/ 0 h 159"/>
                    <a:gd name="T32" fmla="*/ 0 w 210"/>
                    <a:gd name="T33" fmla="*/ 0 h 159"/>
                    <a:gd name="T34" fmla="*/ 0 w 210"/>
                    <a:gd name="T35" fmla="*/ 0 h 159"/>
                    <a:gd name="T36" fmla="*/ 0 w 210"/>
                    <a:gd name="T37" fmla="*/ 0 h 159"/>
                    <a:gd name="T38" fmla="*/ 0 w 210"/>
                    <a:gd name="T39" fmla="*/ 0 h 159"/>
                    <a:gd name="T40" fmla="*/ 0 w 210"/>
                    <a:gd name="T41" fmla="*/ 0 h 159"/>
                    <a:gd name="T42" fmla="*/ 0 w 210"/>
                    <a:gd name="T43" fmla="*/ 0 h 159"/>
                    <a:gd name="T44" fmla="*/ 0 w 210"/>
                    <a:gd name="T45" fmla="*/ 0 h 159"/>
                    <a:gd name="T46" fmla="*/ 0 w 210"/>
                    <a:gd name="T47" fmla="*/ 0 h 159"/>
                    <a:gd name="T48" fmla="*/ 0 w 210"/>
                    <a:gd name="T49" fmla="*/ 0 h 159"/>
                    <a:gd name="T50" fmla="*/ 0 w 210"/>
                    <a:gd name="T51" fmla="*/ 0 h 159"/>
                    <a:gd name="T52" fmla="*/ 0 w 210"/>
                    <a:gd name="T53" fmla="*/ 0 h 159"/>
                    <a:gd name="T54" fmla="*/ 0 w 210"/>
                    <a:gd name="T55" fmla="*/ 0 h 159"/>
                    <a:gd name="T56" fmla="*/ 0 w 210"/>
                    <a:gd name="T57" fmla="*/ 0 h 159"/>
                    <a:gd name="T58" fmla="*/ 0 w 210"/>
                    <a:gd name="T59" fmla="*/ 0 h 159"/>
                    <a:gd name="T60" fmla="*/ 0 w 210"/>
                    <a:gd name="T61" fmla="*/ 0 h 159"/>
                    <a:gd name="T62" fmla="*/ 0 w 210"/>
                    <a:gd name="T63" fmla="*/ 0 h 159"/>
                    <a:gd name="T64" fmla="*/ 0 w 210"/>
                    <a:gd name="T65" fmla="*/ 0 h 159"/>
                    <a:gd name="T66" fmla="*/ 0 w 210"/>
                    <a:gd name="T67" fmla="*/ 0 h 159"/>
                    <a:gd name="T68" fmla="*/ 0 w 210"/>
                    <a:gd name="T69" fmla="*/ 0 h 159"/>
                    <a:gd name="T70" fmla="*/ 0 w 210"/>
                    <a:gd name="T71" fmla="*/ 0 h 159"/>
                    <a:gd name="T72" fmla="*/ 0 w 210"/>
                    <a:gd name="T73" fmla="*/ 0 h 159"/>
                    <a:gd name="T74" fmla="*/ 0 w 210"/>
                    <a:gd name="T75" fmla="*/ 0 h 159"/>
                    <a:gd name="T76" fmla="*/ 0 w 210"/>
                    <a:gd name="T77" fmla="*/ 0 h 159"/>
                    <a:gd name="T78" fmla="*/ 0 w 210"/>
                    <a:gd name="T79" fmla="*/ 0 h 159"/>
                    <a:gd name="T80" fmla="*/ 0 w 210"/>
                    <a:gd name="T81" fmla="*/ 0 h 159"/>
                    <a:gd name="T82" fmla="*/ 0 w 210"/>
                    <a:gd name="T83" fmla="*/ 0 h 159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10" h="159">
                      <a:moveTo>
                        <a:pt x="104" y="0"/>
                      </a:moveTo>
                      <a:lnTo>
                        <a:pt x="99" y="0"/>
                      </a:lnTo>
                      <a:lnTo>
                        <a:pt x="94" y="0"/>
                      </a:lnTo>
                      <a:lnTo>
                        <a:pt x="90" y="1"/>
                      </a:lnTo>
                      <a:lnTo>
                        <a:pt x="84" y="1"/>
                      </a:lnTo>
                      <a:lnTo>
                        <a:pt x="78" y="2"/>
                      </a:lnTo>
                      <a:lnTo>
                        <a:pt x="73" y="3"/>
                      </a:lnTo>
                      <a:lnTo>
                        <a:pt x="68" y="4"/>
                      </a:lnTo>
                      <a:lnTo>
                        <a:pt x="64" y="6"/>
                      </a:lnTo>
                      <a:lnTo>
                        <a:pt x="59" y="7"/>
                      </a:lnTo>
                      <a:lnTo>
                        <a:pt x="55" y="10"/>
                      </a:lnTo>
                      <a:lnTo>
                        <a:pt x="49" y="12"/>
                      </a:lnTo>
                      <a:lnTo>
                        <a:pt x="44" y="13"/>
                      </a:lnTo>
                      <a:lnTo>
                        <a:pt x="41" y="17"/>
                      </a:lnTo>
                      <a:lnTo>
                        <a:pt x="36" y="19"/>
                      </a:lnTo>
                      <a:lnTo>
                        <a:pt x="33" y="21"/>
                      </a:lnTo>
                      <a:lnTo>
                        <a:pt x="29" y="23"/>
                      </a:lnTo>
                      <a:lnTo>
                        <a:pt x="24" y="28"/>
                      </a:lnTo>
                      <a:lnTo>
                        <a:pt x="22" y="30"/>
                      </a:lnTo>
                      <a:lnTo>
                        <a:pt x="18" y="34"/>
                      </a:lnTo>
                      <a:lnTo>
                        <a:pt x="15" y="37"/>
                      </a:lnTo>
                      <a:lnTo>
                        <a:pt x="13" y="40"/>
                      </a:lnTo>
                      <a:lnTo>
                        <a:pt x="10" y="45"/>
                      </a:lnTo>
                      <a:lnTo>
                        <a:pt x="8" y="47"/>
                      </a:lnTo>
                      <a:lnTo>
                        <a:pt x="7" y="51"/>
                      </a:lnTo>
                      <a:lnTo>
                        <a:pt x="5" y="56"/>
                      </a:lnTo>
                      <a:lnTo>
                        <a:pt x="4" y="60"/>
                      </a:lnTo>
                      <a:lnTo>
                        <a:pt x="2" y="63"/>
                      </a:lnTo>
                      <a:lnTo>
                        <a:pt x="1" y="66"/>
                      </a:lnTo>
                      <a:lnTo>
                        <a:pt x="0" y="71"/>
                      </a:lnTo>
                      <a:lnTo>
                        <a:pt x="0" y="75"/>
                      </a:lnTo>
                      <a:lnTo>
                        <a:pt x="0" y="79"/>
                      </a:lnTo>
                      <a:lnTo>
                        <a:pt x="0" y="83"/>
                      </a:lnTo>
                      <a:lnTo>
                        <a:pt x="0" y="88"/>
                      </a:lnTo>
                      <a:lnTo>
                        <a:pt x="1" y="91"/>
                      </a:lnTo>
                      <a:lnTo>
                        <a:pt x="2" y="95"/>
                      </a:lnTo>
                      <a:lnTo>
                        <a:pt x="4" y="99"/>
                      </a:lnTo>
                      <a:lnTo>
                        <a:pt x="5" y="103"/>
                      </a:lnTo>
                      <a:lnTo>
                        <a:pt x="7" y="107"/>
                      </a:lnTo>
                      <a:lnTo>
                        <a:pt x="8" y="111"/>
                      </a:lnTo>
                      <a:lnTo>
                        <a:pt x="10" y="114"/>
                      </a:lnTo>
                      <a:lnTo>
                        <a:pt x="13" y="117"/>
                      </a:lnTo>
                      <a:lnTo>
                        <a:pt x="15" y="122"/>
                      </a:lnTo>
                      <a:lnTo>
                        <a:pt x="18" y="125"/>
                      </a:lnTo>
                      <a:lnTo>
                        <a:pt x="21" y="128"/>
                      </a:lnTo>
                      <a:lnTo>
                        <a:pt x="23" y="131"/>
                      </a:lnTo>
                      <a:lnTo>
                        <a:pt x="27" y="134"/>
                      </a:lnTo>
                      <a:lnTo>
                        <a:pt x="32" y="138"/>
                      </a:lnTo>
                      <a:lnTo>
                        <a:pt x="35" y="139"/>
                      </a:lnTo>
                      <a:lnTo>
                        <a:pt x="40" y="142"/>
                      </a:lnTo>
                      <a:lnTo>
                        <a:pt x="43" y="145"/>
                      </a:lnTo>
                      <a:lnTo>
                        <a:pt x="48" y="147"/>
                      </a:lnTo>
                      <a:lnTo>
                        <a:pt x="52" y="149"/>
                      </a:lnTo>
                      <a:lnTo>
                        <a:pt x="58" y="150"/>
                      </a:lnTo>
                      <a:lnTo>
                        <a:pt x="63" y="153"/>
                      </a:lnTo>
                      <a:lnTo>
                        <a:pt x="67" y="155"/>
                      </a:lnTo>
                      <a:lnTo>
                        <a:pt x="72" y="155"/>
                      </a:lnTo>
                      <a:lnTo>
                        <a:pt x="77" y="156"/>
                      </a:lnTo>
                      <a:lnTo>
                        <a:pt x="83" y="157"/>
                      </a:lnTo>
                      <a:lnTo>
                        <a:pt x="89" y="158"/>
                      </a:lnTo>
                      <a:lnTo>
                        <a:pt x="93" y="159"/>
                      </a:lnTo>
                      <a:lnTo>
                        <a:pt x="98" y="159"/>
                      </a:lnTo>
                      <a:lnTo>
                        <a:pt x="103" y="159"/>
                      </a:lnTo>
                      <a:lnTo>
                        <a:pt x="109" y="159"/>
                      </a:lnTo>
                      <a:lnTo>
                        <a:pt x="115" y="159"/>
                      </a:lnTo>
                      <a:lnTo>
                        <a:pt x="119" y="158"/>
                      </a:lnTo>
                      <a:lnTo>
                        <a:pt x="125" y="157"/>
                      </a:lnTo>
                      <a:lnTo>
                        <a:pt x="129" y="156"/>
                      </a:lnTo>
                      <a:lnTo>
                        <a:pt x="135" y="155"/>
                      </a:lnTo>
                      <a:lnTo>
                        <a:pt x="141" y="155"/>
                      </a:lnTo>
                      <a:lnTo>
                        <a:pt x="145" y="153"/>
                      </a:lnTo>
                      <a:lnTo>
                        <a:pt x="150" y="150"/>
                      </a:lnTo>
                      <a:lnTo>
                        <a:pt x="154" y="149"/>
                      </a:lnTo>
                      <a:lnTo>
                        <a:pt x="159" y="147"/>
                      </a:lnTo>
                      <a:lnTo>
                        <a:pt x="163" y="145"/>
                      </a:lnTo>
                      <a:lnTo>
                        <a:pt x="167" y="142"/>
                      </a:lnTo>
                      <a:lnTo>
                        <a:pt x="172" y="139"/>
                      </a:lnTo>
                      <a:lnTo>
                        <a:pt x="176" y="138"/>
                      </a:lnTo>
                      <a:lnTo>
                        <a:pt x="180" y="136"/>
                      </a:lnTo>
                      <a:lnTo>
                        <a:pt x="184" y="132"/>
                      </a:lnTo>
                      <a:lnTo>
                        <a:pt x="186" y="129"/>
                      </a:lnTo>
                      <a:lnTo>
                        <a:pt x="191" y="127"/>
                      </a:lnTo>
                      <a:lnTo>
                        <a:pt x="194" y="122"/>
                      </a:lnTo>
                      <a:lnTo>
                        <a:pt x="196" y="119"/>
                      </a:lnTo>
                      <a:lnTo>
                        <a:pt x="200" y="115"/>
                      </a:lnTo>
                      <a:lnTo>
                        <a:pt x="202" y="112"/>
                      </a:lnTo>
                      <a:lnTo>
                        <a:pt x="203" y="108"/>
                      </a:lnTo>
                      <a:lnTo>
                        <a:pt x="205" y="104"/>
                      </a:lnTo>
                      <a:lnTo>
                        <a:pt x="207" y="99"/>
                      </a:lnTo>
                      <a:lnTo>
                        <a:pt x="208" y="96"/>
                      </a:lnTo>
                      <a:lnTo>
                        <a:pt x="209" y="92"/>
                      </a:lnTo>
                      <a:lnTo>
                        <a:pt x="210" y="89"/>
                      </a:lnTo>
                      <a:lnTo>
                        <a:pt x="210" y="83"/>
                      </a:lnTo>
                      <a:lnTo>
                        <a:pt x="210" y="80"/>
                      </a:lnTo>
                      <a:lnTo>
                        <a:pt x="210" y="77"/>
                      </a:lnTo>
                      <a:lnTo>
                        <a:pt x="210" y="72"/>
                      </a:lnTo>
                      <a:lnTo>
                        <a:pt x="209" y="68"/>
                      </a:lnTo>
                      <a:lnTo>
                        <a:pt x="208" y="64"/>
                      </a:lnTo>
                      <a:lnTo>
                        <a:pt x="207" y="61"/>
                      </a:lnTo>
                      <a:lnTo>
                        <a:pt x="205" y="56"/>
                      </a:lnTo>
                      <a:lnTo>
                        <a:pt x="203" y="52"/>
                      </a:lnTo>
                      <a:lnTo>
                        <a:pt x="202" y="48"/>
                      </a:lnTo>
                      <a:lnTo>
                        <a:pt x="200" y="45"/>
                      </a:lnTo>
                      <a:lnTo>
                        <a:pt x="196" y="41"/>
                      </a:lnTo>
                      <a:lnTo>
                        <a:pt x="194" y="38"/>
                      </a:lnTo>
                      <a:lnTo>
                        <a:pt x="191" y="34"/>
                      </a:lnTo>
                      <a:lnTo>
                        <a:pt x="187" y="31"/>
                      </a:lnTo>
                      <a:lnTo>
                        <a:pt x="185" y="28"/>
                      </a:lnTo>
                      <a:lnTo>
                        <a:pt x="182" y="24"/>
                      </a:lnTo>
                      <a:lnTo>
                        <a:pt x="177" y="22"/>
                      </a:lnTo>
                      <a:lnTo>
                        <a:pt x="174" y="19"/>
                      </a:lnTo>
                      <a:lnTo>
                        <a:pt x="169" y="17"/>
                      </a:lnTo>
                      <a:lnTo>
                        <a:pt x="165" y="13"/>
                      </a:lnTo>
                      <a:lnTo>
                        <a:pt x="160" y="12"/>
                      </a:lnTo>
                      <a:lnTo>
                        <a:pt x="155" y="10"/>
                      </a:lnTo>
                      <a:lnTo>
                        <a:pt x="151" y="7"/>
                      </a:lnTo>
                      <a:lnTo>
                        <a:pt x="146" y="6"/>
                      </a:lnTo>
                      <a:lnTo>
                        <a:pt x="142" y="4"/>
                      </a:lnTo>
                      <a:lnTo>
                        <a:pt x="136" y="3"/>
                      </a:lnTo>
                      <a:lnTo>
                        <a:pt x="131" y="2"/>
                      </a:lnTo>
                      <a:lnTo>
                        <a:pt x="126" y="1"/>
                      </a:lnTo>
                      <a:lnTo>
                        <a:pt x="120" y="1"/>
                      </a:lnTo>
                      <a:lnTo>
                        <a:pt x="116" y="0"/>
                      </a:lnTo>
                      <a:lnTo>
                        <a:pt x="110" y="0"/>
                      </a:lnTo>
                      <a:lnTo>
                        <a:pt x="104" y="0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75" name="Freeform 70"/>
                <p:cNvSpPr>
                  <a:spLocks/>
                </p:cNvSpPr>
                <p:nvPr/>
              </p:nvSpPr>
              <p:spPr bwMode="auto">
                <a:xfrm>
                  <a:off x="3716" y="1501"/>
                  <a:ext cx="43" cy="237"/>
                </a:xfrm>
                <a:custGeom>
                  <a:avLst/>
                  <a:gdLst>
                    <a:gd name="T0" fmla="*/ 0 w 215"/>
                    <a:gd name="T1" fmla="*/ 0 h 1185"/>
                    <a:gd name="T2" fmla="*/ 0 w 215"/>
                    <a:gd name="T3" fmla="*/ 0 h 1185"/>
                    <a:gd name="T4" fmla="*/ 0 w 215"/>
                    <a:gd name="T5" fmla="*/ 0 h 1185"/>
                    <a:gd name="T6" fmla="*/ 0 w 215"/>
                    <a:gd name="T7" fmla="*/ 0 h 1185"/>
                    <a:gd name="T8" fmla="*/ 0 w 215"/>
                    <a:gd name="T9" fmla="*/ 0 h 1185"/>
                    <a:gd name="T10" fmla="*/ 0 w 215"/>
                    <a:gd name="T11" fmla="*/ 0 h 1185"/>
                    <a:gd name="T12" fmla="*/ 0 w 215"/>
                    <a:gd name="T13" fmla="*/ 0 h 1185"/>
                    <a:gd name="T14" fmla="*/ 0 w 215"/>
                    <a:gd name="T15" fmla="*/ 0 h 1185"/>
                    <a:gd name="T16" fmla="*/ 0 w 215"/>
                    <a:gd name="T17" fmla="*/ 0 h 1185"/>
                    <a:gd name="T18" fmla="*/ 0 w 215"/>
                    <a:gd name="T19" fmla="*/ 0 h 1185"/>
                    <a:gd name="T20" fmla="*/ 0 w 215"/>
                    <a:gd name="T21" fmla="*/ 0 h 1185"/>
                    <a:gd name="T22" fmla="*/ 0 w 215"/>
                    <a:gd name="T23" fmla="*/ 0 h 1185"/>
                    <a:gd name="T24" fmla="*/ 0 w 215"/>
                    <a:gd name="T25" fmla="*/ 0 h 1185"/>
                    <a:gd name="T26" fmla="*/ 0 w 215"/>
                    <a:gd name="T27" fmla="*/ 0 h 1185"/>
                    <a:gd name="T28" fmla="*/ 0 w 215"/>
                    <a:gd name="T29" fmla="*/ 0 h 1185"/>
                    <a:gd name="T30" fmla="*/ 0 w 215"/>
                    <a:gd name="T31" fmla="*/ 0 h 1185"/>
                    <a:gd name="T32" fmla="*/ 0 w 215"/>
                    <a:gd name="T33" fmla="*/ 0 h 1185"/>
                    <a:gd name="T34" fmla="*/ 0 w 215"/>
                    <a:gd name="T35" fmla="*/ 0 h 1185"/>
                    <a:gd name="T36" fmla="*/ 0 w 215"/>
                    <a:gd name="T37" fmla="*/ 0 h 1185"/>
                    <a:gd name="T38" fmla="*/ 0 w 215"/>
                    <a:gd name="T39" fmla="*/ 0 h 1185"/>
                    <a:gd name="T40" fmla="*/ 0 w 215"/>
                    <a:gd name="T41" fmla="*/ 0 h 1185"/>
                    <a:gd name="T42" fmla="*/ 0 w 215"/>
                    <a:gd name="T43" fmla="*/ 0 h 1185"/>
                    <a:gd name="T44" fmla="*/ 0 w 215"/>
                    <a:gd name="T45" fmla="*/ 0 h 1185"/>
                    <a:gd name="T46" fmla="*/ 0 w 215"/>
                    <a:gd name="T47" fmla="*/ 0 h 1185"/>
                    <a:gd name="T48" fmla="*/ 0 w 215"/>
                    <a:gd name="T49" fmla="*/ 0 h 1185"/>
                    <a:gd name="T50" fmla="*/ 0 w 215"/>
                    <a:gd name="T51" fmla="*/ 0 h 1185"/>
                    <a:gd name="T52" fmla="*/ 0 w 215"/>
                    <a:gd name="T53" fmla="*/ 0 h 1185"/>
                    <a:gd name="T54" fmla="*/ 0 w 215"/>
                    <a:gd name="T55" fmla="*/ 0 h 1185"/>
                    <a:gd name="T56" fmla="*/ 0 w 215"/>
                    <a:gd name="T57" fmla="*/ 0 h 1185"/>
                    <a:gd name="T58" fmla="*/ 0 w 215"/>
                    <a:gd name="T59" fmla="*/ 0 h 1185"/>
                    <a:gd name="T60" fmla="*/ 0 w 215"/>
                    <a:gd name="T61" fmla="*/ 0 h 1185"/>
                    <a:gd name="T62" fmla="*/ 0 w 215"/>
                    <a:gd name="T63" fmla="*/ 0 h 1185"/>
                    <a:gd name="T64" fmla="*/ 0 w 215"/>
                    <a:gd name="T65" fmla="*/ 0 h 1185"/>
                    <a:gd name="T66" fmla="*/ 0 w 215"/>
                    <a:gd name="T67" fmla="*/ 0 h 1185"/>
                    <a:gd name="T68" fmla="*/ 0 w 215"/>
                    <a:gd name="T69" fmla="*/ 0 h 1185"/>
                    <a:gd name="T70" fmla="*/ 0 w 215"/>
                    <a:gd name="T71" fmla="*/ 0 h 1185"/>
                    <a:gd name="T72" fmla="*/ 0 w 215"/>
                    <a:gd name="T73" fmla="*/ 0 h 1185"/>
                    <a:gd name="T74" fmla="*/ 0 w 215"/>
                    <a:gd name="T75" fmla="*/ 0 h 1185"/>
                    <a:gd name="T76" fmla="*/ 0 w 215"/>
                    <a:gd name="T77" fmla="*/ 0 h 1185"/>
                    <a:gd name="T78" fmla="*/ 0 w 215"/>
                    <a:gd name="T79" fmla="*/ 0 h 1185"/>
                    <a:gd name="T80" fmla="*/ 0 w 215"/>
                    <a:gd name="T81" fmla="*/ 0 h 1185"/>
                    <a:gd name="T82" fmla="*/ 0 w 215"/>
                    <a:gd name="T83" fmla="*/ 0 h 1185"/>
                    <a:gd name="T84" fmla="*/ 0 w 215"/>
                    <a:gd name="T85" fmla="*/ 0 h 1185"/>
                    <a:gd name="T86" fmla="*/ 0 w 215"/>
                    <a:gd name="T87" fmla="*/ 0 h 1185"/>
                    <a:gd name="T88" fmla="*/ 0 w 215"/>
                    <a:gd name="T89" fmla="*/ 0 h 1185"/>
                    <a:gd name="T90" fmla="*/ 0 w 215"/>
                    <a:gd name="T91" fmla="*/ 0 h 1185"/>
                    <a:gd name="T92" fmla="*/ 0 w 215"/>
                    <a:gd name="T93" fmla="*/ 0 h 1185"/>
                    <a:gd name="T94" fmla="*/ 0 w 215"/>
                    <a:gd name="T95" fmla="*/ 0 h 1185"/>
                    <a:gd name="T96" fmla="*/ 0 w 215"/>
                    <a:gd name="T97" fmla="*/ 0 h 1185"/>
                    <a:gd name="T98" fmla="*/ 0 w 215"/>
                    <a:gd name="T99" fmla="*/ 0 h 1185"/>
                    <a:gd name="T100" fmla="*/ 0 w 215"/>
                    <a:gd name="T101" fmla="*/ 0 h 1185"/>
                    <a:gd name="T102" fmla="*/ 0 w 215"/>
                    <a:gd name="T103" fmla="*/ 0 h 1185"/>
                    <a:gd name="T104" fmla="*/ 0 w 215"/>
                    <a:gd name="T105" fmla="*/ 0 h 1185"/>
                    <a:gd name="T106" fmla="*/ 0 w 215"/>
                    <a:gd name="T107" fmla="*/ 0 h 1185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215" h="1185">
                      <a:moveTo>
                        <a:pt x="175" y="1185"/>
                      </a:moveTo>
                      <a:lnTo>
                        <a:pt x="175" y="1185"/>
                      </a:lnTo>
                      <a:lnTo>
                        <a:pt x="178" y="1185"/>
                      </a:lnTo>
                      <a:lnTo>
                        <a:pt x="180" y="1185"/>
                      </a:lnTo>
                      <a:lnTo>
                        <a:pt x="182" y="1184"/>
                      </a:lnTo>
                      <a:lnTo>
                        <a:pt x="184" y="1184"/>
                      </a:lnTo>
                      <a:lnTo>
                        <a:pt x="187" y="1184"/>
                      </a:lnTo>
                      <a:lnTo>
                        <a:pt x="189" y="1183"/>
                      </a:lnTo>
                      <a:lnTo>
                        <a:pt x="190" y="1182"/>
                      </a:lnTo>
                      <a:lnTo>
                        <a:pt x="192" y="1181"/>
                      </a:lnTo>
                      <a:lnTo>
                        <a:pt x="196" y="1181"/>
                      </a:lnTo>
                      <a:lnTo>
                        <a:pt x="197" y="1180"/>
                      </a:lnTo>
                      <a:lnTo>
                        <a:pt x="199" y="1178"/>
                      </a:lnTo>
                      <a:lnTo>
                        <a:pt x="200" y="1177"/>
                      </a:lnTo>
                      <a:lnTo>
                        <a:pt x="201" y="1176"/>
                      </a:lnTo>
                      <a:lnTo>
                        <a:pt x="203" y="1175"/>
                      </a:lnTo>
                      <a:lnTo>
                        <a:pt x="204" y="1174"/>
                      </a:lnTo>
                      <a:lnTo>
                        <a:pt x="205" y="1172"/>
                      </a:lnTo>
                      <a:lnTo>
                        <a:pt x="206" y="1169"/>
                      </a:lnTo>
                      <a:lnTo>
                        <a:pt x="207" y="1169"/>
                      </a:lnTo>
                      <a:lnTo>
                        <a:pt x="208" y="1167"/>
                      </a:lnTo>
                      <a:lnTo>
                        <a:pt x="208" y="1165"/>
                      </a:lnTo>
                      <a:lnTo>
                        <a:pt x="208" y="1164"/>
                      </a:lnTo>
                      <a:lnTo>
                        <a:pt x="209" y="1161"/>
                      </a:lnTo>
                      <a:lnTo>
                        <a:pt x="209" y="1159"/>
                      </a:lnTo>
                      <a:lnTo>
                        <a:pt x="209" y="1158"/>
                      </a:lnTo>
                      <a:lnTo>
                        <a:pt x="215" y="30"/>
                      </a:lnTo>
                      <a:lnTo>
                        <a:pt x="215" y="28"/>
                      </a:lnTo>
                      <a:lnTo>
                        <a:pt x="215" y="25"/>
                      </a:lnTo>
                      <a:lnTo>
                        <a:pt x="214" y="24"/>
                      </a:lnTo>
                      <a:lnTo>
                        <a:pt x="214" y="22"/>
                      </a:lnTo>
                      <a:lnTo>
                        <a:pt x="214" y="20"/>
                      </a:lnTo>
                      <a:lnTo>
                        <a:pt x="213" y="19"/>
                      </a:lnTo>
                      <a:lnTo>
                        <a:pt x="212" y="16"/>
                      </a:lnTo>
                      <a:lnTo>
                        <a:pt x="210" y="15"/>
                      </a:lnTo>
                      <a:lnTo>
                        <a:pt x="209" y="14"/>
                      </a:lnTo>
                      <a:lnTo>
                        <a:pt x="208" y="12"/>
                      </a:lnTo>
                      <a:lnTo>
                        <a:pt x="207" y="11"/>
                      </a:lnTo>
                      <a:lnTo>
                        <a:pt x="206" y="10"/>
                      </a:lnTo>
                      <a:lnTo>
                        <a:pt x="205" y="8"/>
                      </a:lnTo>
                      <a:lnTo>
                        <a:pt x="203" y="7"/>
                      </a:lnTo>
                      <a:lnTo>
                        <a:pt x="201" y="6"/>
                      </a:lnTo>
                      <a:lnTo>
                        <a:pt x="199" y="5"/>
                      </a:lnTo>
                      <a:lnTo>
                        <a:pt x="197" y="4"/>
                      </a:lnTo>
                      <a:lnTo>
                        <a:pt x="196" y="3"/>
                      </a:lnTo>
                      <a:lnTo>
                        <a:pt x="192" y="3"/>
                      </a:lnTo>
                      <a:lnTo>
                        <a:pt x="190" y="3"/>
                      </a:lnTo>
                      <a:lnTo>
                        <a:pt x="188" y="3"/>
                      </a:lnTo>
                      <a:lnTo>
                        <a:pt x="185" y="2"/>
                      </a:lnTo>
                      <a:lnTo>
                        <a:pt x="183" y="2"/>
                      </a:lnTo>
                      <a:lnTo>
                        <a:pt x="181" y="2"/>
                      </a:lnTo>
                      <a:lnTo>
                        <a:pt x="40" y="0"/>
                      </a:lnTo>
                      <a:lnTo>
                        <a:pt x="38" y="0"/>
                      </a:lnTo>
                      <a:lnTo>
                        <a:pt x="36" y="0"/>
                      </a:lnTo>
                      <a:lnTo>
                        <a:pt x="34" y="2"/>
                      </a:lnTo>
                      <a:lnTo>
                        <a:pt x="31" y="2"/>
                      </a:lnTo>
                      <a:lnTo>
                        <a:pt x="29" y="3"/>
                      </a:lnTo>
                      <a:lnTo>
                        <a:pt x="27" y="3"/>
                      </a:lnTo>
                      <a:lnTo>
                        <a:pt x="25" y="3"/>
                      </a:lnTo>
                      <a:lnTo>
                        <a:pt x="23" y="4"/>
                      </a:lnTo>
                      <a:lnTo>
                        <a:pt x="20" y="5"/>
                      </a:lnTo>
                      <a:lnTo>
                        <a:pt x="18" y="6"/>
                      </a:lnTo>
                      <a:lnTo>
                        <a:pt x="17" y="7"/>
                      </a:lnTo>
                      <a:lnTo>
                        <a:pt x="15" y="8"/>
                      </a:lnTo>
                      <a:lnTo>
                        <a:pt x="13" y="10"/>
                      </a:lnTo>
                      <a:lnTo>
                        <a:pt x="12" y="11"/>
                      </a:lnTo>
                      <a:lnTo>
                        <a:pt x="11" y="13"/>
                      </a:lnTo>
                      <a:lnTo>
                        <a:pt x="10" y="14"/>
                      </a:lnTo>
                      <a:lnTo>
                        <a:pt x="9" y="15"/>
                      </a:lnTo>
                      <a:lnTo>
                        <a:pt x="7" y="17"/>
                      </a:lnTo>
                      <a:lnTo>
                        <a:pt x="7" y="19"/>
                      </a:lnTo>
                      <a:lnTo>
                        <a:pt x="6" y="21"/>
                      </a:lnTo>
                      <a:lnTo>
                        <a:pt x="6" y="23"/>
                      </a:lnTo>
                      <a:lnTo>
                        <a:pt x="5" y="24"/>
                      </a:lnTo>
                      <a:lnTo>
                        <a:pt x="5" y="27"/>
                      </a:lnTo>
                      <a:lnTo>
                        <a:pt x="5" y="29"/>
                      </a:lnTo>
                      <a:lnTo>
                        <a:pt x="0" y="1157"/>
                      </a:lnTo>
                      <a:lnTo>
                        <a:pt x="0" y="1159"/>
                      </a:lnTo>
                      <a:lnTo>
                        <a:pt x="0" y="1160"/>
                      </a:lnTo>
                      <a:lnTo>
                        <a:pt x="1" y="1163"/>
                      </a:lnTo>
                      <a:lnTo>
                        <a:pt x="1" y="1165"/>
                      </a:lnTo>
                      <a:lnTo>
                        <a:pt x="2" y="1166"/>
                      </a:lnTo>
                      <a:lnTo>
                        <a:pt x="2" y="1168"/>
                      </a:lnTo>
                      <a:lnTo>
                        <a:pt x="3" y="1169"/>
                      </a:lnTo>
                      <a:lnTo>
                        <a:pt x="4" y="1170"/>
                      </a:lnTo>
                      <a:lnTo>
                        <a:pt x="5" y="1173"/>
                      </a:lnTo>
                      <a:lnTo>
                        <a:pt x="6" y="1174"/>
                      </a:lnTo>
                      <a:lnTo>
                        <a:pt x="7" y="1175"/>
                      </a:lnTo>
                      <a:lnTo>
                        <a:pt x="10" y="1176"/>
                      </a:lnTo>
                      <a:lnTo>
                        <a:pt x="11" y="1177"/>
                      </a:lnTo>
                      <a:lnTo>
                        <a:pt x="12" y="1178"/>
                      </a:lnTo>
                      <a:lnTo>
                        <a:pt x="14" y="1180"/>
                      </a:lnTo>
                      <a:lnTo>
                        <a:pt x="17" y="1181"/>
                      </a:lnTo>
                      <a:lnTo>
                        <a:pt x="18" y="1181"/>
                      </a:lnTo>
                      <a:lnTo>
                        <a:pt x="20" y="1182"/>
                      </a:lnTo>
                      <a:lnTo>
                        <a:pt x="23" y="1183"/>
                      </a:lnTo>
                      <a:lnTo>
                        <a:pt x="26" y="1183"/>
                      </a:lnTo>
                      <a:lnTo>
                        <a:pt x="28" y="1183"/>
                      </a:lnTo>
                      <a:lnTo>
                        <a:pt x="30" y="1184"/>
                      </a:lnTo>
                      <a:lnTo>
                        <a:pt x="32" y="1184"/>
                      </a:lnTo>
                      <a:lnTo>
                        <a:pt x="35" y="1184"/>
                      </a:lnTo>
                      <a:lnTo>
                        <a:pt x="175" y="118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83" name="Freeform 71"/>
                <p:cNvSpPr>
                  <a:spLocks/>
                </p:cNvSpPr>
                <p:nvPr/>
              </p:nvSpPr>
              <p:spPr bwMode="auto">
                <a:xfrm>
                  <a:off x="3715" y="1723"/>
                  <a:ext cx="42" cy="31"/>
                </a:xfrm>
                <a:custGeom>
                  <a:avLst/>
                  <a:gdLst>
                    <a:gd name="T0" fmla="*/ 0 w 210"/>
                    <a:gd name="T1" fmla="*/ 0 h 154"/>
                    <a:gd name="T2" fmla="*/ 0 w 210"/>
                    <a:gd name="T3" fmla="*/ 0 h 154"/>
                    <a:gd name="T4" fmla="*/ 0 w 210"/>
                    <a:gd name="T5" fmla="*/ 0 h 154"/>
                    <a:gd name="T6" fmla="*/ 0 w 210"/>
                    <a:gd name="T7" fmla="*/ 0 h 154"/>
                    <a:gd name="T8" fmla="*/ 0 w 210"/>
                    <a:gd name="T9" fmla="*/ 0 h 154"/>
                    <a:gd name="T10" fmla="*/ 0 w 210"/>
                    <a:gd name="T11" fmla="*/ 0 h 154"/>
                    <a:gd name="T12" fmla="*/ 0 w 210"/>
                    <a:gd name="T13" fmla="*/ 0 h 154"/>
                    <a:gd name="T14" fmla="*/ 0 w 210"/>
                    <a:gd name="T15" fmla="*/ 0 h 154"/>
                    <a:gd name="T16" fmla="*/ 0 w 210"/>
                    <a:gd name="T17" fmla="*/ 0 h 154"/>
                    <a:gd name="T18" fmla="*/ 0 w 210"/>
                    <a:gd name="T19" fmla="*/ 0 h 154"/>
                    <a:gd name="T20" fmla="*/ 0 w 210"/>
                    <a:gd name="T21" fmla="*/ 0 h 154"/>
                    <a:gd name="T22" fmla="*/ 0 w 210"/>
                    <a:gd name="T23" fmla="*/ 0 h 154"/>
                    <a:gd name="T24" fmla="*/ 0 w 210"/>
                    <a:gd name="T25" fmla="*/ 0 h 154"/>
                    <a:gd name="T26" fmla="*/ 0 w 210"/>
                    <a:gd name="T27" fmla="*/ 0 h 154"/>
                    <a:gd name="T28" fmla="*/ 0 w 210"/>
                    <a:gd name="T29" fmla="*/ 0 h 154"/>
                    <a:gd name="T30" fmla="*/ 0 w 210"/>
                    <a:gd name="T31" fmla="*/ 0 h 154"/>
                    <a:gd name="T32" fmla="*/ 0 w 210"/>
                    <a:gd name="T33" fmla="*/ 0 h 154"/>
                    <a:gd name="T34" fmla="*/ 0 w 210"/>
                    <a:gd name="T35" fmla="*/ 0 h 154"/>
                    <a:gd name="T36" fmla="*/ 0 w 210"/>
                    <a:gd name="T37" fmla="*/ 0 h 154"/>
                    <a:gd name="T38" fmla="*/ 0 w 210"/>
                    <a:gd name="T39" fmla="*/ 0 h 154"/>
                    <a:gd name="T40" fmla="*/ 0 w 210"/>
                    <a:gd name="T41" fmla="*/ 0 h 154"/>
                    <a:gd name="T42" fmla="*/ 0 w 210"/>
                    <a:gd name="T43" fmla="*/ 0 h 154"/>
                    <a:gd name="T44" fmla="*/ 0 w 210"/>
                    <a:gd name="T45" fmla="*/ 0 h 154"/>
                    <a:gd name="T46" fmla="*/ 0 w 210"/>
                    <a:gd name="T47" fmla="*/ 0 h 154"/>
                    <a:gd name="T48" fmla="*/ 0 w 210"/>
                    <a:gd name="T49" fmla="*/ 0 h 154"/>
                    <a:gd name="T50" fmla="*/ 0 w 210"/>
                    <a:gd name="T51" fmla="*/ 0 h 154"/>
                    <a:gd name="T52" fmla="*/ 0 w 210"/>
                    <a:gd name="T53" fmla="*/ 0 h 154"/>
                    <a:gd name="T54" fmla="*/ 0 w 210"/>
                    <a:gd name="T55" fmla="*/ 0 h 154"/>
                    <a:gd name="T56" fmla="*/ 0 w 210"/>
                    <a:gd name="T57" fmla="*/ 0 h 154"/>
                    <a:gd name="T58" fmla="*/ 0 w 210"/>
                    <a:gd name="T59" fmla="*/ 0 h 154"/>
                    <a:gd name="T60" fmla="*/ 0 w 210"/>
                    <a:gd name="T61" fmla="*/ 0 h 154"/>
                    <a:gd name="T62" fmla="*/ 0 w 210"/>
                    <a:gd name="T63" fmla="*/ 0 h 154"/>
                    <a:gd name="T64" fmla="*/ 0 w 210"/>
                    <a:gd name="T65" fmla="*/ 0 h 154"/>
                    <a:gd name="T66" fmla="*/ 0 w 210"/>
                    <a:gd name="T67" fmla="*/ 0 h 154"/>
                    <a:gd name="T68" fmla="*/ 0 w 210"/>
                    <a:gd name="T69" fmla="*/ 0 h 154"/>
                    <a:gd name="T70" fmla="*/ 0 w 210"/>
                    <a:gd name="T71" fmla="*/ 0 h 154"/>
                    <a:gd name="T72" fmla="*/ 0 w 210"/>
                    <a:gd name="T73" fmla="*/ 0 h 154"/>
                    <a:gd name="T74" fmla="*/ 0 w 210"/>
                    <a:gd name="T75" fmla="*/ 0 h 154"/>
                    <a:gd name="T76" fmla="*/ 0 w 210"/>
                    <a:gd name="T77" fmla="*/ 0 h 154"/>
                    <a:gd name="T78" fmla="*/ 0 w 210"/>
                    <a:gd name="T79" fmla="*/ 0 h 154"/>
                    <a:gd name="T80" fmla="*/ 0 w 210"/>
                    <a:gd name="T81" fmla="*/ 0 h 154"/>
                    <a:gd name="T82" fmla="*/ 0 w 210"/>
                    <a:gd name="T83" fmla="*/ 0 h 154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10" h="154">
                      <a:moveTo>
                        <a:pt x="105" y="0"/>
                      </a:moveTo>
                      <a:lnTo>
                        <a:pt x="100" y="0"/>
                      </a:lnTo>
                      <a:lnTo>
                        <a:pt x="95" y="0"/>
                      </a:lnTo>
                      <a:lnTo>
                        <a:pt x="91" y="1"/>
                      </a:lnTo>
                      <a:lnTo>
                        <a:pt x="85" y="3"/>
                      </a:lnTo>
                      <a:lnTo>
                        <a:pt x="79" y="4"/>
                      </a:lnTo>
                      <a:lnTo>
                        <a:pt x="74" y="5"/>
                      </a:lnTo>
                      <a:lnTo>
                        <a:pt x="69" y="6"/>
                      </a:lnTo>
                      <a:lnTo>
                        <a:pt x="65" y="7"/>
                      </a:lnTo>
                      <a:lnTo>
                        <a:pt x="60" y="8"/>
                      </a:lnTo>
                      <a:lnTo>
                        <a:pt x="54" y="10"/>
                      </a:lnTo>
                      <a:lnTo>
                        <a:pt x="50" y="12"/>
                      </a:lnTo>
                      <a:lnTo>
                        <a:pt x="45" y="15"/>
                      </a:lnTo>
                      <a:lnTo>
                        <a:pt x="42" y="17"/>
                      </a:lnTo>
                      <a:lnTo>
                        <a:pt x="36" y="20"/>
                      </a:lnTo>
                      <a:lnTo>
                        <a:pt x="33" y="23"/>
                      </a:lnTo>
                      <a:lnTo>
                        <a:pt x="28" y="25"/>
                      </a:lnTo>
                      <a:lnTo>
                        <a:pt x="24" y="27"/>
                      </a:lnTo>
                      <a:lnTo>
                        <a:pt x="21" y="31"/>
                      </a:lnTo>
                      <a:lnTo>
                        <a:pt x="18" y="33"/>
                      </a:lnTo>
                      <a:lnTo>
                        <a:pt x="15" y="38"/>
                      </a:lnTo>
                      <a:lnTo>
                        <a:pt x="12" y="40"/>
                      </a:lnTo>
                      <a:lnTo>
                        <a:pt x="10" y="44"/>
                      </a:lnTo>
                      <a:lnTo>
                        <a:pt x="8" y="48"/>
                      </a:lnTo>
                      <a:lnTo>
                        <a:pt x="7" y="51"/>
                      </a:lnTo>
                      <a:lnTo>
                        <a:pt x="4" y="55"/>
                      </a:lnTo>
                      <a:lnTo>
                        <a:pt x="3" y="58"/>
                      </a:lnTo>
                      <a:lnTo>
                        <a:pt x="2" y="61"/>
                      </a:lnTo>
                      <a:lnTo>
                        <a:pt x="1" y="66"/>
                      </a:lnTo>
                      <a:lnTo>
                        <a:pt x="0" y="71"/>
                      </a:lnTo>
                      <a:lnTo>
                        <a:pt x="0" y="74"/>
                      </a:lnTo>
                      <a:lnTo>
                        <a:pt x="0" y="77"/>
                      </a:lnTo>
                      <a:lnTo>
                        <a:pt x="0" y="82"/>
                      </a:lnTo>
                      <a:lnTo>
                        <a:pt x="0" y="85"/>
                      </a:lnTo>
                      <a:lnTo>
                        <a:pt x="1" y="89"/>
                      </a:lnTo>
                      <a:lnTo>
                        <a:pt x="2" y="93"/>
                      </a:lnTo>
                      <a:lnTo>
                        <a:pt x="3" y="98"/>
                      </a:lnTo>
                      <a:lnTo>
                        <a:pt x="4" y="101"/>
                      </a:lnTo>
                      <a:lnTo>
                        <a:pt x="7" y="105"/>
                      </a:lnTo>
                      <a:lnTo>
                        <a:pt x="8" y="108"/>
                      </a:lnTo>
                      <a:lnTo>
                        <a:pt x="10" y="111"/>
                      </a:lnTo>
                      <a:lnTo>
                        <a:pt x="12" y="116"/>
                      </a:lnTo>
                      <a:lnTo>
                        <a:pt x="15" y="118"/>
                      </a:lnTo>
                      <a:lnTo>
                        <a:pt x="18" y="122"/>
                      </a:lnTo>
                      <a:lnTo>
                        <a:pt x="21" y="125"/>
                      </a:lnTo>
                      <a:lnTo>
                        <a:pt x="24" y="127"/>
                      </a:lnTo>
                      <a:lnTo>
                        <a:pt x="28" y="131"/>
                      </a:lnTo>
                      <a:lnTo>
                        <a:pt x="33" y="133"/>
                      </a:lnTo>
                      <a:lnTo>
                        <a:pt x="36" y="136"/>
                      </a:lnTo>
                      <a:lnTo>
                        <a:pt x="41" y="139"/>
                      </a:lnTo>
                      <a:lnTo>
                        <a:pt x="44" y="141"/>
                      </a:lnTo>
                      <a:lnTo>
                        <a:pt x="49" y="143"/>
                      </a:lnTo>
                      <a:lnTo>
                        <a:pt x="53" y="145"/>
                      </a:lnTo>
                      <a:lnTo>
                        <a:pt x="59" y="148"/>
                      </a:lnTo>
                      <a:lnTo>
                        <a:pt x="63" y="149"/>
                      </a:lnTo>
                      <a:lnTo>
                        <a:pt x="68" y="150"/>
                      </a:lnTo>
                      <a:lnTo>
                        <a:pt x="72" y="151"/>
                      </a:lnTo>
                      <a:lnTo>
                        <a:pt x="78" y="152"/>
                      </a:lnTo>
                      <a:lnTo>
                        <a:pt x="83" y="153"/>
                      </a:lnTo>
                      <a:lnTo>
                        <a:pt x="89" y="154"/>
                      </a:lnTo>
                      <a:lnTo>
                        <a:pt x="94" y="154"/>
                      </a:lnTo>
                      <a:lnTo>
                        <a:pt x="99" y="154"/>
                      </a:lnTo>
                      <a:lnTo>
                        <a:pt x="104" y="154"/>
                      </a:lnTo>
                      <a:lnTo>
                        <a:pt x="110" y="154"/>
                      </a:lnTo>
                      <a:lnTo>
                        <a:pt x="116" y="154"/>
                      </a:lnTo>
                      <a:lnTo>
                        <a:pt x="120" y="154"/>
                      </a:lnTo>
                      <a:lnTo>
                        <a:pt x="126" y="153"/>
                      </a:lnTo>
                      <a:lnTo>
                        <a:pt x="130" y="152"/>
                      </a:lnTo>
                      <a:lnTo>
                        <a:pt x="136" y="151"/>
                      </a:lnTo>
                      <a:lnTo>
                        <a:pt x="140" y="150"/>
                      </a:lnTo>
                      <a:lnTo>
                        <a:pt x="146" y="149"/>
                      </a:lnTo>
                      <a:lnTo>
                        <a:pt x="151" y="148"/>
                      </a:lnTo>
                      <a:lnTo>
                        <a:pt x="155" y="145"/>
                      </a:lnTo>
                      <a:lnTo>
                        <a:pt x="160" y="143"/>
                      </a:lnTo>
                      <a:lnTo>
                        <a:pt x="164" y="141"/>
                      </a:lnTo>
                      <a:lnTo>
                        <a:pt x="168" y="139"/>
                      </a:lnTo>
                      <a:lnTo>
                        <a:pt x="173" y="136"/>
                      </a:lnTo>
                      <a:lnTo>
                        <a:pt x="177" y="134"/>
                      </a:lnTo>
                      <a:lnTo>
                        <a:pt x="181" y="132"/>
                      </a:lnTo>
                      <a:lnTo>
                        <a:pt x="185" y="128"/>
                      </a:lnTo>
                      <a:lnTo>
                        <a:pt x="187" y="126"/>
                      </a:lnTo>
                      <a:lnTo>
                        <a:pt x="190" y="123"/>
                      </a:lnTo>
                      <a:lnTo>
                        <a:pt x="194" y="119"/>
                      </a:lnTo>
                      <a:lnTo>
                        <a:pt x="196" y="116"/>
                      </a:lnTo>
                      <a:lnTo>
                        <a:pt x="198" y="113"/>
                      </a:lnTo>
                      <a:lnTo>
                        <a:pt x="202" y="109"/>
                      </a:lnTo>
                      <a:lnTo>
                        <a:pt x="203" y="105"/>
                      </a:lnTo>
                      <a:lnTo>
                        <a:pt x="205" y="102"/>
                      </a:lnTo>
                      <a:lnTo>
                        <a:pt x="206" y="99"/>
                      </a:lnTo>
                      <a:lnTo>
                        <a:pt x="207" y="94"/>
                      </a:lnTo>
                      <a:lnTo>
                        <a:pt x="209" y="90"/>
                      </a:lnTo>
                      <a:lnTo>
                        <a:pt x="210" y="86"/>
                      </a:lnTo>
                      <a:lnTo>
                        <a:pt x="210" y="83"/>
                      </a:lnTo>
                      <a:lnTo>
                        <a:pt x="210" y="78"/>
                      </a:lnTo>
                      <a:lnTo>
                        <a:pt x="210" y="75"/>
                      </a:lnTo>
                      <a:lnTo>
                        <a:pt x="210" y="72"/>
                      </a:lnTo>
                      <a:lnTo>
                        <a:pt x="209" y="67"/>
                      </a:lnTo>
                      <a:lnTo>
                        <a:pt x="207" y="63"/>
                      </a:lnTo>
                      <a:lnTo>
                        <a:pt x="206" y="59"/>
                      </a:lnTo>
                      <a:lnTo>
                        <a:pt x="205" y="56"/>
                      </a:lnTo>
                      <a:lnTo>
                        <a:pt x="203" y="52"/>
                      </a:lnTo>
                      <a:lnTo>
                        <a:pt x="202" y="49"/>
                      </a:lnTo>
                      <a:lnTo>
                        <a:pt x="198" y="44"/>
                      </a:lnTo>
                      <a:lnTo>
                        <a:pt x="196" y="41"/>
                      </a:lnTo>
                      <a:lnTo>
                        <a:pt x="194" y="39"/>
                      </a:lnTo>
                      <a:lnTo>
                        <a:pt x="190" y="34"/>
                      </a:lnTo>
                      <a:lnTo>
                        <a:pt x="187" y="32"/>
                      </a:lnTo>
                      <a:lnTo>
                        <a:pt x="185" y="29"/>
                      </a:lnTo>
                      <a:lnTo>
                        <a:pt x="181" y="26"/>
                      </a:lnTo>
                      <a:lnTo>
                        <a:pt x="177" y="23"/>
                      </a:lnTo>
                      <a:lnTo>
                        <a:pt x="173" y="21"/>
                      </a:lnTo>
                      <a:lnTo>
                        <a:pt x="169" y="17"/>
                      </a:lnTo>
                      <a:lnTo>
                        <a:pt x="165" y="15"/>
                      </a:lnTo>
                      <a:lnTo>
                        <a:pt x="161" y="12"/>
                      </a:lnTo>
                      <a:lnTo>
                        <a:pt x="156" y="10"/>
                      </a:lnTo>
                      <a:lnTo>
                        <a:pt x="152" y="8"/>
                      </a:lnTo>
                      <a:lnTo>
                        <a:pt x="147" y="7"/>
                      </a:lnTo>
                      <a:lnTo>
                        <a:pt x="143" y="6"/>
                      </a:lnTo>
                      <a:lnTo>
                        <a:pt x="137" y="5"/>
                      </a:lnTo>
                      <a:lnTo>
                        <a:pt x="131" y="4"/>
                      </a:lnTo>
                      <a:lnTo>
                        <a:pt x="127" y="3"/>
                      </a:lnTo>
                      <a:lnTo>
                        <a:pt x="121" y="1"/>
                      </a:lnTo>
                      <a:lnTo>
                        <a:pt x="117" y="0"/>
                      </a:lnTo>
                      <a:lnTo>
                        <a:pt x="111" y="0"/>
                      </a:lnTo>
                      <a:lnTo>
                        <a:pt x="10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84" name="Freeform 72"/>
                <p:cNvSpPr>
                  <a:spLocks/>
                </p:cNvSpPr>
                <p:nvPr/>
              </p:nvSpPr>
              <p:spPr bwMode="auto">
                <a:xfrm>
                  <a:off x="3714" y="1724"/>
                  <a:ext cx="42" cy="30"/>
                </a:xfrm>
                <a:custGeom>
                  <a:avLst/>
                  <a:gdLst>
                    <a:gd name="T0" fmla="*/ 0 w 211"/>
                    <a:gd name="T1" fmla="*/ 0 h 150"/>
                    <a:gd name="T2" fmla="*/ 0 w 211"/>
                    <a:gd name="T3" fmla="*/ 0 h 150"/>
                    <a:gd name="T4" fmla="*/ 0 w 211"/>
                    <a:gd name="T5" fmla="*/ 0 h 150"/>
                    <a:gd name="T6" fmla="*/ 0 w 211"/>
                    <a:gd name="T7" fmla="*/ 0 h 150"/>
                    <a:gd name="T8" fmla="*/ 0 w 211"/>
                    <a:gd name="T9" fmla="*/ 0 h 150"/>
                    <a:gd name="T10" fmla="*/ 0 w 211"/>
                    <a:gd name="T11" fmla="*/ 0 h 150"/>
                    <a:gd name="T12" fmla="*/ 0 w 211"/>
                    <a:gd name="T13" fmla="*/ 0 h 150"/>
                    <a:gd name="T14" fmla="*/ 0 w 211"/>
                    <a:gd name="T15" fmla="*/ 0 h 150"/>
                    <a:gd name="T16" fmla="*/ 0 w 211"/>
                    <a:gd name="T17" fmla="*/ 0 h 150"/>
                    <a:gd name="T18" fmla="*/ 0 w 211"/>
                    <a:gd name="T19" fmla="*/ 0 h 150"/>
                    <a:gd name="T20" fmla="*/ 0 w 211"/>
                    <a:gd name="T21" fmla="*/ 0 h 150"/>
                    <a:gd name="T22" fmla="*/ 0 w 211"/>
                    <a:gd name="T23" fmla="*/ 0 h 150"/>
                    <a:gd name="T24" fmla="*/ 0 w 211"/>
                    <a:gd name="T25" fmla="*/ 0 h 150"/>
                    <a:gd name="T26" fmla="*/ 0 w 211"/>
                    <a:gd name="T27" fmla="*/ 0 h 150"/>
                    <a:gd name="T28" fmla="*/ 0 w 211"/>
                    <a:gd name="T29" fmla="*/ 0 h 150"/>
                    <a:gd name="T30" fmla="*/ 0 w 211"/>
                    <a:gd name="T31" fmla="*/ 0 h 150"/>
                    <a:gd name="T32" fmla="*/ 0 w 211"/>
                    <a:gd name="T33" fmla="*/ 0 h 150"/>
                    <a:gd name="T34" fmla="*/ 0 w 211"/>
                    <a:gd name="T35" fmla="*/ 0 h 150"/>
                    <a:gd name="T36" fmla="*/ 0 w 211"/>
                    <a:gd name="T37" fmla="*/ 0 h 150"/>
                    <a:gd name="T38" fmla="*/ 0 w 211"/>
                    <a:gd name="T39" fmla="*/ 0 h 150"/>
                    <a:gd name="T40" fmla="*/ 0 w 211"/>
                    <a:gd name="T41" fmla="*/ 0 h 150"/>
                    <a:gd name="T42" fmla="*/ 0 w 211"/>
                    <a:gd name="T43" fmla="*/ 0 h 150"/>
                    <a:gd name="T44" fmla="*/ 0 w 211"/>
                    <a:gd name="T45" fmla="*/ 0 h 150"/>
                    <a:gd name="T46" fmla="*/ 0 w 211"/>
                    <a:gd name="T47" fmla="*/ 0 h 150"/>
                    <a:gd name="T48" fmla="*/ 0 w 211"/>
                    <a:gd name="T49" fmla="*/ 0 h 150"/>
                    <a:gd name="T50" fmla="*/ 0 w 211"/>
                    <a:gd name="T51" fmla="*/ 0 h 150"/>
                    <a:gd name="T52" fmla="*/ 0 w 211"/>
                    <a:gd name="T53" fmla="*/ 0 h 150"/>
                    <a:gd name="T54" fmla="*/ 0 w 211"/>
                    <a:gd name="T55" fmla="*/ 0 h 150"/>
                    <a:gd name="T56" fmla="*/ 0 w 211"/>
                    <a:gd name="T57" fmla="*/ 0 h 150"/>
                    <a:gd name="T58" fmla="*/ 0 w 211"/>
                    <a:gd name="T59" fmla="*/ 0 h 150"/>
                    <a:gd name="T60" fmla="*/ 0 w 211"/>
                    <a:gd name="T61" fmla="*/ 0 h 150"/>
                    <a:gd name="T62" fmla="*/ 0 w 211"/>
                    <a:gd name="T63" fmla="*/ 0 h 150"/>
                    <a:gd name="T64" fmla="*/ 0 w 211"/>
                    <a:gd name="T65" fmla="*/ 0 h 150"/>
                    <a:gd name="T66" fmla="*/ 0 w 211"/>
                    <a:gd name="T67" fmla="*/ 0 h 150"/>
                    <a:gd name="T68" fmla="*/ 0 w 211"/>
                    <a:gd name="T69" fmla="*/ 0 h 150"/>
                    <a:gd name="T70" fmla="*/ 0 w 211"/>
                    <a:gd name="T71" fmla="*/ 0 h 150"/>
                    <a:gd name="T72" fmla="*/ 0 w 211"/>
                    <a:gd name="T73" fmla="*/ 0 h 150"/>
                    <a:gd name="T74" fmla="*/ 0 w 211"/>
                    <a:gd name="T75" fmla="*/ 0 h 150"/>
                    <a:gd name="T76" fmla="*/ 0 w 211"/>
                    <a:gd name="T77" fmla="*/ 0 h 150"/>
                    <a:gd name="T78" fmla="*/ 0 w 211"/>
                    <a:gd name="T79" fmla="*/ 0 h 150"/>
                    <a:gd name="T80" fmla="*/ 0 w 211"/>
                    <a:gd name="T81" fmla="*/ 0 h 150"/>
                    <a:gd name="T82" fmla="*/ 0 w 211"/>
                    <a:gd name="T83" fmla="*/ 0 h 150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11" h="150">
                      <a:moveTo>
                        <a:pt x="107" y="0"/>
                      </a:moveTo>
                      <a:lnTo>
                        <a:pt x="101" y="0"/>
                      </a:lnTo>
                      <a:lnTo>
                        <a:pt x="97" y="0"/>
                      </a:lnTo>
                      <a:lnTo>
                        <a:pt x="92" y="1"/>
                      </a:lnTo>
                      <a:lnTo>
                        <a:pt x="85" y="2"/>
                      </a:lnTo>
                      <a:lnTo>
                        <a:pt x="81" y="2"/>
                      </a:lnTo>
                      <a:lnTo>
                        <a:pt x="75" y="3"/>
                      </a:lnTo>
                      <a:lnTo>
                        <a:pt x="71" y="4"/>
                      </a:lnTo>
                      <a:lnTo>
                        <a:pt x="66" y="5"/>
                      </a:lnTo>
                      <a:lnTo>
                        <a:pt x="62" y="8"/>
                      </a:lnTo>
                      <a:lnTo>
                        <a:pt x="56" y="9"/>
                      </a:lnTo>
                      <a:lnTo>
                        <a:pt x="51" y="11"/>
                      </a:lnTo>
                      <a:lnTo>
                        <a:pt x="47" y="13"/>
                      </a:lnTo>
                      <a:lnTo>
                        <a:pt x="42" y="16"/>
                      </a:lnTo>
                      <a:lnTo>
                        <a:pt x="38" y="18"/>
                      </a:lnTo>
                      <a:lnTo>
                        <a:pt x="34" y="20"/>
                      </a:lnTo>
                      <a:lnTo>
                        <a:pt x="29" y="23"/>
                      </a:lnTo>
                      <a:lnTo>
                        <a:pt x="25" y="26"/>
                      </a:lnTo>
                      <a:lnTo>
                        <a:pt x="23" y="29"/>
                      </a:lnTo>
                      <a:lnTo>
                        <a:pt x="20" y="31"/>
                      </a:lnTo>
                      <a:lnTo>
                        <a:pt x="16" y="35"/>
                      </a:lnTo>
                      <a:lnTo>
                        <a:pt x="14" y="38"/>
                      </a:lnTo>
                      <a:lnTo>
                        <a:pt x="12" y="42"/>
                      </a:lnTo>
                      <a:lnTo>
                        <a:pt x="9" y="45"/>
                      </a:lnTo>
                      <a:lnTo>
                        <a:pt x="8" y="48"/>
                      </a:lnTo>
                      <a:lnTo>
                        <a:pt x="6" y="52"/>
                      </a:lnTo>
                      <a:lnTo>
                        <a:pt x="5" y="56"/>
                      </a:lnTo>
                      <a:lnTo>
                        <a:pt x="4" y="60"/>
                      </a:lnTo>
                      <a:lnTo>
                        <a:pt x="1" y="63"/>
                      </a:lnTo>
                      <a:lnTo>
                        <a:pt x="0" y="68"/>
                      </a:lnTo>
                      <a:lnTo>
                        <a:pt x="0" y="71"/>
                      </a:lnTo>
                      <a:lnTo>
                        <a:pt x="0" y="74"/>
                      </a:lnTo>
                      <a:lnTo>
                        <a:pt x="0" y="79"/>
                      </a:lnTo>
                      <a:lnTo>
                        <a:pt x="0" y="82"/>
                      </a:lnTo>
                      <a:lnTo>
                        <a:pt x="1" y="86"/>
                      </a:lnTo>
                      <a:lnTo>
                        <a:pt x="4" y="89"/>
                      </a:lnTo>
                      <a:lnTo>
                        <a:pt x="5" y="94"/>
                      </a:lnTo>
                      <a:lnTo>
                        <a:pt x="6" y="97"/>
                      </a:lnTo>
                      <a:lnTo>
                        <a:pt x="8" y="101"/>
                      </a:lnTo>
                      <a:lnTo>
                        <a:pt x="9" y="105"/>
                      </a:lnTo>
                      <a:lnTo>
                        <a:pt x="12" y="107"/>
                      </a:lnTo>
                      <a:lnTo>
                        <a:pt x="14" y="112"/>
                      </a:lnTo>
                      <a:lnTo>
                        <a:pt x="16" y="114"/>
                      </a:lnTo>
                      <a:lnTo>
                        <a:pt x="20" y="118"/>
                      </a:lnTo>
                      <a:lnTo>
                        <a:pt x="23" y="121"/>
                      </a:lnTo>
                      <a:lnTo>
                        <a:pt x="25" y="123"/>
                      </a:lnTo>
                      <a:lnTo>
                        <a:pt x="29" y="127"/>
                      </a:lnTo>
                      <a:lnTo>
                        <a:pt x="34" y="129"/>
                      </a:lnTo>
                      <a:lnTo>
                        <a:pt x="38" y="132"/>
                      </a:lnTo>
                      <a:lnTo>
                        <a:pt x="42" y="133"/>
                      </a:lnTo>
                      <a:lnTo>
                        <a:pt x="46" y="137"/>
                      </a:lnTo>
                      <a:lnTo>
                        <a:pt x="50" y="139"/>
                      </a:lnTo>
                      <a:lnTo>
                        <a:pt x="55" y="140"/>
                      </a:lnTo>
                      <a:lnTo>
                        <a:pt x="59" y="143"/>
                      </a:lnTo>
                      <a:lnTo>
                        <a:pt x="65" y="145"/>
                      </a:lnTo>
                      <a:lnTo>
                        <a:pt x="70" y="145"/>
                      </a:lnTo>
                      <a:lnTo>
                        <a:pt x="74" y="146"/>
                      </a:lnTo>
                      <a:lnTo>
                        <a:pt x="80" y="147"/>
                      </a:lnTo>
                      <a:lnTo>
                        <a:pt x="84" y="148"/>
                      </a:lnTo>
                      <a:lnTo>
                        <a:pt x="91" y="149"/>
                      </a:lnTo>
                      <a:lnTo>
                        <a:pt x="96" y="150"/>
                      </a:lnTo>
                      <a:lnTo>
                        <a:pt x="100" y="150"/>
                      </a:lnTo>
                      <a:lnTo>
                        <a:pt x="106" y="150"/>
                      </a:lnTo>
                      <a:lnTo>
                        <a:pt x="111" y="150"/>
                      </a:lnTo>
                      <a:lnTo>
                        <a:pt x="116" y="150"/>
                      </a:lnTo>
                      <a:lnTo>
                        <a:pt x="122" y="149"/>
                      </a:lnTo>
                      <a:lnTo>
                        <a:pt x="127" y="148"/>
                      </a:lnTo>
                      <a:lnTo>
                        <a:pt x="132" y="147"/>
                      </a:lnTo>
                      <a:lnTo>
                        <a:pt x="138" y="146"/>
                      </a:lnTo>
                      <a:lnTo>
                        <a:pt x="142" y="145"/>
                      </a:lnTo>
                      <a:lnTo>
                        <a:pt x="148" y="145"/>
                      </a:lnTo>
                      <a:lnTo>
                        <a:pt x="152" y="143"/>
                      </a:lnTo>
                      <a:lnTo>
                        <a:pt x="157" y="140"/>
                      </a:lnTo>
                      <a:lnTo>
                        <a:pt x="161" y="139"/>
                      </a:lnTo>
                      <a:lnTo>
                        <a:pt x="166" y="137"/>
                      </a:lnTo>
                      <a:lnTo>
                        <a:pt x="169" y="133"/>
                      </a:lnTo>
                      <a:lnTo>
                        <a:pt x="174" y="132"/>
                      </a:lnTo>
                      <a:lnTo>
                        <a:pt x="178" y="129"/>
                      </a:lnTo>
                      <a:lnTo>
                        <a:pt x="183" y="128"/>
                      </a:lnTo>
                      <a:lnTo>
                        <a:pt x="186" y="124"/>
                      </a:lnTo>
                      <a:lnTo>
                        <a:pt x="189" y="122"/>
                      </a:lnTo>
                      <a:lnTo>
                        <a:pt x="192" y="119"/>
                      </a:lnTo>
                      <a:lnTo>
                        <a:pt x="195" y="115"/>
                      </a:lnTo>
                      <a:lnTo>
                        <a:pt x="198" y="112"/>
                      </a:lnTo>
                      <a:lnTo>
                        <a:pt x="200" y="109"/>
                      </a:lnTo>
                      <a:lnTo>
                        <a:pt x="202" y="106"/>
                      </a:lnTo>
                      <a:lnTo>
                        <a:pt x="203" y="102"/>
                      </a:lnTo>
                      <a:lnTo>
                        <a:pt x="207" y="98"/>
                      </a:lnTo>
                      <a:lnTo>
                        <a:pt x="208" y="95"/>
                      </a:lnTo>
                      <a:lnTo>
                        <a:pt x="209" y="90"/>
                      </a:lnTo>
                      <a:lnTo>
                        <a:pt x="210" y="87"/>
                      </a:lnTo>
                      <a:lnTo>
                        <a:pt x="211" y="84"/>
                      </a:lnTo>
                      <a:lnTo>
                        <a:pt x="211" y="79"/>
                      </a:lnTo>
                      <a:lnTo>
                        <a:pt x="211" y="76"/>
                      </a:lnTo>
                      <a:lnTo>
                        <a:pt x="211" y="72"/>
                      </a:lnTo>
                      <a:lnTo>
                        <a:pt x="211" y="68"/>
                      </a:lnTo>
                      <a:lnTo>
                        <a:pt x="210" y="64"/>
                      </a:lnTo>
                      <a:lnTo>
                        <a:pt x="209" y="61"/>
                      </a:lnTo>
                      <a:lnTo>
                        <a:pt x="208" y="56"/>
                      </a:lnTo>
                      <a:lnTo>
                        <a:pt x="207" y="53"/>
                      </a:lnTo>
                      <a:lnTo>
                        <a:pt x="203" y="50"/>
                      </a:lnTo>
                      <a:lnTo>
                        <a:pt x="202" y="46"/>
                      </a:lnTo>
                      <a:lnTo>
                        <a:pt x="200" y="43"/>
                      </a:lnTo>
                      <a:lnTo>
                        <a:pt x="198" y="39"/>
                      </a:lnTo>
                      <a:lnTo>
                        <a:pt x="195" y="36"/>
                      </a:lnTo>
                      <a:lnTo>
                        <a:pt x="192" y="33"/>
                      </a:lnTo>
                      <a:lnTo>
                        <a:pt x="189" y="29"/>
                      </a:lnTo>
                      <a:lnTo>
                        <a:pt x="186" y="27"/>
                      </a:lnTo>
                      <a:lnTo>
                        <a:pt x="183" y="23"/>
                      </a:lnTo>
                      <a:lnTo>
                        <a:pt x="178" y="21"/>
                      </a:lnTo>
                      <a:lnTo>
                        <a:pt x="174" y="18"/>
                      </a:lnTo>
                      <a:lnTo>
                        <a:pt x="169" y="16"/>
                      </a:lnTo>
                      <a:lnTo>
                        <a:pt x="167" y="13"/>
                      </a:lnTo>
                      <a:lnTo>
                        <a:pt x="162" y="11"/>
                      </a:lnTo>
                      <a:lnTo>
                        <a:pt x="158" y="9"/>
                      </a:lnTo>
                      <a:lnTo>
                        <a:pt x="153" y="8"/>
                      </a:lnTo>
                      <a:lnTo>
                        <a:pt x="149" y="5"/>
                      </a:lnTo>
                      <a:lnTo>
                        <a:pt x="143" y="4"/>
                      </a:lnTo>
                      <a:lnTo>
                        <a:pt x="139" y="3"/>
                      </a:lnTo>
                      <a:lnTo>
                        <a:pt x="133" y="2"/>
                      </a:lnTo>
                      <a:lnTo>
                        <a:pt x="128" y="2"/>
                      </a:lnTo>
                      <a:lnTo>
                        <a:pt x="123" y="1"/>
                      </a:lnTo>
                      <a:lnTo>
                        <a:pt x="117" y="0"/>
                      </a:lnTo>
                      <a:lnTo>
                        <a:pt x="113" y="0"/>
                      </a:lnTo>
                      <a:lnTo>
                        <a:pt x="107" y="0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85" name="Line 73"/>
                <p:cNvSpPr>
                  <a:spLocks noChangeShapeType="1"/>
                </p:cNvSpPr>
                <p:nvPr/>
              </p:nvSpPr>
              <p:spPr bwMode="auto">
                <a:xfrm flipV="1">
                  <a:off x="3758" y="1502"/>
                  <a:ext cx="1" cy="23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86" name="Line 74"/>
                <p:cNvSpPr>
                  <a:spLocks noChangeShapeType="1"/>
                </p:cNvSpPr>
                <p:nvPr/>
              </p:nvSpPr>
              <p:spPr bwMode="auto">
                <a:xfrm flipV="1">
                  <a:off x="3716" y="1501"/>
                  <a:ext cx="1" cy="237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87" name="Freeform 75"/>
                <p:cNvSpPr>
                  <a:spLocks/>
                </p:cNvSpPr>
                <p:nvPr/>
              </p:nvSpPr>
              <p:spPr bwMode="auto">
                <a:xfrm>
                  <a:off x="3663" y="1485"/>
                  <a:ext cx="42" cy="32"/>
                </a:xfrm>
                <a:custGeom>
                  <a:avLst/>
                  <a:gdLst>
                    <a:gd name="T0" fmla="*/ 0 w 210"/>
                    <a:gd name="T1" fmla="*/ 0 h 159"/>
                    <a:gd name="T2" fmla="*/ 0 w 210"/>
                    <a:gd name="T3" fmla="*/ 0 h 159"/>
                    <a:gd name="T4" fmla="*/ 0 w 210"/>
                    <a:gd name="T5" fmla="*/ 0 h 159"/>
                    <a:gd name="T6" fmla="*/ 0 w 210"/>
                    <a:gd name="T7" fmla="*/ 0 h 159"/>
                    <a:gd name="T8" fmla="*/ 0 w 210"/>
                    <a:gd name="T9" fmla="*/ 0 h 159"/>
                    <a:gd name="T10" fmla="*/ 0 w 210"/>
                    <a:gd name="T11" fmla="*/ 0 h 159"/>
                    <a:gd name="T12" fmla="*/ 0 w 210"/>
                    <a:gd name="T13" fmla="*/ 0 h 159"/>
                    <a:gd name="T14" fmla="*/ 0 w 210"/>
                    <a:gd name="T15" fmla="*/ 0 h 159"/>
                    <a:gd name="T16" fmla="*/ 0 w 210"/>
                    <a:gd name="T17" fmla="*/ 0 h 159"/>
                    <a:gd name="T18" fmla="*/ 0 w 210"/>
                    <a:gd name="T19" fmla="*/ 0 h 159"/>
                    <a:gd name="T20" fmla="*/ 0 w 210"/>
                    <a:gd name="T21" fmla="*/ 0 h 159"/>
                    <a:gd name="T22" fmla="*/ 0 w 210"/>
                    <a:gd name="T23" fmla="*/ 0 h 159"/>
                    <a:gd name="T24" fmla="*/ 0 w 210"/>
                    <a:gd name="T25" fmla="*/ 0 h 159"/>
                    <a:gd name="T26" fmla="*/ 0 w 210"/>
                    <a:gd name="T27" fmla="*/ 0 h 159"/>
                    <a:gd name="T28" fmla="*/ 0 w 210"/>
                    <a:gd name="T29" fmla="*/ 0 h 159"/>
                    <a:gd name="T30" fmla="*/ 0 w 210"/>
                    <a:gd name="T31" fmla="*/ 0 h 159"/>
                    <a:gd name="T32" fmla="*/ 0 w 210"/>
                    <a:gd name="T33" fmla="*/ 0 h 159"/>
                    <a:gd name="T34" fmla="*/ 0 w 210"/>
                    <a:gd name="T35" fmla="*/ 0 h 159"/>
                    <a:gd name="T36" fmla="*/ 0 w 210"/>
                    <a:gd name="T37" fmla="*/ 0 h 159"/>
                    <a:gd name="T38" fmla="*/ 0 w 210"/>
                    <a:gd name="T39" fmla="*/ 0 h 159"/>
                    <a:gd name="T40" fmla="*/ 0 w 210"/>
                    <a:gd name="T41" fmla="*/ 0 h 159"/>
                    <a:gd name="T42" fmla="*/ 0 w 210"/>
                    <a:gd name="T43" fmla="*/ 0 h 159"/>
                    <a:gd name="T44" fmla="*/ 0 w 210"/>
                    <a:gd name="T45" fmla="*/ 0 h 159"/>
                    <a:gd name="T46" fmla="*/ 0 w 210"/>
                    <a:gd name="T47" fmla="*/ 0 h 159"/>
                    <a:gd name="T48" fmla="*/ 0 w 210"/>
                    <a:gd name="T49" fmla="*/ 0 h 159"/>
                    <a:gd name="T50" fmla="*/ 0 w 210"/>
                    <a:gd name="T51" fmla="*/ 0 h 159"/>
                    <a:gd name="T52" fmla="*/ 0 w 210"/>
                    <a:gd name="T53" fmla="*/ 0 h 159"/>
                    <a:gd name="T54" fmla="*/ 0 w 210"/>
                    <a:gd name="T55" fmla="*/ 0 h 159"/>
                    <a:gd name="T56" fmla="*/ 0 w 210"/>
                    <a:gd name="T57" fmla="*/ 0 h 159"/>
                    <a:gd name="T58" fmla="*/ 0 w 210"/>
                    <a:gd name="T59" fmla="*/ 0 h 159"/>
                    <a:gd name="T60" fmla="*/ 0 w 210"/>
                    <a:gd name="T61" fmla="*/ 0 h 159"/>
                    <a:gd name="T62" fmla="*/ 0 w 210"/>
                    <a:gd name="T63" fmla="*/ 0 h 159"/>
                    <a:gd name="T64" fmla="*/ 0 w 210"/>
                    <a:gd name="T65" fmla="*/ 0 h 159"/>
                    <a:gd name="T66" fmla="*/ 0 w 210"/>
                    <a:gd name="T67" fmla="*/ 0 h 159"/>
                    <a:gd name="T68" fmla="*/ 0 w 210"/>
                    <a:gd name="T69" fmla="*/ 0 h 159"/>
                    <a:gd name="T70" fmla="*/ 0 w 210"/>
                    <a:gd name="T71" fmla="*/ 0 h 159"/>
                    <a:gd name="T72" fmla="*/ 0 w 210"/>
                    <a:gd name="T73" fmla="*/ 0 h 159"/>
                    <a:gd name="T74" fmla="*/ 0 w 210"/>
                    <a:gd name="T75" fmla="*/ 0 h 159"/>
                    <a:gd name="T76" fmla="*/ 0 w 210"/>
                    <a:gd name="T77" fmla="*/ 0 h 159"/>
                    <a:gd name="T78" fmla="*/ 0 w 210"/>
                    <a:gd name="T79" fmla="*/ 0 h 159"/>
                    <a:gd name="T80" fmla="*/ 0 w 210"/>
                    <a:gd name="T81" fmla="*/ 0 h 159"/>
                    <a:gd name="T82" fmla="*/ 0 w 210"/>
                    <a:gd name="T83" fmla="*/ 0 h 159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10" h="159">
                      <a:moveTo>
                        <a:pt x="105" y="1"/>
                      </a:moveTo>
                      <a:lnTo>
                        <a:pt x="99" y="1"/>
                      </a:lnTo>
                      <a:lnTo>
                        <a:pt x="94" y="0"/>
                      </a:lnTo>
                      <a:lnTo>
                        <a:pt x="90" y="1"/>
                      </a:lnTo>
                      <a:lnTo>
                        <a:pt x="83" y="2"/>
                      </a:lnTo>
                      <a:lnTo>
                        <a:pt x="79" y="4"/>
                      </a:lnTo>
                      <a:lnTo>
                        <a:pt x="73" y="5"/>
                      </a:lnTo>
                      <a:lnTo>
                        <a:pt x="68" y="5"/>
                      </a:lnTo>
                      <a:lnTo>
                        <a:pt x="64" y="7"/>
                      </a:lnTo>
                      <a:lnTo>
                        <a:pt x="59" y="9"/>
                      </a:lnTo>
                      <a:lnTo>
                        <a:pt x="54" y="10"/>
                      </a:lnTo>
                      <a:lnTo>
                        <a:pt x="49" y="13"/>
                      </a:lnTo>
                      <a:lnTo>
                        <a:pt x="45" y="15"/>
                      </a:lnTo>
                      <a:lnTo>
                        <a:pt x="41" y="17"/>
                      </a:lnTo>
                      <a:lnTo>
                        <a:pt x="37" y="19"/>
                      </a:lnTo>
                      <a:lnTo>
                        <a:pt x="33" y="22"/>
                      </a:lnTo>
                      <a:lnTo>
                        <a:pt x="29" y="25"/>
                      </a:lnTo>
                      <a:lnTo>
                        <a:pt x="24" y="27"/>
                      </a:lnTo>
                      <a:lnTo>
                        <a:pt x="22" y="32"/>
                      </a:lnTo>
                      <a:lnTo>
                        <a:pt x="19" y="34"/>
                      </a:lnTo>
                      <a:lnTo>
                        <a:pt x="15" y="38"/>
                      </a:lnTo>
                      <a:lnTo>
                        <a:pt x="13" y="41"/>
                      </a:lnTo>
                      <a:lnTo>
                        <a:pt x="11" y="44"/>
                      </a:lnTo>
                      <a:lnTo>
                        <a:pt x="8" y="49"/>
                      </a:lnTo>
                      <a:lnTo>
                        <a:pt x="7" y="52"/>
                      </a:lnTo>
                      <a:lnTo>
                        <a:pt x="5" y="56"/>
                      </a:lnTo>
                      <a:lnTo>
                        <a:pt x="4" y="60"/>
                      </a:lnTo>
                      <a:lnTo>
                        <a:pt x="3" y="64"/>
                      </a:lnTo>
                      <a:lnTo>
                        <a:pt x="2" y="67"/>
                      </a:lnTo>
                      <a:lnTo>
                        <a:pt x="0" y="72"/>
                      </a:lnTo>
                      <a:lnTo>
                        <a:pt x="0" y="76"/>
                      </a:lnTo>
                      <a:lnTo>
                        <a:pt x="0" y="79"/>
                      </a:lnTo>
                      <a:lnTo>
                        <a:pt x="0" y="83"/>
                      </a:lnTo>
                      <a:lnTo>
                        <a:pt x="0" y="87"/>
                      </a:lnTo>
                      <a:lnTo>
                        <a:pt x="2" y="92"/>
                      </a:lnTo>
                      <a:lnTo>
                        <a:pt x="3" y="95"/>
                      </a:lnTo>
                      <a:lnTo>
                        <a:pt x="4" y="99"/>
                      </a:lnTo>
                      <a:lnTo>
                        <a:pt x="5" y="103"/>
                      </a:lnTo>
                      <a:lnTo>
                        <a:pt x="7" y="107"/>
                      </a:lnTo>
                      <a:lnTo>
                        <a:pt x="8" y="110"/>
                      </a:lnTo>
                      <a:lnTo>
                        <a:pt x="11" y="115"/>
                      </a:lnTo>
                      <a:lnTo>
                        <a:pt x="13" y="118"/>
                      </a:lnTo>
                      <a:lnTo>
                        <a:pt x="15" y="120"/>
                      </a:lnTo>
                      <a:lnTo>
                        <a:pt x="19" y="125"/>
                      </a:lnTo>
                      <a:lnTo>
                        <a:pt x="22" y="127"/>
                      </a:lnTo>
                      <a:lnTo>
                        <a:pt x="23" y="131"/>
                      </a:lnTo>
                      <a:lnTo>
                        <a:pt x="26" y="134"/>
                      </a:lnTo>
                      <a:lnTo>
                        <a:pt x="32" y="136"/>
                      </a:lnTo>
                      <a:lnTo>
                        <a:pt x="36" y="140"/>
                      </a:lnTo>
                      <a:lnTo>
                        <a:pt x="40" y="142"/>
                      </a:lnTo>
                      <a:lnTo>
                        <a:pt x="43" y="144"/>
                      </a:lnTo>
                      <a:lnTo>
                        <a:pt x="48" y="146"/>
                      </a:lnTo>
                      <a:lnTo>
                        <a:pt x="53" y="148"/>
                      </a:lnTo>
                      <a:lnTo>
                        <a:pt x="58" y="150"/>
                      </a:lnTo>
                      <a:lnTo>
                        <a:pt x="63" y="152"/>
                      </a:lnTo>
                      <a:lnTo>
                        <a:pt x="67" y="153"/>
                      </a:lnTo>
                      <a:lnTo>
                        <a:pt x="72" y="154"/>
                      </a:lnTo>
                      <a:lnTo>
                        <a:pt x="77" y="155"/>
                      </a:lnTo>
                      <a:lnTo>
                        <a:pt x="82" y="157"/>
                      </a:lnTo>
                      <a:lnTo>
                        <a:pt x="89" y="158"/>
                      </a:lnTo>
                      <a:lnTo>
                        <a:pt x="93" y="159"/>
                      </a:lnTo>
                      <a:lnTo>
                        <a:pt x="98" y="159"/>
                      </a:lnTo>
                      <a:lnTo>
                        <a:pt x="104" y="159"/>
                      </a:lnTo>
                      <a:lnTo>
                        <a:pt x="109" y="159"/>
                      </a:lnTo>
                      <a:lnTo>
                        <a:pt x="115" y="159"/>
                      </a:lnTo>
                      <a:lnTo>
                        <a:pt x="119" y="159"/>
                      </a:lnTo>
                      <a:lnTo>
                        <a:pt x="125" y="158"/>
                      </a:lnTo>
                      <a:lnTo>
                        <a:pt x="130" y="157"/>
                      </a:lnTo>
                      <a:lnTo>
                        <a:pt x="135" y="155"/>
                      </a:lnTo>
                      <a:lnTo>
                        <a:pt x="140" y="154"/>
                      </a:lnTo>
                      <a:lnTo>
                        <a:pt x="146" y="153"/>
                      </a:lnTo>
                      <a:lnTo>
                        <a:pt x="150" y="151"/>
                      </a:lnTo>
                      <a:lnTo>
                        <a:pt x="155" y="149"/>
                      </a:lnTo>
                      <a:lnTo>
                        <a:pt x="159" y="148"/>
                      </a:lnTo>
                      <a:lnTo>
                        <a:pt x="164" y="145"/>
                      </a:lnTo>
                      <a:lnTo>
                        <a:pt x="167" y="142"/>
                      </a:lnTo>
                      <a:lnTo>
                        <a:pt x="173" y="141"/>
                      </a:lnTo>
                      <a:lnTo>
                        <a:pt x="176" y="137"/>
                      </a:lnTo>
                      <a:lnTo>
                        <a:pt x="181" y="135"/>
                      </a:lnTo>
                      <a:lnTo>
                        <a:pt x="184" y="132"/>
                      </a:lnTo>
                      <a:lnTo>
                        <a:pt x="187" y="128"/>
                      </a:lnTo>
                      <a:lnTo>
                        <a:pt x="191" y="126"/>
                      </a:lnTo>
                      <a:lnTo>
                        <a:pt x="194" y="121"/>
                      </a:lnTo>
                      <a:lnTo>
                        <a:pt x="197" y="119"/>
                      </a:lnTo>
                      <a:lnTo>
                        <a:pt x="199" y="115"/>
                      </a:lnTo>
                      <a:lnTo>
                        <a:pt x="202" y="111"/>
                      </a:lnTo>
                      <a:lnTo>
                        <a:pt x="203" y="108"/>
                      </a:lnTo>
                      <a:lnTo>
                        <a:pt x="206" y="103"/>
                      </a:lnTo>
                      <a:lnTo>
                        <a:pt x="207" y="100"/>
                      </a:lnTo>
                      <a:lnTo>
                        <a:pt x="208" y="96"/>
                      </a:lnTo>
                      <a:lnTo>
                        <a:pt x="209" y="93"/>
                      </a:lnTo>
                      <a:lnTo>
                        <a:pt x="210" y="87"/>
                      </a:lnTo>
                      <a:lnTo>
                        <a:pt x="210" y="84"/>
                      </a:lnTo>
                      <a:lnTo>
                        <a:pt x="210" y="81"/>
                      </a:lnTo>
                      <a:lnTo>
                        <a:pt x="210" y="76"/>
                      </a:lnTo>
                      <a:lnTo>
                        <a:pt x="210" y="73"/>
                      </a:lnTo>
                      <a:lnTo>
                        <a:pt x="209" y="68"/>
                      </a:lnTo>
                      <a:lnTo>
                        <a:pt x="208" y="65"/>
                      </a:lnTo>
                      <a:lnTo>
                        <a:pt x="207" y="60"/>
                      </a:lnTo>
                      <a:lnTo>
                        <a:pt x="206" y="57"/>
                      </a:lnTo>
                      <a:lnTo>
                        <a:pt x="203" y="53"/>
                      </a:lnTo>
                      <a:lnTo>
                        <a:pt x="202" y="49"/>
                      </a:lnTo>
                      <a:lnTo>
                        <a:pt x="199" y="45"/>
                      </a:lnTo>
                      <a:lnTo>
                        <a:pt x="197" y="42"/>
                      </a:lnTo>
                      <a:lnTo>
                        <a:pt x="194" y="39"/>
                      </a:lnTo>
                      <a:lnTo>
                        <a:pt x="191" y="35"/>
                      </a:lnTo>
                      <a:lnTo>
                        <a:pt x="187" y="32"/>
                      </a:lnTo>
                      <a:lnTo>
                        <a:pt x="185" y="28"/>
                      </a:lnTo>
                      <a:lnTo>
                        <a:pt x="182" y="26"/>
                      </a:lnTo>
                      <a:lnTo>
                        <a:pt x="177" y="23"/>
                      </a:lnTo>
                      <a:lnTo>
                        <a:pt x="174" y="21"/>
                      </a:lnTo>
                      <a:lnTo>
                        <a:pt x="168" y="18"/>
                      </a:lnTo>
                      <a:lnTo>
                        <a:pt x="165" y="16"/>
                      </a:lnTo>
                      <a:lnTo>
                        <a:pt x="160" y="14"/>
                      </a:lnTo>
                      <a:lnTo>
                        <a:pt x="156" y="11"/>
                      </a:lnTo>
                      <a:lnTo>
                        <a:pt x="151" y="10"/>
                      </a:lnTo>
                      <a:lnTo>
                        <a:pt x="147" y="8"/>
                      </a:lnTo>
                      <a:lnTo>
                        <a:pt x="141" y="6"/>
                      </a:lnTo>
                      <a:lnTo>
                        <a:pt x="136" y="5"/>
                      </a:lnTo>
                      <a:lnTo>
                        <a:pt x="131" y="5"/>
                      </a:lnTo>
                      <a:lnTo>
                        <a:pt x="126" y="4"/>
                      </a:lnTo>
                      <a:lnTo>
                        <a:pt x="121" y="2"/>
                      </a:lnTo>
                      <a:lnTo>
                        <a:pt x="116" y="1"/>
                      </a:lnTo>
                      <a:lnTo>
                        <a:pt x="110" y="1"/>
                      </a:lnTo>
                      <a:lnTo>
                        <a:pt x="105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88" name="Freeform 76"/>
                <p:cNvSpPr>
                  <a:spLocks/>
                </p:cNvSpPr>
                <p:nvPr/>
              </p:nvSpPr>
              <p:spPr bwMode="auto">
                <a:xfrm>
                  <a:off x="3662" y="1486"/>
                  <a:ext cx="42" cy="32"/>
                </a:xfrm>
                <a:custGeom>
                  <a:avLst/>
                  <a:gdLst>
                    <a:gd name="T0" fmla="*/ 0 w 211"/>
                    <a:gd name="T1" fmla="*/ 0 h 161"/>
                    <a:gd name="T2" fmla="*/ 0 w 211"/>
                    <a:gd name="T3" fmla="*/ 0 h 161"/>
                    <a:gd name="T4" fmla="*/ 0 w 211"/>
                    <a:gd name="T5" fmla="*/ 0 h 161"/>
                    <a:gd name="T6" fmla="*/ 0 w 211"/>
                    <a:gd name="T7" fmla="*/ 0 h 161"/>
                    <a:gd name="T8" fmla="*/ 0 w 211"/>
                    <a:gd name="T9" fmla="*/ 0 h 161"/>
                    <a:gd name="T10" fmla="*/ 0 w 211"/>
                    <a:gd name="T11" fmla="*/ 0 h 161"/>
                    <a:gd name="T12" fmla="*/ 0 w 211"/>
                    <a:gd name="T13" fmla="*/ 0 h 161"/>
                    <a:gd name="T14" fmla="*/ 0 w 211"/>
                    <a:gd name="T15" fmla="*/ 0 h 161"/>
                    <a:gd name="T16" fmla="*/ 0 w 211"/>
                    <a:gd name="T17" fmla="*/ 0 h 161"/>
                    <a:gd name="T18" fmla="*/ 0 w 211"/>
                    <a:gd name="T19" fmla="*/ 0 h 161"/>
                    <a:gd name="T20" fmla="*/ 0 w 211"/>
                    <a:gd name="T21" fmla="*/ 0 h 161"/>
                    <a:gd name="T22" fmla="*/ 0 w 211"/>
                    <a:gd name="T23" fmla="*/ 0 h 161"/>
                    <a:gd name="T24" fmla="*/ 0 w 211"/>
                    <a:gd name="T25" fmla="*/ 0 h 161"/>
                    <a:gd name="T26" fmla="*/ 0 w 211"/>
                    <a:gd name="T27" fmla="*/ 0 h 161"/>
                    <a:gd name="T28" fmla="*/ 0 w 211"/>
                    <a:gd name="T29" fmla="*/ 0 h 161"/>
                    <a:gd name="T30" fmla="*/ 0 w 211"/>
                    <a:gd name="T31" fmla="*/ 0 h 161"/>
                    <a:gd name="T32" fmla="*/ 0 w 211"/>
                    <a:gd name="T33" fmla="*/ 0 h 161"/>
                    <a:gd name="T34" fmla="*/ 0 w 211"/>
                    <a:gd name="T35" fmla="*/ 0 h 161"/>
                    <a:gd name="T36" fmla="*/ 0 w 211"/>
                    <a:gd name="T37" fmla="*/ 0 h 161"/>
                    <a:gd name="T38" fmla="*/ 0 w 211"/>
                    <a:gd name="T39" fmla="*/ 0 h 161"/>
                    <a:gd name="T40" fmla="*/ 0 w 211"/>
                    <a:gd name="T41" fmla="*/ 0 h 161"/>
                    <a:gd name="T42" fmla="*/ 0 w 211"/>
                    <a:gd name="T43" fmla="*/ 0 h 161"/>
                    <a:gd name="T44" fmla="*/ 0 w 211"/>
                    <a:gd name="T45" fmla="*/ 0 h 161"/>
                    <a:gd name="T46" fmla="*/ 0 w 211"/>
                    <a:gd name="T47" fmla="*/ 0 h 161"/>
                    <a:gd name="T48" fmla="*/ 0 w 211"/>
                    <a:gd name="T49" fmla="*/ 0 h 161"/>
                    <a:gd name="T50" fmla="*/ 0 w 211"/>
                    <a:gd name="T51" fmla="*/ 0 h 161"/>
                    <a:gd name="T52" fmla="*/ 0 w 211"/>
                    <a:gd name="T53" fmla="*/ 0 h 161"/>
                    <a:gd name="T54" fmla="*/ 0 w 211"/>
                    <a:gd name="T55" fmla="*/ 0 h 161"/>
                    <a:gd name="T56" fmla="*/ 0 w 211"/>
                    <a:gd name="T57" fmla="*/ 0 h 161"/>
                    <a:gd name="T58" fmla="*/ 0 w 211"/>
                    <a:gd name="T59" fmla="*/ 0 h 161"/>
                    <a:gd name="T60" fmla="*/ 0 w 211"/>
                    <a:gd name="T61" fmla="*/ 0 h 161"/>
                    <a:gd name="T62" fmla="*/ 0 w 211"/>
                    <a:gd name="T63" fmla="*/ 0 h 161"/>
                    <a:gd name="T64" fmla="*/ 0 w 211"/>
                    <a:gd name="T65" fmla="*/ 0 h 161"/>
                    <a:gd name="T66" fmla="*/ 0 w 211"/>
                    <a:gd name="T67" fmla="*/ 0 h 161"/>
                    <a:gd name="T68" fmla="*/ 0 w 211"/>
                    <a:gd name="T69" fmla="*/ 0 h 161"/>
                    <a:gd name="T70" fmla="*/ 0 w 211"/>
                    <a:gd name="T71" fmla="*/ 0 h 161"/>
                    <a:gd name="T72" fmla="*/ 0 w 211"/>
                    <a:gd name="T73" fmla="*/ 0 h 161"/>
                    <a:gd name="T74" fmla="*/ 0 w 211"/>
                    <a:gd name="T75" fmla="*/ 0 h 161"/>
                    <a:gd name="T76" fmla="*/ 0 w 211"/>
                    <a:gd name="T77" fmla="*/ 0 h 161"/>
                    <a:gd name="T78" fmla="*/ 0 w 211"/>
                    <a:gd name="T79" fmla="*/ 0 h 161"/>
                    <a:gd name="T80" fmla="*/ 0 w 211"/>
                    <a:gd name="T81" fmla="*/ 0 h 161"/>
                    <a:gd name="T82" fmla="*/ 0 w 211"/>
                    <a:gd name="T83" fmla="*/ 0 h 161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11" h="161">
                      <a:moveTo>
                        <a:pt x="105" y="2"/>
                      </a:moveTo>
                      <a:lnTo>
                        <a:pt x="99" y="0"/>
                      </a:lnTo>
                      <a:lnTo>
                        <a:pt x="95" y="0"/>
                      </a:lnTo>
                      <a:lnTo>
                        <a:pt x="90" y="2"/>
                      </a:lnTo>
                      <a:lnTo>
                        <a:pt x="84" y="3"/>
                      </a:lnTo>
                      <a:lnTo>
                        <a:pt x="79" y="3"/>
                      </a:lnTo>
                      <a:lnTo>
                        <a:pt x="73" y="4"/>
                      </a:lnTo>
                      <a:lnTo>
                        <a:pt x="69" y="5"/>
                      </a:lnTo>
                      <a:lnTo>
                        <a:pt x="64" y="7"/>
                      </a:lnTo>
                      <a:lnTo>
                        <a:pt x="59" y="8"/>
                      </a:lnTo>
                      <a:lnTo>
                        <a:pt x="54" y="11"/>
                      </a:lnTo>
                      <a:lnTo>
                        <a:pt x="50" y="13"/>
                      </a:lnTo>
                      <a:lnTo>
                        <a:pt x="45" y="14"/>
                      </a:lnTo>
                      <a:lnTo>
                        <a:pt x="42" y="17"/>
                      </a:lnTo>
                      <a:lnTo>
                        <a:pt x="37" y="20"/>
                      </a:lnTo>
                      <a:lnTo>
                        <a:pt x="34" y="22"/>
                      </a:lnTo>
                      <a:lnTo>
                        <a:pt x="28" y="25"/>
                      </a:lnTo>
                      <a:lnTo>
                        <a:pt x="25" y="29"/>
                      </a:lnTo>
                      <a:lnTo>
                        <a:pt x="22" y="31"/>
                      </a:lnTo>
                      <a:lnTo>
                        <a:pt x="19" y="34"/>
                      </a:lnTo>
                      <a:lnTo>
                        <a:pt x="16" y="38"/>
                      </a:lnTo>
                      <a:lnTo>
                        <a:pt x="13" y="41"/>
                      </a:lnTo>
                      <a:lnTo>
                        <a:pt x="11" y="46"/>
                      </a:lnTo>
                      <a:lnTo>
                        <a:pt x="9" y="48"/>
                      </a:lnTo>
                      <a:lnTo>
                        <a:pt x="8" y="53"/>
                      </a:lnTo>
                      <a:lnTo>
                        <a:pt x="5" y="57"/>
                      </a:lnTo>
                      <a:lnTo>
                        <a:pt x="4" y="60"/>
                      </a:lnTo>
                      <a:lnTo>
                        <a:pt x="2" y="64"/>
                      </a:lnTo>
                      <a:lnTo>
                        <a:pt x="1" y="68"/>
                      </a:lnTo>
                      <a:lnTo>
                        <a:pt x="0" y="72"/>
                      </a:lnTo>
                      <a:lnTo>
                        <a:pt x="0" y="76"/>
                      </a:lnTo>
                      <a:lnTo>
                        <a:pt x="0" y="80"/>
                      </a:lnTo>
                      <a:lnTo>
                        <a:pt x="0" y="84"/>
                      </a:lnTo>
                      <a:lnTo>
                        <a:pt x="0" y="89"/>
                      </a:lnTo>
                      <a:lnTo>
                        <a:pt x="1" y="92"/>
                      </a:lnTo>
                      <a:lnTo>
                        <a:pt x="2" y="96"/>
                      </a:lnTo>
                      <a:lnTo>
                        <a:pt x="4" y="100"/>
                      </a:lnTo>
                      <a:lnTo>
                        <a:pt x="5" y="104"/>
                      </a:lnTo>
                      <a:lnTo>
                        <a:pt x="8" y="108"/>
                      </a:lnTo>
                      <a:lnTo>
                        <a:pt x="9" y="113"/>
                      </a:lnTo>
                      <a:lnTo>
                        <a:pt x="11" y="115"/>
                      </a:lnTo>
                      <a:lnTo>
                        <a:pt x="13" y="118"/>
                      </a:lnTo>
                      <a:lnTo>
                        <a:pt x="16" y="123"/>
                      </a:lnTo>
                      <a:lnTo>
                        <a:pt x="19" y="126"/>
                      </a:lnTo>
                      <a:lnTo>
                        <a:pt x="21" y="129"/>
                      </a:lnTo>
                      <a:lnTo>
                        <a:pt x="24" y="132"/>
                      </a:lnTo>
                      <a:lnTo>
                        <a:pt x="27" y="135"/>
                      </a:lnTo>
                      <a:lnTo>
                        <a:pt x="31" y="139"/>
                      </a:lnTo>
                      <a:lnTo>
                        <a:pt x="36" y="140"/>
                      </a:lnTo>
                      <a:lnTo>
                        <a:pt x="41" y="143"/>
                      </a:lnTo>
                      <a:lnTo>
                        <a:pt x="44" y="146"/>
                      </a:lnTo>
                      <a:lnTo>
                        <a:pt x="48" y="148"/>
                      </a:lnTo>
                      <a:lnTo>
                        <a:pt x="53" y="150"/>
                      </a:lnTo>
                      <a:lnTo>
                        <a:pt x="58" y="151"/>
                      </a:lnTo>
                      <a:lnTo>
                        <a:pt x="63" y="153"/>
                      </a:lnTo>
                      <a:lnTo>
                        <a:pt x="68" y="156"/>
                      </a:lnTo>
                      <a:lnTo>
                        <a:pt x="72" y="157"/>
                      </a:lnTo>
                      <a:lnTo>
                        <a:pt x="78" y="157"/>
                      </a:lnTo>
                      <a:lnTo>
                        <a:pt x="82" y="158"/>
                      </a:lnTo>
                      <a:lnTo>
                        <a:pt x="88" y="159"/>
                      </a:lnTo>
                      <a:lnTo>
                        <a:pt x="94" y="160"/>
                      </a:lnTo>
                      <a:lnTo>
                        <a:pt x="98" y="160"/>
                      </a:lnTo>
                      <a:lnTo>
                        <a:pt x="104" y="161"/>
                      </a:lnTo>
                      <a:lnTo>
                        <a:pt x="110" y="161"/>
                      </a:lnTo>
                      <a:lnTo>
                        <a:pt x="114" y="161"/>
                      </a:lnTo>
                      <a:lnTo>
                        <a:pt x="120" y="160"/>
                      </a:lnTo>
                      <a:lnTo>
                        <a:pt x="126" y="159"/>
                      </a:lnTo>
                      <a:lnTo>
                        <a:pt x="130" y="158"/>
                      </a:lnTo>
                      <a:lnTo>
                        <a:pt x="136" y="157"/>
                      </a:lnTo>
                      <a:lnTo>
                        <a:pt x="140" y="157"/>
                      </a:lnTo>
                      <a:lnTo>
                        <a:pt x="145" y="155"/>
                      </a:lnTo>
                      <a:lnTo>
                        <a:pt x="151" y="152"/>
                      </a:lnTo>
                      <a:lnTo>
                        <a:pt x="155" y="151"/>
                      </a:lnTo>
                      <a:lnTo>
                        <a:pt x="160" y="149"/>
                      </a:lnTo>
                      <a:lnTo>
                        <a:pt x="164" y="147"/>
                      </a:lnTo>
                      <a:lnTo>
                        <a:pt x="168" y="144"/>
                      </a:lnTo>
                      <a:lnTo>
                        <a:pt x="172" y="141"/>
                      </a:lnTo>
                      <a:lnTo>
                        <a:pt x="177" y="140"/>
                      </a:lnTo>
                      <a:lnTo>
                        <a:pt x="181" y="136"/>
                      </a:lnTo>
                      <a:lnTo>
                        <a:pt x="185" y="133"/>
                      </a:lnTo>
                      <a:lnTo>
                        <a:pt x="187" y="130"/>
                      </a:lnTo>
                      <a:lnTo>
                        <a:pt x="191" y="127"/>
                      </a:lnTo>
                      <a:lnTo>
                        <a:pt x="195" y="124"/>
                      </a:lnTo>
                      <a:lnTo>
                        <a:pt x="197" y="119"/>
                      </a:lnTo>
                      <a:lnTo>
                        <a:pt x="199" y="116"/>
                      </a:lnTo>
                      <a:lnTo>
                        <a:pt x="202" y="113"/>
                      </a:lnTo>
                      <a:lnTo>
                        <a:pt x="203" y="109"/>
                      </a:lnTo>
                      <a:lnTo>
                        <a:pt x="206" y="105"/>
                      </a:lnTo>
                      <a:lnTo>
                        <a:pt x="207" y="101"/>
                      </a:lnTo>
                      <a:lnTo>
                        <a:pt x="208" y="97"/>
                      </a:lnTo>
                      <a:lnTo>
                        <a:pt x="209" y="93"/>
                      </a:lnTo>
                      <a:lnTo>
                        <a:pt x="211" y="90"/>
                      </a:lnTo>
                      <a:lnTo>
                        <a:pt x="211" y="85"/>
                      </a:lnTo>
                      <a:lnTo>
                        <a:pt x="211" y="81"/>
                      </a:lnTo>
                      <a:lnTo>
                        <a:pt x="211" y="77"/>
                      </a:lnTo>
                      <a:lnTo>
                        <a:pt x="211" y="73"/>
                      </a:lnTo>
                      <a:lnTo>
                        <a:pt x="209" y="68"/>
                      </a:lnTo>
                      <a:lnTo>
                        <a:pt x="208" y="65"/>
                      </a:lnTo>
                      <a:lnTo>
                        <a:pt x="207" y="62"/>
                      </a:lnTo>
                      <a:lnTo>
                        <a:pt x="206" y="58"/>
                      </a:lnTo>
                      <a:lnTo>
                        <a:pt x="203" y="53"/>
                      </a:lnTo>
                      <a:lnTo>
                        <a:pt x="202" y="49"/>
                      </a:lnTo>
                      <a:lnTo>
                        <a:pt x="199" y="47"/>
                      </a:lnTo>
                      <a:lnTo>
                        <a:pt x="197" y="42"/>
                      </a:lnTo>
                      <a:lnTo>
                        <a:pt x="195" y="39"/>
                      </a:lnTo>
                      <a:lnTo>
                        <a:pt x="191" y="36"/>
                      </a:lnTo>
                      <a:lnTo>
                        <a:pt x="188" y="32"/>
                      </a:lnTo>
                      <a:lnTo>
                        <a:pt x="186" y="30"/>
                      </a:lnTo>
                      <a:lnTo>
                        <a:pt x="182" y="25"/>
                      </a:lnTo>
                      <a:lnTo>
                        <a:pt x="178" y="23"/>
                      </a:lnTo>
                      <a:lnTo>
                        <a:pt x="173" y="21"/>
                      </a:lnTo>
                      <a:lnTo>
                        <a:pt x="169" y="19"/>
                      </a:lnTo>
                      <a:lnTo>
                        <a:pt x="165" y="15"/>
                      </a:lnTo>
                      <a:lnTo>
                        <a:pt x="161" y="14"/>
                      </a:lnTo>
                      <a:lnTo>
                        <a:pt x="156" y="12"/>
                      </a:lnTo>
                      <a:lnTo>
                        <a:pt x="152" y="9"/>
                      </a:lnTo>
                      <a:lnTo>
                        <a:pt x="146" y="8"/>
                      </a:lnTo>
                      <a:lnTo>
                        <a:pt x="141" y="6"/>
                      </a:lnTo>
                      <a:lnTo>
                        <a:pt x="137" y="5"/>
                      </a:lnTo>
                      <a:lnTo>
                        <a:pt x="131" y="4"/>
                      </a:lnTo>
                      <a:lnTo>
                        <a:pt x="127" y="3"/>
                      </a:lnTo>
                      <a:lnTo>
                        <a:pt x="121" y="3"/>
                      </a:lnTo>
                      <a:lnTo>
                        <a:pt x="115" y="2"/>
                      </a:lnTo>
                      <a:lnTo>
                        <a:pt x="111" y="2"/>
                      </a:lnTo>
                      <a:lnTo>
                        <a:pt x="105" y="2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89" name="Freeform 77"/>
                <p:cNvSpPr>
                  <a:spLocks/>
                </p:cNvSpPr>
                <p:nvPr/>
              </p:nvSpPr>
              <p:spPr bwMode="auto">
                <a:xfrm>
                  <a:off x="3663" y="1501"/>
                  <a:ext cx="43" cy="237"/>
                </a:xfrm>
                <a:custGeom>
                  <a:avLst/>
                  <a:gdLst>
                    <a:gd name="T0" fmla="*/ 0 w 216"/>
                    <a:gd name="T1" fmla="*/ 0 h 1185"/>
                    <a:gd name="T2" fmla="*/ 0 w 216"/>
                    <a:gd name="T3" fmla="*/ 0 h 1185"/>
                    <a:gd name="T4" fmla="*/ 0 w 216"/>
                    <a:gd name="T5" fmla="*/ 0 h 1185"/>
                    <a:gd name="T6" fmla="*/ 0 w 216"/>
                    <a:gd name="T7" fmla="*/ 0 h 1185"/>
                    <a:gd name="T8" fmla="*/ 0 w 216"/>
                    <a:gd name="T9" fmla="*/ 0 h 1185"/>
                    <a:gd name="T10" fmla="*/ 0 w 216"/>
                    <a:gd name="T11" fmla="*/ 0 h 1185"/>
                    <a:gd name="T12" fmla="*/ 0 w 216"/>
                    <a:gd name="T13" fmla="*/ 0 h 1185"/>
                    <a:gd name="T14" fmla="*/ 0 w 216"/>
                    <a:gd name="T15" fmla="*/ 0 h 1185"/>
                    <a:gd name="T16" fmla="*/ 0 w 216"/>
                    <a:gd name="T17" fmla="*/ 0 h 1185"/>
                    <a:gd name="T18" fmla="*/ 0 w 216"/>
                    <a:gd name="T19" fmla="*/ 0 h 1185"/>
                    <a:gd name="T20" fmla="*/ 0 w 216"/>
                    <a:gd name="T21" fmla="*/ 0 h 1185"/>
                    <a:gd name="T22" fmla="*/ 0 w 216"/>
                    <a:gd name="T23" fmla="*/ 0 h 1185"/>
                    <a:gd name="T24" fmla="*/ 0 w 216"/>
                    <a:gd name="T25" fmla="*/ 0 h 1185"/>
                    <a:gd name="T26" fmla="*/ 0 w 216"/>
                    <a:gd name="T27" fmla="*/ 0 h 1185"/>
                    <a:gd name="T28" fmla="*/ 0 w 216"/>
                    <a:gd name="T29" fmla="*/ 0 h 1185"/>
                    <a:gd name="T30" fmla="*/ 0 w 216"/>
                    <a:gd name="T31" fmla="*/ 0 h 1185"/>
                    <a:gd name="T32" fmla="*/ 0 w 216"/>
                    <a:gd name="T33" fmla="*/ 0 h 1185"/>
                    <a:gd name="T34" fmla="*/ 0 w 216"/>
                    <a:gd name="T35" fmla="*/ 0 h 1185"/>
                    <a:gd name="T36" fmla="*/ 0 w 216"/>
                    <a:gd name="T37" fmla="*/ 0 h 1185"/>
                    <a:gd name="T38" fmla="*/ 0 w 216"/>
                    <a:gd name="T39" fmla="*/ 0 h 1185"/>
                    <a:gd name="T40" fmla="*/ 0 w 216"/>
                    <a:gd name="T41" fmla="*/ 0 h 1185"/>
                    <a:gd name="T42" fmla="*/ 0 w 216"/>
                    <a:gd name="T43" fmla="*/ 0 h 1185"/>
                    <a:gd name="T44" fmla="*/ 0 w 216"/>
                    <a:gd name="T45" fmla="*/ 0 h 1185"/>
                    <a:gd name="T46" fmla="*/ 0 w 216"/>
                    <a:gd name="T47" fmla="*/ 0 h 1185"/>
                    <a:gd name="T48" fmla="*/ 0 w 216"/>
                    <a:gd name="T49" fmla="*/ 0 h 1185"/>
                    <a:gd name="T50" fmla="*/ 0 w 216"/>
                    <a:gd name="T51" fmla="*/ 0 h 1185"/>
                    <a:gd name="T52" fmla="*/ 0 w 216"/>
                    <a:gd name="T53" fmla="*/ 0 h 1185"/>
                    <a:gd name="T54" fmla="*/ 0 w 216"/>
                    <a:gd name="T55" fmla="*/ 0 h 1185"/>
                    <a:gd name="T56" fmla="*/ 0 w 216"/>
                    <a:gd name="T57" fmla="*/ 0 h 1185"/>
                    <a:gd name="T58" fmla="*/ 0 w 216"/>
                    <a:gd name="T59" fmla="*/ 0 h 1185"/>
                    <a:gd name="T60" fmla="*/ 0 w 216"/>
                    <a:gd name="T61" fmla="*/ 0 h 1185"/>
                    <a:gd name="T62" fmla="*/ 0 w 216"/>
                    <a:gd name="T63" fmla="*/ 0 h 1185"/>
                    <a:gd name="T64" fmla="*/ 0 w 216"/>
                    <a:gd name="T65" fmla="*/ 0 h 1185"/>
                    <a:gd name="T66" fmla="*/ 0 w 216"/>
                    <a:gd name="T67" fmla="*/ 0 h 1185"/>
                    <a:gd name="T68" fmla="*/ 0 w 216"/>
                    <a:gd name="T69" fmla="*/ 0 h 1185"/>
                    <a:gd name="T70" fmla="*/ 0 w 216"/>
                    <a:gd name="T71" fmla="*/ 0 h 1185"/>
                    <a:gd name="T72" fmla="*/ 0 w 216"/>
                    <a:gd name="T73" fmla="*/ 0 h 1185"/>
                    <a:gd name="T74" fmla="*/ 0 w 216"/>
                    <a:gd name="T75" fmla="*/ 0 h 1185"/>
                    <a:gd name="T76" fmla="*/ 0 w 216"/>
                    <a:gd name="T77" fmla="*/ 0 h 1185"/>
                    <a:gd name="T78" fmla="*/ 0 w 216"/>
                    <a:gd name="T79" fmla="*/ 0 h 1185"/>
                    <a:gd name="T80" fmla="*/ 0 w 216"/>
                    <a:gd name="T81" fmla="*/ 0 h 1185"/>
                    <a:gd name="T82" fmla="*/ 0 w 216"/>
                    <a:gd name="T83" fmla="*/ 0 h 1185"/>
                    <a:gd name="T84" fmla="*/ 0 w 216"/>
                    <a:gd name="T85" fmla="*/ 0 h 1185"/>
                    <a:gd name="T86" fmla="*/ 0 w 216"/>
                    <a:gd name="T87" fmla="*/ 0 h 1185"/>
                    <a:gd name="T88" fmla="*/ 0 w 216"/>
                    <a:gd name="T89" fmla="*/ 0 h 1185"/>
                    <a:gd name="T90" fmla="*/ 0 w 216"/>
                    <a:gd name="T91" fmla="*/ 0 h 1185"/>
                    <a:gd name="T92" fmla="*/ 0 w 216"/>
                    <a:gd name="T93" fmla="*/ 0 h 1185"/>
                    <a:gd name="T94" fmla="*/ 0 w 216"/>
                    <a:gd name="T95" fmla="*/ 0 h 1185"/>
                    <a:gd name="T96" fmla="*/ 0 w 216"/>
                    <a:gd name="T97" fmla="*/ 0 h 1185"/>
                    <a:gd name="T98" fmla="*/ 0 w 216"/>
                    <a:gd name="T99" fmla="*/ 0 h 1185"/>
                    <a:gd name="T100" fmla="*/ 0 w 216"/>
                    <a:gd name="T101" fmla="*/ 0 h 1185"/>
                    <a:gd name="T102" fmla="*/ 0 w 216"/>
                    <a:gd name="T103" fmla="*/ 0 h 1185"/>
                    <a:gd name="T104" fmla="*/ 0 w 216"/>
                    <a:gd name="T105" fmla="*/ 0 h 1185"/>
                    <a:gd name="T106" fmla="*/ 0 w 216"/>
                    <a:gd name="T107" fmla="*/ 0 h 1185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216" h="1185">
                      <a:moveTo>
                        <a:pt x="175" y="1185"/>
                      </a:moveTo>
                      <a:lnTo>
                        <a:pt x="175" y="1185"/>
                      </a:lnTo>
                      <a:lnTo>
                        <a:pt x="177" y="1185"/>
                      </a:lnTo>
                      <a:lnTo>
                        <a:pt x="180" y="1185"/>
                      </a:lnTo>
                      <a:lnTo>
                        <a:pt x="182" y="1184"/>
                      </a:lnTo>
                      <a:lnTo>
                        <a:pt x="184" y="1184"/>
                      </a:lnTo>
                      <a:lnTo>
                        <a:pt x="186" y="1184"/>
                      </a:lnTo>
                      <a:lnTo>
                        <a:pt x="189" y="1183"/>
                      </a:lnTo>
                      <a:lnTo>
                        <a:pt x="191" y="1182"/>
                      </a:lnTo>
                      <a:lnTo>
                        <a:pt x="192" y="1182"/>
                      </a:lnTo>
                      <a:lnTo>
                        <a:pt x="194" y="1181"/>
                      </a:lnTo>
                      <a:lnTo>
                        <a:pt x="197" y="1179"/>
                      </a:lnTo>
                      <a:lnTo>
                        <a:pt x="198" y="1178"/>
                      </a:lnTo>
                      <a:lnTo>
                        <a:pt x="199" y="1177"/>
                      </a:lnTo>
                      <a:lnTo>
                        <a:pt x="202" y="1176"/>
                      </a:lnTo>
                      <a:lnTo>
                        <a:pt x="203" y="1175"/>
                      </a:lnTo>
                      <a:lnTo>
                        <a:pt x="204" y="1174"/>
                      </a:lnTo>
                      <a:lnTo>
                        <a:pt x="206" y="1171"/>
                      </a:lnTo>
                      <a:lnTo>
                        <a:pt x="207" y="1170"/>
                      </a:lnTo>
                      <a:lnTo>
                        <a:pt x="208" y="1169"/>
                      </a:lnTo>
                      <a:lnTo>
                        <a:pt x="208" y="1167"/>
                      </a:lnTo>
                      <a:lnTo>
                        <a:pt x="209" y="1166"/>
                      </a:lnTo>
                      <a:lnTo>
                        <a:pt x="209" y="1164"/>
                      </a:lnTo>
                      <a:lnTo>
                        <a:pt x="210" y="1161"/>
                      </a:lnTo>
                      <a:lnTo>
                        <a:pt x="210" y="1160"/>
                      </a:lnTo>
                      <a:lnTo>
                        <a:pt x="210" y="1158"/>
                      </a:lnTo>
                      <a:lnTo>
                        <a:pt x="216" y="30"/>
                      </a:lnTo>
                      <a:lnTo>
                        <a:pt x="216" y="28"/>
                      </a:lnTo>
                      <a:lnTo>
                        <a:pt x="216" y="25"/>
                      </a:lnTo>
                      <a:lnTo>
                        <a:pt x="215" y="24"/>
                      </a:lnTo>
                      <a:lnTo>
                        <a:pt x="215" y="22"/>
                      </a:lnTo>
                      <a:lnTo>
                        <a:pt x="214" y="20"/>
                      </a:lnTo>
                      <a:lnTo>
                        <a:pt x="214" y="18"/>
                      </a:lnTo>
                      <a:lnTo>
                        <a:pt x="212" y="16"/>
                      </a:lnTo>
                      <a:lnTo>
                        <a:pt x="211" y="15"/>
                      </a:lnTo>
                      <a:lnTo>
                        <a:pt x="210" y="14"/>
                      </a:lnTo>
                      <a:lnTo>
                        <a:pt x="209" y="12"/>
                      </a:lnTo>
                      <a:lnTo>
                        <a:pt x="208" y="11"/>
                      </a:lnTo>
                      <a:lnTo>
                        <a:pt x="206" y="9"/>
                      </a:lnTo>
                      <a:lnTo>
                        <a:pt x="204" y="8"/>
                      </a:lnTo>
                      <a:lnTo>
                        <a:pt x="203" y="7"/>
                      </a:lnTo>
                      <a:lnTo>
                        <a:pt x="201" y="6"/>
                      </a:lnTo>
                      <a:lnTo>
                        <a:pt x="198" y="5"/>
                      </a:lnTo>
                      <a:lnTo>
                        <a:pt x="197" y="4"/>
                      </a:lnTo>
                      <a:lnTo>
                        <a:pt x="194" y="4"/>
                      </a:lnTo>
                      <a:lnTo>
                        <a:pt x="192" y="4"/>
                      </a:lnTo>
                      <a:lnTo>
                        <a:pt x="190" y="3"/>
                      </a:lnTo>
                      <a:lnTo>
                        <a:pt x="187" y="3"/>
                      </a:lnTo>
                      <a:lnTo>
                        <a:pt x="185" y="1"/>
                      </a:lnTo>
                      <a:lnTo>
                        <a:pt x="183" y="1"/>
                      </a:lnTo>
                      <a:lnTo>
                        <a:pt x="181" y="1"/>
                      </a:lnTo>
                      <a:lnTo>
                        <a:pt x="41" y="0"/>
                      </a:lnTo>
                      <a:lnTo>
                        <a:pt x="39" y="0"/>
                      </a:lnTo>
                      <a:lnTo>
                        <a:pt x="37" y="0"/>
                      </a:lnTo>
                      <a:lnTo>
                        <a:pt x="34" y="1"/>
                      </a:lnTo>
                      <a:lnTo>
                        <a:pt x="32" y="1"/>
                      </a:lnTo>
                      <a:lnTo>
                        <a:pt x="30" y="3"/>
                      </a:lnTo>
                      <a:lnTo>
                        <a:pt x="26" y="3"/>
                      </a:lnTo>
                      <a:lnTo>
                        <a:pt x="24" y="4"/>
                      </a:lnTo>
                      <a:lnTo>
                        <a:pt x="23" y="4"/>
                      </a:lnTo>
                      <a:lnTo>
                        <a:pt x="21" y="5"/>
                      </a:lnTo>
                      <a:lnTo>
                        <a:pt x="19" y="6"/>
                      </a:lnTo>
                      <a:lnTo>
                        <a:pt x="17" y="7"/>
                      </a:lnTo>
                      <a:lnTo>
                        <a:pt x="16" y="9"/>
                      </a:lnTo>
                      <a:lnTo>
                        <a:pt x="14" y="9"/>
                      </a:lnTo>
                      <a:lnTo>
                        <a:pt x="13" y="11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9" y="15"/>
                      </a:lnTo>
                      <a:lnTo>
                        <a:pt x="8" y="17"/>
                      </a:lnTo>
                      <a:lnTo>
                        <a:pt x="8" y="20"/>
                      </a:lnTo>
                      <a:lnTo>
                        <a:pt x="7" y="21"/>
                      </a:lnTo>
                      <a:lnTo>
                        <a:pt x="7" y="23"/>
                      </a:lnTo>
                      <a:lnTo>
                        <a:pt x="6" y="25"/>
                      </a:lnTo>
                      <a:lnTo>
                        <a:pt x="6" y="26"/>
                      </a:lnTo>
                      <a:lnTo>
                        <a:pt x="6" y="29"/>
                      </a:lnTo>
                      <a:lnTo>
                        <a:pt x="0" y="1157"/>
                      </a:lnTo>
                      <a:lnTo>
                        <a:pt x="0" y="1159"/>
                      </a:lnTo>
                      <a:lnTo>
                        <a:pt x="0" y="1160"/>
                      </a:lnTo>
                      <a:lnTo>
                        <a:pt x="2" y="1162"/>
                      </a:lnTo>
                      <a:lnTo>
                        <a:pt x="2" y="1165"/>
                      </a:lnTo>
                      <a:lnTo>
                        <a:pt x="3" y="1166"/>
                      </a:lnTo>
                      <a:lnTo>
                        <a:pt x="3" y="1168"/>
                      </a:lnTo>
                      <a:lnTo>
                        <a:pt x="4" y="1169"/>
                      </a:lnTo>
                      <a:lnTo>
                        <a:pt x="5" y="1170"/>
                      </a:lnTo>
                      <a:lnTo>
                        <a:pt x="6" y="1173"/>
                      </a:lnTo>
                      <a:lnTo>
                        <a:pt x="7" y="1174"/>
                      </a:lnTo>
                      <a:lnTo>
                        <a:pt x="8" y="1176"/>
                      </a:lnTo>
                      <a:lnTo>
                        <a:pt x="11" y="1176"/>
                      </a:lnTo>
                      <a:lnTo>
                        <a:pt x="12" y="1177"/>
                      </a:lnTo>
                      <a:lnTo>
                        <a:pt x="13" y="1178"/>
                      </a:lnTo>
                      <a:lnTo>
                        <a:pt x="15" y="1179"/>
                      </a:lnTo>
                      <a:lnTo>
                        <a:pt x="17" y="1181"/>
                      </a:lnTo>
                      <a:lnTo>
                        <a:pt x="19" y="1182"/>
                      </a:lnTo>
                      <a:lnTo>
                        <a:pt x="21" y="1182"/>
                      </a:lnTo>
                      <a:lnTo>
                        <a:pt x="23" y="1183"/>
                      </a:lnTo>
                      <a:lnTo>
                        <a:pt x="25" y="1183"/>
                      </a:lnTo>
                      <a:lnTo>
                        <a:pt x="29" y="1183"/>
                      </a:lnTo>
                      <a:lnTo>
                        <a:pt x="31" y="1184"/>
                      </a:lnTo>
                      <a:lnTo>
                        <a:pt x="33" y="1184"/>
                      </a:lnTo>
                      <a:lnTo>
                        <a:pt x="36" y="1184"/>
                      </a:lnTo>
                      <a:lnTo>
                        <a:pt x="175" y="118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0" name="Freeform 78"/>
                <p:cNvSpPr>
                  <a:spLocks/>
                </p:cNvSpPr>
                <p:nvPr/>
              </p:nvSpPr>
              <p:spPr bwMode="auto">
                <a:xfrm>
                  <a:off x="3662" y="1723"/>
                  <a:ext cx="42" cy="31"/>
                </a:xfrm>
                <a:custGeom>
                  <a:avLst/>
                  <a:gdLst>
                    <a:gd name="T0" fmla="*/ 0 w 210"/>
                    <a:gd name="T1" fmla="*/ 0 h 154"/>
                    <a:gd name="T2" fmla="*/ 0 w 210"/>
                    <a:gd name="T3" fmla="*/ 0 h 154"/>
                    <a:gd name="T4" fmla="*/ 0 w 210"/>
                    <a:gd name="T5" fmla="*/ 0 h 154"/>
                    <a:gd name="T6" fmla="*/ 0 w 210"/>
                    <a:gd name="T7" fmla="*/ 0 h 154"/>
                    <a:gd name="T8" fmla="*/ 0 w 210"/>
                    <a:gd name="T9" fmla="*/ 0 h 154"/>
                    <a:gd name="T10" fmla="*/ 0 w 210"/>
                    <a:gd name="T11" fmla="*/ 0 h 154"/>
                    <a:gd name="T12" fmla="*/ 0 w 210"/>
                    <a:gd name="T13" fmla="*/ 0 h 154"/>
                    <a:gd name="T14" fmla="*/ 0 w 210"/>
                    <a:gd name="T15" fmla="*/ 0 h 154"/>
                    <a:gd name="T16" fmla="*/ 0 w 210"/>
                    <a:gd name="T17" fmla="*/ 0 h 154"/>
                    <a:gd name="T18" fmla="*/ 0 w 210"/>
                    <a:gd name="T19" fmla="*/ 0 h 154"/>
                    <a:gd name="T20" fmla="*/ 0 w 210"/>
                    <a:gd name="T21" fmla="*/ 0 h 154"/>
                    <a:gd name="T22" fmla="*/ 0 w 210"/>
                    <a:gd name="T23" fmla="*/ 0 h 154"/>
                    <a:gd name="T24" fmla="*/ 0 w 210"/>
                    <a:gd name="T25" fmla="*/ 0 h 154"/>
                    <a:gd name="T26" fmla="*/ 0 w 210"/>
                    <a:gd name="T27" fmla="*/ 0 h 154"/>
                    <a:gd name="T28" fmla="*/ 0 w 210"/>
                    <a:gd name="T29" fmla="*/ 0 h 154"/>
                    <a:gd name="T30" fmla="*/ 0 w 210"/>
                    <a:gd name="T31" fmla="*/ 0 h 154"/>
                    <a:gd name="T32" fmla="*/ 0 w 210"/>
                    <a:gd name="T33" fmla="*/ 0 h 154"/>
                    <a:gd name="T34" fmla="*/ 0 w 210"/>
                    <a:gd name="T35" fmla="*/ 0 h 154"/>
                    <a:gd name="T36" fmla="*/ 0 w 210"/>
                    <a:gd name="T37" fmla="*/ 0 h 154"/>
                    <a:gd name="T38" fmla="*/ 0 w 210"/>
                    <a:gd name="T39" fmla="*/ 0 h 154"/>
                    <a:gd name="T40" fmla="*/ 0 w 210"/>
                    <a:gd name="T41" fmla="*/ 0 h 154"/>
                    <a:gd name="T42" fmla="*/ 0 w 210"/>
                    <a:gd name="T43" fmla="*/ 0 h 154"/>
                    <a:gd name="T44" fmla="*/ 0 w 210"/>
                    <a:gd name="T45" fmla="*/ 0 h 154"/>
                    <a:gd name="T46" fmla="*/ 0 w 210"/>
                    <a:gd name="T47" fmla="*/ 0 h 154"/>
                    <a:gd name="T48" fmla="*/ 0 w 210"/>
                    <a:gd name="T49" fmla="*/ 0 h 154"/>
                    <a:gd name="T50" fmla="*/ 0 w 210"/>
                    <a:gd name="T51" fmla="*/ 0 h 154"/>
                    <a:gd name="T52" fmla="*/ 0 w 210"/>
                    <a:gd name="T53" fmla="*/ 0 h 154"/>
                    <a:gd name="T54" fmla="*/ 0 w 210"/>
                    <a:gd name="T55" fmla="*/ 0 h 154"/>
                    <a:gd name="T56" fmla="*/ 0 w 210"/>
                    <a:gd name="T57" fmla="*/ 0 h 154"/>
                    <a:gd name="T58" fmla="*/ 0 w 210"/>
                    <a:gd name="T59" fmla="*/ 0 h 154"/>
                    <a:gd name="T60" fmla="*/ 0 w 210"/>
                    <a:gd name="T61" fmla="*/ 0 h 154"/>
                    <a:gd name="T62" fmla="*/ 0 w 210"/>
                    <a:gd name="T63" fmla="*/ 0 h 154"/>
                    <a:gd name="T64" fmla="*/ 0 w 210"/>
                    <a:gd name="T65" fmla="*/ 0 h 154"/>
                    <a:gd name="T66" fmla="*/ 0 w 210"/>
                    <a:gd name="T67" fmla="*/ 0 h 154"/>
                    <a:gd name="T68" fmla="*/ 0 w 210"/>
                    <a:gd name="T69" fmla="*/ 0 h 154"/>
                    <a:gd name="T70" fmla="*/ 0 w 210"/>
                    <a:gd name="T71" fmla="*/ 0 h 154"/>
                    <a:gd name="T72" fmla="*/ 0 w 210"/>
                    <a:gd name="T73" fmla="*/ 0 h 154"/>
                    <a:gd name="T74" fmla="*/ 0 w 210"/>
                    <a:gd name="T75" fmla="*/ 0 h 154"/>
                    <a:gd name="T76" fmla="*/ 0 w 210"/>
                    <a:gd name="T77" fmla="*/ 0 h 154"/>
                    <a:gd name="T78" fmla="*/ 0 w 210"/>
                    <a:gd name="T79" fmla="*/ 0 h 154"/>
                    <a:gd name="T80" fmla="*/ 0 w 210"/>
                    <a:gd name="T81" fmla="*/ 0 h 154"/>
                    <a:gd name="T82" fmla="*/ 0 w 210"/>
                    <a:gd name="T83" fmla="*/ 0 h 154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10" h="154">
                      <a:moveTo>
                        <a:pt x="106" y="0"/>
                      </a:moveTo>
                      <a:lnTo>
                        <a:pt x="100" y="0"/>
                      </a:lnTo>
                      <a:lnTo>
                        <a:pt x="96" y="0"/>
                      </a:lnTo>
                      <a:lnTo>
                        <a:pt x="91" y="0"/>
                      </a:lnTo>
                      <a:lnTo>
                        <a:pt x="85" y="1"/>
                      </a:lnTo>
                      <a:lnTo>
                        <a:pt x="80" y="3"/>
                      </a:lnTo>
                      <a:lnTo>
                        <a:pt x="74" y="4"/>
                      </a:lnTo>
                      <a:lnTo>
                        <a:pt x="70" y="5"/>
                      </a:lnTo>
                      <a:lnTo>
                        <a:pt x="65" y="6"/>
                      </a:lnTo>
                      <a:lnTo>
                        <a:pt x="60" y="7"/>
                      </a:lnTo>
                      <a:lnTo>
                        <a:pt x="55" y="9"/>
                      </a:lnTo>
                      <a:lnTo>
                        <a:pt x="51" y="12"/>
                      </a:lnTo>
                      <a:lnTo>
                        <a:pt x="46" y="14"/>
                      </a:lnTo>
                      <a:lnTo>
                        <a:pt x="43" y="16"/>
                      </a:lnTo>
                      <a:lnTo>
                        <a:pt x="38" y="18"/>
                      </a:lnTo>
                      <a:lnTo>
                        <a:pt x="32" y="22"/>
                      </a:lnTo>
                      <a:lnTo>
                        <a:pt x="28" y="24"/>
                      </a:lnTo>
                      <a:lnTo>
                        <a:pt x="25" y="27"/>
                      </a:lnTo>
                      <a:lnTo>
                        <a:pt x="22" y="30"/>
                      </a:lnTo>
                      <a:lnTo>
                        <a:pt x="19" y="33"/>
                      </a:lnTo>
                      <a:lnTo>
                        <a:pt x="15" y="37"/>
                      </a:lnTo>
                      <a:lnTo>
                        <a:pt x="13" y="39"/>
                      </a:lnTo>
                      <a:lnTo>
                        <a:pt x="11" y="43"/>
                      </a:lnTo>
                      <a:lnTo>
                        <a:pt x="9" y="47"/>
                      </a:lnTo>
                      <a:lnTo>
                        <a:pt x="8" y="50"/>
                      </a:lnTo>
                      <a:lnTo>
                        <a:pt x="5" y="54"/>
                      </a:lnTo>
                      <a:lnTo>
                        <a:pt x="3" y="57"/>
                      </a:lnTo>
                      <a:lnTo>
                        <a:pt x="2" y="60"/>
                      </a:lnTo>
                      <a:lnTo>
                        <a:pt x="1" y="66"/>
                      </a:lnTo>
                      <a:lnTo>
                        <a:pt x="0" y="69"/>
                      </a:lnTo>
                      <a:lnTo>
                        <a:pt x="0" y="73"/>
                      </a:lnTo>
                      <a:lnTo>
                        <a:pt x="0" y="77"/>
                      </a:lnTo>
                      <a:lnTo>
                        <a:pt x="0" y="81"/>
                      </a:lnTo>
                      <a:lnTo>
                        <a:pt x="0" y="84"/>
                      </a:lnTo>
                      <a:lnTo>
                        <a:pt x="1" y="89"/>
                      </a:lnTo>
                      <a:lnTo>
                        <a:pt x="2" y="93"/>
                      </a:lnTo>
                      <a:lnTo>
                        <a:pt x="3" y="97"/>
                      </a:lnTo>
                      <a:lnTo>
                        <a:pt x="5" y="100"/>
                      </a:lnTo>
                      <a:lnTo>
                        <a:pt x="8" y="103"/>
                      </a:lnTo>
                      <a:lnTo>
                        <a:pt x="9" y="107"/>
                      </a:lnTo>
                      <a:lnTo>
                        <a:pt x="11" y="110"/>
                      </a:lnTo>
                      <a:lnTo>
                        <a:pt x="13" y="115"/>
                      </a:lnTo>
                      <a:lnTo>
                        <a:pt x="15" y="117"/>
                      </a:lnTo>
                      <a:lnTo>
                        <a:pt x="19" y="122"/>
                      </a:lnTo>
                      <a:lnTo>
                        <a:pt x="22" y="124"/>
                      </a:lnTo>
                      <a:lnTo>
                        <a:pt x="25" y="126"/>
                      </a:lnTo>
                      <a:lnTo>
                        <a:pt x="28" y="130"/>
                      </a:lnTo>
                      <a:lnTo>
                        <a:pt x="32" y="132"/>
                      </a:lnTo>
                      <a:lnTo>
                        <a:pt x="37" y="135"/>
                      </a:lnTo>
                      <a:lnTo>
                        <a:pt x="42" y="137"/>
                      </a:lnTo>
                      <a:lnTo>
                        <a:pt x="45" y="140"/>
                      </a:lnTo>
                      <a:lnTo>
                        <a:pt x="49" y="143"/>
                      </a:lnTo>
                      <a:lnTo>
                        <a:pt x="54" y="144"/>
                      </a:lnTo>
                      <a:lnTo>
                        <a:pt x="59" y="147"/>
                      </a:lnTo>
                      <a:lnTo>
                        <a:pt x="64" y="148"/>
                      </a:lnTo>
                      <a:lnTo>
                        <a:pt x="69" y="149"/>
                      </a:lnTo>
                      <a:lnTo>
                        <a:pt x="73" y="150"/>
                      </a:lnTo>
                      <a:lnTo>
                        <a:pt x="79" y="151"/>
                      </a:lnTo>
                      <a:lnTo>
                        <a:pt x="83" y="152"/>
                      </a:lnTo>
                      <a:lnTo>
                        <a:pt x="89" y="153"/>
                      </a:lnTo>
                      <a:lnTo>
                        <a:pt x="95" y="154"/>
                      </a:lnTo>
                      <a:lnTo>
                        <a:pt x="99" y="154"/>
                      </a:lnTo>
                      <a:lnTo>
                        <a:pt x="105" y="154"/>
                      </a:lnTo>
                      <a:lnTo>
                        <a:pt x="111" y="154"/>
                      </a:lnTo>
                      <a:lnTo>
                        <a:pt x="115" y="154"/>
                      </a:lnTo>
                      <a:lnTo>
                        <a:pt x="121" y="154"/>
                      </a:lnTo>
                      <a:lnTo>
                        <a:pt x="127" y="153"/>
                      </a:lnTo>
                      <a:lnTo>
                        <a:pt x="131" y="152"/>
                      </a:lnTo>
                      <a:lnTo>
                        <a:pt x="137" y="151"/>
                      </a:lnTo>
                      <a:lnTo>
                        <a:pt x="141" y="150"/>
                      </a:lnTo>
                      <a:lnTo>
                        <a:pt x="146" y="149"/>
                      </a:lnTo>
                      <a:lnTo>
                        <a:pt x="152" y="148"/>
                      </a:lnTo>
                      <a:lnTo>
                        <a:pt x="156" y="145"/>
                      </a:lnTo>
                      <a:lnTo>
                        <a:pt x="161" y="143"/>
                      </a:lnTo>
                      <a:lnTo>
                        <a:pt x="165" y="141"/>
                      </a:lnTo>
                      <a:lnTo>
                        <a:pt x="169" y="139"/>
                      </a:lnTo>
                      <a:lnTo>
                        <a:pt x="173" y="136"/>
                      </a:lnTo>
                      <a:lnTo>
                        <a:pt x="178" y="133"/>
                      </a:lnTo>
                      <a:lnTo>
                        <a:pt x="182" y="131"/>
                      </a:lnTo>
                      <a:lnTo>
                        <a:pt x="186" y="127"/>
                      </a:lnTo>
                      <a:lnTo>
                        <a:pt x="188" y="125"/>
                      </a:lnTo>
                      <a:lnTo>
                        <a:pt x="191" y="122"/>
                      </a:lnTo>
                      <a:lnTo>
                        <a:pt x="195" y="118"/>
                      </a:lnTo>
                      <a:lnTo>
                        <a:pt x="197" y="116"/>
                      </a:lnTo>
                      <a:lnTo>
                        <a:pt x="199" y="111"/>
                      </a:lnTo>
                      <a:lnTo>
                        <a:pt x="201" y="108"/>
                      </a:lnTo>
                      <a:lnTo>
                        <a:pt x="203" y="105"/>
                      </a:lnTo>
                      <a:lnTo>
                        <a:pt x="205" y="101"/>
                      </a:lnTo>
                      <a:lnTo>
                        <a:pt x="207" y="98"/>
                      </a:lnTo>
                      <a:lnTo>
                        <a:pt x="208" y="93"/>
                      </a:lnTo>
                      <a:lnTo>
                        <a:pt x="209" y="89"/>
                      </a:lnTo>
                      <a:lnTo>
                        <a:pt x="210" y="85"/>
                      </a:lnTo>
                      <a:lnTo>
                        <a:pt x="210" y="82"/>
                      </a:lnTo>
                      <a:lnTo>
                        <a:pt x="210" y="77"/>
                      </a:lnTo>
                      <a:lnTo>
                        <a:pt x="210" y="74"/>
                      </a:lnTo>
                      <a:lnTo>
                        <a:pt x="210" y="71"/>
                      </a:lnTo>
                      <a:lnTo>
                        <a:pt x="209" y="66"/>
                      </a:lnTo>
                      <a:lnTo>
                        <a:pt x="208" y="61"/>
                      </a:lnTo>
                      <a:lnTo>
                        <a:pt x="207" y="58"/>
                      </a:lnTo>
                      <a:lnTo>
                        <a:pt x="205" y="55"/>
                      </a:lnTo>
                      <a:lnTo>
                        <a:pt x="203" y="51"/>
                      </a:lnTo>
                      <a:lnTo>
                        <a:pt x="201" y="48"/>
                      </a:lnTo>
                      <a:lnTo>
                        <a:pt x="199" y="44"/>
                      </a:lnTo>
                      <a:lnTo>
                        <a:pt x="197" y="40"/>
                      </a:lnTo>
                      <a:lnTo>
                        <a:pt x="195" y="38"/>
                      </a:lnTo>
                      <a:lnTo>
                        <a:pt x="191" y="33"/>
                      </a:lnTo>
                      <a:lnTo>
                        <a:pt x="188" y="31"/>
                      </a:lnTo>
                      <a:lnTo>
                        <a:pt x="186" y="27"/>
                      </a:lnTo>
                      <a:lnTo>
                        <a:pt x="182" y="25"/>
                      </a:lnTo>
                      <a:lnTo>
                        <a:pt x="178" y="23"/>
                      </a:lnTo>
                      <a:lnTo>
                        <a:pt x="173" y="20"/>
                      </a:lnTo>
                      <a:lnTo>
                        <a:pt x="170" y="17"/>
                      </a:lnTo>
                      <a:lnTo>
                        <a:pt x="166" y="15"/>
                      </a:lnTo>
                      <a:lnTo>
                        <a:pt x="162" y="12"/>
                      </a:lnTo>
                      <a:lnTo>
                        <a:pt x="157" y="10"/>
                      </a:lnTo>
                      <a:lnTo>
                        <a:pt x="153" y="8"/>
                      </a:lnTo>
                      <a:lnTo>
                        <a:pt x="147" y="7"/>
                      </a:lnTo>
                      <a:lnTo>
                        <a:pt x="142" y="6"/>
                      </a:lnTo>
                      <a:lnTo>
                        <a:pt x="138" y="5"/>
                      </a:lnTo>
                      <a:lnTo>
                        <a:pt x="132" y="4"/>
                      </a:lnTo>
                      <a:lnTo>
                        <a:pt x="128" y="3"/>
                      </a:lnTo>
                      <a:lnTo>
                        <a:pt x="122" y="1"/>
                      </a:lnTo>
                      <a:lnTo>
                        <a:pt x="116" y="0"/>
                      </a:lnTo>
                      <a:lnTo>
                        <a:pt x="112" y="0"/>
                      </a:lnTo>
                      <a:lnTo>
                        <a:pt x="10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1" name="Freeform 79"/>
                <p:cNvSpPr>
                  <a:spLocks/>
                </p:cNvSpPr>
                <p:nvPr/>
              </p:nvSpPr>
              <p:spPr bwMode="auto">
                <a:xfrm>
                  <a:off x="3661" y="1724"/>
                  <a:ext cx="42" cy="30"/>
                </a:xfrm>
                <a:custGeom>
                  <a:avLst/>
                  <a:gdLst>
                    <a:gd name="T0" fmla="*/ 0 w 210"/>
                    <a:gd name="T1" fmla="*/ 0 h 151"/>
                    <a:gd name="T2" fmla="*/ 0 w 210"/>
                    <a:gd name="T3" fmla="*/ 0 h 151"/>
                    <a:gd name="T4" fmla="*/ 0 w 210"/>
                    <a:gd name="T5" fmla="*/ 0 h 151"/>
                    <a:gd name="T6" fmla="*/ 0 w 210"/>
                    <a:gd name="T7" fmla="*/ 0 h 151"/>
                    <a:gd name="T8" fmla="*/ 0 w 210"/>
                    <a:gd name="T9" fmla="*/ 0 h 151"/>
                    <a:gd name="T10" fmla="*/ 0 w 210"/>
                    <a:gd name="T11" fmla="*/ 0 h 151"/>
                    <a:gd name="T12" fmla="*/ 0 w 210"/>
                    <a:gd name="T13" fmla="*/ 0 h 151"/>
                    <a:gd name="T14" fmla="*/ 0 w 210"/>
                    <a:gd name="T15" fmla="*/ 0 h 151"/>
                    <a:gd name="T16" fmla="*/ 0 w 210"/>
                    <a:gd name="T17" fmla="*/ 0 h 151"/>
                    <a:gd name="T18" fmla="*/ 0 w 210"/>
                    <a:gd name="T19" fmla="*/ 0 h 151"/>
                    <a:gd name="T20" fmla="*/ 0 w 210"/>
                    <a:gd name="T21" fmla="*/ 0 h 151"/>
                    <a:gd name="T22" fmla="*/ 0 w 210"/>
                    <a:gd name="T23" fmla="*/ 0 h 151"/>
                    <a:gd name="T24" fmla="*/ 0 w 210"/>
                    <a:gd name="T25" fmla="*/ 0 h 151"/>
                    <a:gd name="T26" fmla="*/ 0 w 210"/>
                    <a:gd name="T27" fmla="*/ 0 h 151"/>
                    <a:gd name="T28" fmla="*/ 0 w 210"/>
                    <a:gd name="T29" fmla="*/ 0 h 151"/>
                    <a:gd name="T30" fmla="*/ 0 w 210"/>
                    <a:gd name="T31" fmla="*/ 0 h 151"/>
                    <a:gd name="T32" fmla="*/ 0 w 210"/>
                    <a:gd name="T33" fmla="*/ 0 h 151"/>
                    <a:gd name="T34" fmla="*/ 0 w 210"/>
                    <a:gd name="T35" fmla="*/ 0 h 151"/>
                    <a:gd name="T36" fmla="*/ 0 w 210"/>
                    <a:gd name="T37" fmla="*/ 0 h 151"/>
                    <a:gd name="T38" fmla="*/ 0 w 210"/>
                    <a:gd name="T39" fmla="*/ 0 h 151"/>
                    <a:gd name="T40" fmla="*/ 0 w 210"/>
                    <a:gd name="T41" fmla="*/ 0 h 151"/>
                    <a:gd name="T42" fmla="*/ 0 w 210"/>
                    <a:gd name="T43" fmla="*/ 0 h 151"/>
                    <a:gd name="T44" fmla="*/ 0 w 210"/>
                    <a:gd name="T45" fmla="*/ 0 h 151"/>
                    <a:gd name="T46" fmla="*/ 0 w 210"/>
                    <a:gd name="T47" fmla="*/ 0 h 151"/>
                    <a:gd name="T48" fmla="*/ 0 w 210"/>
                    <a:gd name="T49" fmla="*/ 0 h 151"/>
                    <a:gd name="T50" fmla="*/ 0 w 210"/>
                    <a:gd name="T51" fmla="*/ 0 h 151"/>
                    <a:gd name="T52" fmla="*/ 0 w 210"/>
                    <a:gd name="T53" fmla="*/ 0 h 151"/>
                    <a:gd name="T54" fmla="*/ 0 w 210"/>
                    <a:gd name="T55" fmla="*/ 0 h 151"/>
                    <a:gd name="T56" fmla="*/ 0 w 210"/>
                    <a:gd name="T57" fmla="*/ 0 h 151"/>
                    <a:gd name="T58" fmla="*/ 0 w 210"/>
                    <a:gd name="T59" fmla="*/ 0 h 151"/>
                    <a:gd name="T60" fmla="*/ 0 w 210"/>
                    <a:gd name="T61" fmla="*/ 0 h 151"/>
                    <a:gd name="T62" fmla="*/ 0 w 210"/>
                    <a:gd name="T63" fmla="*/ 0 h 151"/>
                    <a:gd name="T64" fmla="*/ 0 w 210"/>
                    <a:gd name="T65" fmla="*/ 0 h 151"/>
                    <a:gd name="T66" fmla="*/ 0 w 210"/>
                    <a:gd name="T67" fmla="*/ 0 h 151"/>
                    <a:gd name="T68" fmla="*/ 0 w 210"/>
                    <a:gd name="T69" fmla="*/ 0 h 151"/>
                    <a:gd name="T70" fmla="*/ 0 w 210"/>
                    <a:gd name="T71" fmla="*/ 0 h 151"/>
                    <a:gd name="T72" fmla="*/ 0 w 210"/>
                    <a:gd name="T73" fmla="*/ 0 h 151"/>
                    <a:gd name="T74" fmla="*/ 0 w 210"/>
                    <a:gd name="T75" fmla="*/ 0 h 151"/>
                    <a:gd name="T76" fmla="*/ 0 w 210"/>
                    <a:gd name="T77" fmla="*/ 0 h 151"/>
                    <a:gd name="T78" fmla="*/ 0 w 210"/>
                    <a:gd name="T79" fmla="*/ 0 h 151"/>
                    <a:gd name="T80" fmla="*/ 0 w 210"/>
                    <a:gd name="T81" fmla="*/ 0 h 151"/>
                    <a:gd name="T82" fmla="*/ 0 w 210"/>
                    <a:gd name="T83" fmla="*/ 0 h 151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10" h="151">
                      <a:moveTo>
                        <a:pt x="107" y="1"/>
                      </a:moveTo>
                      <a:lnTo>
                        <a:pt x="101" y="0"/>
                      </a:lnTo>
                      <a:lnTo>
                        <a:pt x="96" y="0"/>
                      </a:lnTo>
                      <a:lnTo>
                        <a:pt x="91" y="1"/>
                      </a:lnTo>
                      <a:lnTo>
                        <a:pt x="85" y="2"/>
                      </a:lnTo>
                      <a:lnTo>
                        <a:pt x="81" y="3"/>
                      </a:lnTo>
                      <a:lnTo>
                        <a:pt x="75" y="3"/>
                      </a:lnTo>
                      <a:lnTo>
                        <a:pt x="70" y="4"/>
                      </a:lnTo>
                      <a:lnTo>
                        <a:pt x="65" y="5"/>
                      </a:lnTo>
                      <a:lnTo>
                        <a:pt x="60" y="7"/>
                      </a:lnTo>
                      <a:lnTo>
                        <a:pt x="56" y="9"/>
                      </a:lnTo>
                      <a:lnTo>
                        <a:pt x="51" y="11"/>
                      </a:lnTo>
                      <a:lnTo>
                        <a:pt x="47" y="13"/>
                      </a:lnTo>
                      <a:lnTo>
                        <a:pt x="43" y="15"/>
                      </a:lnTo>
                      <a:lnTo>
                        <a:pt x="36" y="18"/>
                      </a:lnTo>
                      <a:lnTo>
                        <a:pt x="33" y="20"/>
                      </a:lnTo>
                      <a:lnTo>
                        <a:pt x="28" y="23"/>
                      </a:lnTo>
                      <a:lnTo>
                        <a:pt x="25" y="26"/>
                      </a:lnTo>
                      <a:lnTo>
                        <a:pt x="23" y="29"/>
                      </a:lnTo>
                      <a:lnTo>
                        <a:pt x="19" y="31"/>
                      </a:lnTo>
                      <a:lnTo>
                        <a:pt x="16" y="36"/>
                      </a:lnTo>
                      <a:lnTo>
                        <a:pt x="14" y="38"/>
                      </a:lnTo>
                      <a:lnTo>
                        <a:pt x="11" y="41"/>
                      </a:lnTo>
                      <a:lnTo>
                        <a:pt x="8" y="45"/>
                      </a:lnTo>
                      <a:lnTo>
                        <a:pt x="7" y="48"/>
                      </a:lnTo>
                      <a:lnTo>
                        <a:pt x="5" y="53"/>
                      </a:lnTo>
                      <a:lnTo>
                        <a:pt x="3" y="56"/>
                      </a:lnTo>
                      <a:lnTo>
                        <a:pt x="2" y="60"/>
                      </a:lnTo>
                      <a:lnTo>
                        <a:pt x="1" y="63"/>
                      </a:lnTo>
                      <a:lnTo>
                        <a:pt x="0" y="68"/>
                      </a:lnTo>
                      <a:lnTo>
                        <a:pt x="0" y="71"/>
                      </a:lnTo>
                      <a:lnTo>
                        <a:pt x="0" y="74"/>
                      </a:lnTo>
                      <a:lnTo>
                        <a:pt x="0" y="79"/>
                      </a:lnTo>
                      <a:lnTo>
                        <a:pt x="0" y="82"/>
                      </a:lnTo>
                      <a:lnTo>
                        <a:pt x="1" y="86"/>
                      </a:lnTo>
                      <a:lnTo>
                        <a:pt x="2" y="90"/>
                      </a:lnTo>
                      <a:lnTo>
                        <a:pt x="3" y="94"/>
                      </a:lnTo>
                      <a:lnTo>
                        <a:pt x="5" y="97"/>
                      </a:lnTo>
                      <a:lnTo>
                        <a:pt x="7" y="102"/>
                      </a:lnTo>
                      <a:lnTo>
                        <a:pt x="8" y="105"/>
                      </a:lnTo>
                      <a:lnTo>
                        <a:pt x="11" y="107"/>
                      </a:lnTo>
                      <a:lnTo>
                        <a:pt x="14" y="112"/>
                      </a:lnTo>
                      <a:lnTo>
                        <a:pt x="16" y="114"/>
                      </a:lnTo>
                      <a:lnTo>
                        <a:pt x="19" y="119"/>
                      </a:lnTo>
                      <a:lnTo>
                        <a:pt x="23" y="121"/>
                      </a:lnTo>
                      <a:lnTo>
                        <a:pt x="25" y="123"/>
                      </a:lnTo>
                      <a:lnTo>
                        <a:pt x="28" y="127"/>
                      </a:lnTo>
                      <a:lnTo>
                        <a:pt x="33" y="129"/>
                      </a:lnTo>
                      <a:lnTo>
                        <a:pt x="36" y="132"/>
                      </a:lnTo>
                      <a:lnTo>
                        <a:pt x="42" y="134"/>
                      </a:lnTo>
                      <a:lnTo>
                        <a:pt x="45" y="137"/>
                      </a:lnTo>
                      <a:lnTo>
                        <a:pt x="50" y="139"/>
                      </a:lnTo>
                      <a:lnTo>
                        <a:pt x="54" y="140"/>
                      </a:lnTo>
                      <a:lnTo>
                        <a:pt x="59" y="142"/>
                      </a:lnTo>
                      <a:lnTo>
                        <a:pt x="64" y="145"/>
                      </a:lnTo>
                      <a:lnTo>
                        <a:pt x="69" y="146"/>
                      </a:lnTo>
                      <a:lnTo>
                        <a:pt x="74" y="146"/>
                      </a:lnTo>
                      <a:lnTo>
                        <a:pt x="79" y="147"/>
                      </a:lnTo>
                      <a:lnTo>
                        <a:pt x="84" y="148"/>
                      </a:lnTo>
                      <a:lnTo>
                        <a:pt x="90" y="149"/>
                      </a:lnTo>
                      <a:lnTo>
                        <a:pt x="94" y="150"/>
                      </a:lnTo>
                      <a:lnTo>
                        <a:pt x="100" y="150"/>
                      </a:lnTo>
                      <a:lnTo>
                        <a:pt x="105" y="151"/>
                      </a:lnTo>
                      <a:lnTo>
                        <a:pt x="111" y="151"/>
                      </a:lnTo>
                      <a:lnTo>
                        <a:pt x="116" y="151"/>
                      </a:lnTo>
                      <a:lnTo>
                        <a:pt x="120" y="150"/>
                      </a:lnTo>
                      <a:lnTo>
                        <a:pt x="127" y="149"/>
                      </a:lnTo>
                      <a:lnTo>
                        <a:pt x="132" y="148"/>
                      </a:lnTo>
                      <a:lnTo>
                        <a:pt x="137" y="147"/>
                      </a:lnTo>
                      <a:lnTo>
                        <a:pt x="142" y="146"/>
                      </a:lnTo>
                      <a:lnTo>
                        <a:pt x="146" y="146"/>
                      </a:lnTo>
                      <a:lnTo>
                        <a:pt x="151" y="144"/>
                      </a:lnTo>
                      <a:lnTo>
                        <a:pt x="157" y="141"/>
                      </a:lnTo>
                      <a:lnTo>
                        <a:pt x="161" y="140"/>
                      </a:lnTo>
                      <a:lnTo>
                        <a:pt x="166" y="138"/>
                      </a:lnTo>
                      <a:lnTo>
                        <a:pt x="169" y="134"/>
                      </a:lnTo>
                      <a:lnTo>
                        <a:pt x="174" y="133"/>
                      </a:lnTo>
                      <a:lnTo>
                        <a:pt x="177" y="130"/>
                      </a:lnTo>
                      <a:lnTo>
                        <a:pt x="183" y="128"/>
                      </a:lnTo>
                      <a:lnTo>
                        <a:pt x="186" y="124"/>
                      </a:lnTo>
                      <a:lnTo>
                        <a:pt x="188" y="122"/>
                      </a:lnTo>
                      <a:lnTo>
                        <a:pt x="192" y="119"/>
                      </a:lnTo>
                      <a:lnTo>
                        <a:pt x="195" y="115"/>
                      </a:lnTo>
                      <a:lnTo>
                        <a:pt x="197" y="113"/>
                      </a:lnTo>
                      <a:lnTo>
                        <a:pt x="200" y="108"/>
                      </a:lnTo>
                      <a:lnTo>
                        <a:pt x="202" y="106"/>
                      </a:lnTo>
                      <a:lnTo>
                        <a:pt x="203" y="102"/>
                      </a:lnTo>
                      <a:lnTo>
                        <a:pt x="205" y="98"/>
                      </a:lnTo>
                      <a:lnTo>
                        <a:pt x="206" y="95"/>
                      </a:lnTo>
                      <a:lnTo>
                        <a:pt x="208" y="90"/>
                      </a:lnTo>
                      <a:lnTo>
                        <a:pt x="209" y="87"/>
                      </a:lnTo>
                      <a:lnTo>
                        <a:pt x="210" y="83"/>
                      </a:lnTo>
                      <a:lnTo>
                        <a:pt x="210" y="80"/>
                      </a:lnTo>
                      <a:lnTo>
                        <a:pt x="210" y="75"/>
                      </a:lnTo>
                      <a:lnTo>
                        <a:pt x="210" y="72"/>
                      </a:lnTo>
                      <a:lnTo>
                        <a:pt x="210" y="69"/>
                      </a:lnTo>
                      <a:lnTo>
                        <a:pt x="209" y="64"/>
                      </a:lnTo>
                      <a:lnTo>
                        <a:pt x="208" y="61"/>
                      </a:lnTo>
                      <a:lnTo>
                        <a:pt x="206" y="57"/>
                      </a:lnTo>
                      <a:lnTo>
                        <a:pt x="205" y="53"/>
                      </a:lnTo>
                      <a:lnTo>
                        <a:pt x="203" y="49"/>
                      </a:lnTo>
                      <a:lnTo>
                        <a:pt x="202" y="46"/>
                      </a:lnTo>
                      <a:lnTo>
                        <a:pt x="200" y="43"/>
                      </a:lnTo>
                      <a:lnTo>
                        <a:pt x="197" y="39"/>
                      </a:lnTo>
                      <a:lnTo>
                        <a:pt x="195" y="36"/>
                      </a:lnTo>
                      <a:lnTo>
                        <a:pt x="192" y="32"/>
                      </a:lnTo>
                      <a:lnTo>
                        <a:pt x="188" y="30"/>
                      </a:lnTo>
                      <a:lnTo>
                        <a:pt x="186" y="27"/>
                      </a:lnTo>
                      <a:lnTo>
                        <a:pt x="183" y="24"/>
                      </a:lnTo>
                      <a:lnTo>
                        <a:pt x="177" y="21"/>
                      </a:lnTo>
                      <a:lnTo>
                        <a:pt x="174" y="19"/>
                      </a:lnTo>
                      <a:lnTo>
                        <a:pt x="169" y="17"/>
                      </a:lnTo>
                      <a:lnTo>
                        <a:pt x="167" y="14"/>
                      </a:lnTo>
                      <a:lnTo>
                        <a:pt x="162" y="12"/>
                      </a:lnTo>
                      <a:lnTo>
                        <a:pt x="158" y="10"/>
                      </a:lnTo>
                      <a:lnTo>
                        <a:pt x="152" y="9"/>
                      </a:lnTo>
                      <a:lnTo>
                        <a:pt x="147" y="6"/>
                      </a:lnTo>
                      <a:lnTo>
                        <a:pt x="143" y="5"/>
                      </a:lnTo>
                      <a:lnTo>
                        <a:pt x="138" y="4"/>
                      </a:lnTo>
                      <a:lnTo>
                        <a:pt x="133" y="3"/>
                      </a:lnTo>
                      <a:lnTo>
                        <a:pt x="128" y="3"/>
                      </a:lnTo>
                      <a:lnTo>
                        <a:pt x="121" y="2"/>
                      </a:lnTo>
                      <a:lnTo>
                        <a:pt x="117" y="1"/>
                      </a:lnTo>
                      <a:lnTo>
                        <a:pt x="112" y="1"/>
                      </a:lnTo>
                      <a:lnTo>
                        <a:pt x="107" y="1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2" name="Line 80"/>
                <p:cNvSpPr>
                  <a:spLocks noChangeShapeType="1"/>
                </p:cNvSpPr>
                <p:nvPr/>
              </p:nvSpPr>
              <p:spPr bwMode="auto">
                <a:xfrm flipV="1">
                  <a:off x="3705" y="1501"/>
                  <a:ext cx="1" cy="237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3" name="Line 81"/>
                <p:cNvSpPr>
                  <a:spLocks noChangeShapeType="1"/>
                </p:cNvSpPr>
                <p:nvPr/>
              </p:nvSpPr>
              <p:spPr bwMode="auto">
                <a:xfrm flipV="1">
                  <a:off x="3663" y="1501"/>
                  <a:ext cx="1" cy="237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4" name="Freeform 82"/>
                <p:cNvSpPr>
                  <a:spLocks/>
                </p:cNvSpPr>
                <p:nvPr/>
              </p:nvSpPr>
              <p:spPr bwMode="auto">
                <a:xfrm>
                  <a:off x="3611" y="1485"/>
                  <a:ext cx="42" cy="32"/>
                </a:xfrm>
                <a:custGeom>
                  <a:avLst/>
                  <a:gdLst>
                    <a:gd name="T0" fmla="*/ 0 w 210"/>
                    <a:gd name="T1" fmla="*/ 0 h 159"/>
                    <a:gd name="T2" fmla="*/ 0 w 210"/>
                    <a:gd name="T3" fmla="*/ 0 h 159"/>
                    <a:gd name="T4" fmla="*/ 0 w 210"/>
                    <a:gd name="T5" fmla="*/ 0 h 159"/>
                    <a:gd name="T6" fmla="*/ 0 w 210"/>
                    <a:gd name="T7" fmla="*/ 0 h 159"/>
                    <a:gd name="T8" fmla="*/ 0 w 210"/>
                    <a:gd name="T9" fmla="*/ 0 h 159"/>
                    <a:gd name="T10" fmla="*/ 0 w 210"/>
                    <a:gd name="T11" fmla="*/ 0 h 159"/>
                    <a:gd name="T12" fmla="*/ 0 w 210"/>
                    <a:gd name="T13" fmla="*/ 0 h 159"/>
                    <a:gd name="T14" fmla="*/ 0 w 210"/>
                    <a:gd name="T15" fmla="*/ 0 h 159"/>
                    <a:gd name="T16" fmla="*/ 0 w 210"/>
                    <a:gd name="T17" fmla="*/ 0 h 159"/>
                    <a:gd name="T18" fmla="*/ 0 w 210"/>
                    <a:gd name="T19" fmla="*/ 0 h 159"/>
                    <a:gd name="T20" fmla="*/ 0 w 210"/>
                    <a:gd name="T21" fmla="*/ 0 h 159"/>
                    <a:gd name="T22" fmla="*/ 0 w 210"/>
                    <a:gd name="T23" fmla="*/ 0 h 159"/>
                    <a:gd name="T24" fmla="*/ 0 w 210"/>
                    <a:gd name="T25" fmla="*/ 0 h 159"/>
                    <a:gd name="T26" fmla="*/ 0 w 210"/>
                    <a:gd name="T27" fmla="*/ 0 h 159"/>
                    <a:gd name="T28" fmla="*/ 0 w 210"/>
                    <a:gd name="T29" fmla="*/ 0 h 159"/>
                    <a:gd name="T30" fmla="*/ 0 w 210"/>
                    <a:gd name="T31" fmla="*/ 0 h 159"/>
                    <a:gd name="T32" fmla="*/ 0 w 210"/>
                    <a:gd name="T33" fmla="*/ 0 h 159"/>
                    <a:gd name="T34" fmla="*/ 0 w 210"/>
                    <a:gd name="T35" fmla="*/ 0 h 159"/>
                    <a:gd name="T36" fmla="*/ 0 w 210"/>
                    <a:gd name="T37" fmla="*/ 0 h 159"/>
                    <a:gd name="T38" fmla="*/ 0 w 210"/>
                    <a:gd name="T39" fmla="*/ 0 h 159"/>
                    <a:gd name="T40" fmla="*/ 0 w 210"/>
                    <a:gd name="T41" fmla="*/ 0 h 159"/>
                    <a:gd name="T42" fmla="*/ 0 w 210"/>
                    <a:gd name="T43" fmla="*/ 0 h 159"/>
                    <a:gd name="T44" fmla="*/ 0 w 210"/>
                    <a:gd name="T45" fmla="*/ 0 h 159"/>
                    <a:gd name="T46" fmla="*/ 0 w 210"/>
                    <a:gd name="T47" fmla="*/ 0 h 159"/>
                    <a:gd name="T48" fmla="*/ 0 w 210"/>
                    <a:gd name="T49" fmla="*/ 0 h 159"/>
                    <a:gd name="T50" fmla="*/ 0 w 210"/>
                    <a:gd name="T51" fmla="*/ 0 h 159"/>
                    <a:gd name="T52" fmla="*/ 0 w 210"/>
                    <a:gd name="T53" fmla="*/ 0 h 159"/>
                    <a:gd name="T54" fmla="*/ 0 w 210"/>
                    <a:gd name="T55" fmla="*/ 0 h 159"/>
                    <a:gd name="T56" fmla="*/ 0 w 210"/>
                    <a:gd name="T57" fmla="*/ 0 h 159"/>
                    <a:gd name="T58" fmla="*/ 0 w 210"/>
                    <a:gd name="T59" fmla="*/ 0 h 159"/>
                    <a:gd name="T60" fmla="*/ 0 w 210"/>
                    <a:gd name="T61" fmla="*/ 0 h 159"/>
                    <a:gd name="T62" fmla="*/ 0 w 210"/>
                    <a:gd name="T63" fmla="*/ 0 h 159"/>
                    <a:gd name="T64" fmla="*/ 0 w 210"/>
                    <a:gd name="T65" fmla="*/ 0 h 159"/>
                    <a:gd name="T66" fmla="*/ 0 w 210"/>
                    <a:gd name="T67" fmla="*/ 0 h 159"/>
                    <a:gd name="T68" fmla="*/ 0 w 210"/>
                    <a:gd name="T69" fmla="*/ 0 h 159"/>
                    <a:gd name="T70" fmla="*/ 0 w 210"/>
                    <a:gd name="T71" fmla="*/ 0 h 159"/>
                    <a:gd name="T72" fmla="*/ 0 w 210"/>
                    <a:gd name="T73" fmla="*/ 0 h 159"/>
                    <a:gd name="T74" fmla="*/ 0 w 210"/>
                    <a:gd name="T75" fmla="*/ 0 h 159"/>
                    <a:gd name="T76" fmla="*/ 0 w 210"/>
                    <a:gd name="T77" fmla="*/ 0 h 159"/>
                    <a:gd name="T78" fmla="*/ 0 w 210"/>
                    <a:gd name="T79" fmla="*/ 0 h 159"/>
                    <a:gd name="T80" fmla="*/ 0 w 210"/>
                    <a:gd name="T81" fmla="*/ 0 h 159"/>
                    <a:gd name="T82" fmla="*/ 0 w 210"/>
                    <a:gd name="T83" fmla="*/ 0 h 159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10" h="159">
                      <a:moveTo>
                        <a:pt x="104" y="0"/>
                      </a:moveTo>
                      <a:lnTo>
                        <a:pt x="98" y="0"/>
                      </a:lnTo>
                      <a:lnTo>
                        <a:pt x="94" y="0"/>
                      </a:lnTo>
                      <a:lnTo>
                        <a:pt x="89" y="1"/>
                      </a:lnTo>
                      <a:lnTo>
                        <a:pt x="83" y="2"/>
                      </a:lnTo>
                      <a:lnTo>
                        <a:pt x="78" y="4"/>
                      </a:lnTo>
                      <a:lnTo>
                        <a:pt x="72" y="5"/>
                      </a:lnTo>
                      <a:lnTo>
                        <a:pt x="68" y="5"/>
                      </a:lnTo>
                      <a:lnTo>
                        <a:pt x="63" y="7"/>
                      </a:lnTo>
                      <a:lnTo>
                        <a:pt x="59" y="9"/>
                      </a:lnTo>
                      <a:lnTo>
                        <a:pt x="53" y="10"/>
                      </a:lnTo>
                      <a:lnTo>
                        <a:pt x="49" y="13"/>
                      </a:lnTo>
                      <a:lnTo>
                        <a:pt x="44" y="15"/>
                      </a:lnTo>
                      <a:lnTo>
                        <a:pt x="41" y="17"/>
                      </a:lnTo>
                      <a:lnTo>
                        <a:pt x="36" y="19"/>
                      </a:lnTo>
                      <a:lnTo>
                        <a:pt x="33" y="22"/>
                      </a:lnTo>
                      <a:lnTo>
                        <a:pt x="27" y="25"/>
                      </a:lnTo>
                      <a:lnTo>
                        <a:pt x="24" y="27"/>
                      </a:lnTo>
                      <a:lnTo>
                        <a:pt x="21" y="32"/>
                      </a:lnTo>
                      <a:lnTo>
                        <a:pt x="18" y="34"/>
                      </a:lnTo>
                      <a:lnTo>
                        <a:pt x="14" y="38"/>
                      </a:lnTo>
                      <a:lnTo>
                        <a:pt x="12" y="40"/>
                      </a:lnTo>
                      <a:lnTo>
                        <a:pt x="10" y="43"/>
                      </a:lnTo>
                      <a:lnTo>
                        <a:pt x="8" y="48"/>
                      </a:lnTo>
                      <a:lnTo>
                        <a:pt x="7" y="51"/>
                      </a:lnTo>
                      <a:lnTo>
                        <a:pt x="4" y="55"/>
                      </a:lnTo>
                      <a:lnTo>
                        <a:pt x="3" y="59"/>
                      </a:lnTo>
                      <a:lnTo>
                        <a:pt x="2" y="62"/>
                      </a:lnTo>
                      <a:lnTo>
                        <a:pt x="1" y="66"/>
                      </a:lnTo>
                      <a:lnTo>
                        <a:pt x="0" y="70"/>
                      </a:lnTo>
                      <a:lnTo>
                        <a:pt x="0" y="75"/>
                      </a:lnTo>
                      <a:lnTo>
                        <a:pt x="0" y="78"/>
                      </a:lnTo>
                      <a:lnTo>
                        <a:pt x="0" y="82"/>
                      </a:lnTo>
                      <a:lnTo>
                        <a:pt x="0" y="86"/>
                      </a:lnTo>
                      <a:lnTo>
                        <a:pt x="1" y="91"/>
                      </a:lnTo>
                      <a:lnTo>
                        <a:pt x="2" y="94"/>
                      </a:lnTo>
                      <a:lnTo>
                        <a:pt x="3" y="98"/>
                      </a:lnTo>
                      <a:lnTo>
                        <a:pt x="4" y="102"/>
                      </a:lnTo>
                      <a:lnTo>
                        <a:pt x="7" y="106"/>
                      </a:lnTo>
                      <a:lnTo>
                        <a:pt x="8" y="109"/>
                      </a:lnTo>
                      <a:lnTo>
                        <a:pt x="10" y="113"/>
                      </a:lnTo>
                      <a:lnTo>
                        <a:pt x="12" y="117"/>
                      </a:lnTo>
                      <a:lnTo>
                        <a:pt x="14" y="120"/>
                      </a:lnTo>
                      <a:lnTo>
                        <a:pt x="18" y="125"/>
                      </a:lnTo>
                      <a:lnTo>
                        <a:pt x="21" y="127"/>
                      </a:lnTo>
                      <a:lnTo>
                        <a:pt x="22" y="131"/>
                      </a:lnTo>
                      <a:lnTo>
                        <a:pt x="26" y="134"/>
                      </a:lnTo>
                      <a:lnTo>
                        <a:pt x="31" y="136"/>
                      </a:lnTo>
                      <a:lnTo>
                        <a:pt x="35" y="140"/>
                      </a:lnTo>
                      <a:lnTo>
                        <a:pt x="39" y="142"/>
                      </a:lnTo>
                      <a:lnTo>
                        <a:pt x="43" y="144"/>
                      </a:lnTo>
                      <a:lnTo>
                        <a:pt x="47" y="146"/>
                      </a:lnTo>
                      <a:lnTo>
                        <a:pt x="52" y="148"/>
                      </a:lnTo>
                      <a:lnTo>
                        <a:pt x="58" y="150"/>
                      </a:lnTo>
                      <a:lnTo>
                        <a:pt x="62" y="152"/>
                      </a:lnTo>
                      <a:lnTo>
                        <a:pt x="67" y="153"/>
                      </a:lnTo>
                      <a:lnTo>
                        <a:pt x="71" y="154"/>
                      </a:lnTo>
                      <a:lnTo>
                        <a:pt x="77" y="155"/>
                      </a:lnTo>
                      <a:lnTo>
                        <a:pt x="81" y="157"/>
                      </a:lnTo>
                      <a:lnTo>
                        <a:pt x="88" y="158"/>
                      </a:lnTo>
                      <a:lnTo>
                        <a:pt x="93" y="159"/>
                      </a:lnTo>
                      <a:lnTo>
                        <a:pt x="97" y="159"/>
                      </a:lnTo>
                      <a:lnTo>
                        <a:pt x="103" y="159"/>
                      </a:lnTo>
                      <a:lnTo>
                        <a:pt x="109" y="159"/>
                      </a:lnTo>
                      <a:lnTo>
                        <a:pt x="113" y="159"/>
                      </a:lnTo>
                      <a:lnTo>
                        <a:pt x="119" y="158"/>
                      </a:lnTo>
                      <a:lnTo>
                        <a:pt x="124" y="157"/>
                      </a:lnTo>
                      <a:lnTo>
                        <a:pt x="129" y="155"/>
                      </a:lnTo>
                      <a:lnTo>
                        <a:pt x="135" y="154"/>
                      </a:lnTo>
                      <a:lnTo>
                        <a:pt x="139" y="153"/>
                      </a:lnTo>
                      <a:lnTo>
                        <a:pt x="145" y="152"/>
                      </a:lnTo>
                      <a:lnTo>
                        <a:pt x="149" y="150"/>
                      </a:lnTo>
                      <a:lnTo>
                        <a:pt x="154" y="148"/>
                      </a:lnTo>
                      <a:lnTo>
                        <a:pt x="158" y="146"/>
                      </a:lnTo>
                      <a:lnTo>
                        <a:pt x="163" y="144"/>
                      </a:lnTo>
                      <a:lnTo>
                        <a:pt x="166" y="142"/>
                      </a:lnTo>
                      <a:lnTo>
                        <a:pt x="172" y="140"/>
                      </a:lnTo>
                      <a:lnTo>
                        <a:pt x="175" y="136"/>
                      </a:lnTo>
                      <a:lnTo>
                        <a:pt x="180" y="134"/>
                      </a:lnTo>
                      <a:lnTo>
                        <a:pt x="183" y="131"/>
                      </a:lnTo>
                      <a:lnTo>
                        <a:pt x="187" y="127"/>
                      </a:lnTo>
                      <a:lnTo>
                        <a:pt x="190" y="125"/>
                      </a:lnTo>
                      <a:lnTo>
                        <a:pt x="194" y="120"/>
                      </a:lnTo>
                      <a:lnTo>
                        <a:pt x="196" y="118"/>
                      </a:lnTo>
                      <a:lnTo>
                        <a:pt x="198" y="115"/>
                      </a:lnTo>
                      <a:lnTo>
                        <a:pt x="202" y="110"/>
                      </a:lnTo>
                      <a:lnTo>
                        <a:pt x="203" y="107"/>
                      </a:lnTo>
                      <a:lnTo>
                        <a:pt x="205" y="103"/>
                      </a:lnTo>
                      <a:lnTo>
                        <a:pt x="206" y="99"/>
                      </a:lnTo>
                      <a:lnTo>
                        <a:pt x="207" y="95"/>
                      </a:lnTo>
                      <a:lnTo>
                        <a:pt x="208" y="92"/>
                      </a:lnTo>
                      <a:lnTo>
                        <a:pt x="210" y="87"/>
                      </a:lnTo>
                      <a:lnTo>
                        <a:pt x="210" y="83"/>
                      </a:lnTo>
                      <a:lnTo>
                        <a:pt x="210" y="79"/>
                      </a:lnTo>
                      <a:lnTo>
                        <a:pt x="210" y="76"/>
                      </a:lnTo>
                      <a:lnTo>
                        <a:pt x="210" y="72"/>
                      </a:lnTo>
                      <a:lnTo>
                        <a:pt x="208" y="67"/>
                      </a:lnTo>
                      <a:lnTo>
                        <a:pt x="207" y="64"/>
                      </a:lnTo>
                      <a:lnTo>
                        <a:pt x="206" y="60"/>
                      </a:lnTo>
                      <a:lnTo>
                        <a:pt x="205" y="56"/>
                      </a:lnTo>
                      <a:lnTo>
                        <a:pt x="203" y="52"/>
                      </a:lnTo>
                      <a:lnTo>
                        <a:pt x="202" y="49"/>
                      </a:lnTo>
                      <a:lnTo>
                        <a:pt x="198" y="44"/>
                      </a:lnTo>
                      <a:lnTo>
                        <a:pt x="196" y="41"/>
                      </a:lnTo>
                      <a:lnTo>
                        <a:pt x="194" y="38"/>
                      </a:lnTo>
                      <a:lnTo>
                        <a:pt x="190" y="34"/>
                      </a:lnTo>
                      <a:lnTo>
                        <a:pt x="187" y="32"/>
                      </a:lnTo>
                      <a:lnTo>
                        <a:pt x="185" y="27"/>
                      </a:lnTo>
                      <a:lnTo>
                        <a:pt x="181" y="25"/>
                      </a:lnTo>
                      <a:lnTo>
                        <a:pt x="177" y="22"/>
                      </a:lnTo>
                      <a:lnTo>
                        <a:pt x="173" y="19"/>
                      </a:lnTo>
                      <a:lnTo>
                        <a:pt x="168" y="17"/>
                      </a:lnTo>
                      <a:lnTo>
                        <a:pt x="164" y="15"/>
                      </a:lnTo>
                      <a:lnTo>
                        <a:pt x="160" y="13"/>
                      </a:lnTo>
                      <a:lnTo>
                        <a:pt x="155" y="10"/>
                      </a:lnTo>
                      <a:lnTo>
                        <a:pt x="151" y="9"/>
                      </a:lnTo>
                      <a:lnTo>
                        <a:pt x="146" y="7"/>
                      </a:lnTo>
                      <a:lnTo>
                        <a:pt x="140" y="5"/>
                      </a:lnTo>
                      <a:lnTo>
                        <a:pt x="136" y="5"/>
                      </a:lnTo>
                      <a:lnTo>
                        <a:pt x="130" y="4"/>
                      </a:lnTo>
                      <a:lnTo>
                        <a:pt x="126" y="2"/>
                      </a:lnTo>
                      <a:lnTo>
                        <a:pt x="120" y="1"/>
                      </a:lnTo>
                      <a:lnTo>
                        <a:pt x="115" y="0"/>
                      </a:lnTo>
                      <a:lnTo>
                        <a:pt x="110" y="0"/>
                      </a:lnTo>
                      <a:lnTo>
                        <a:pt x="10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5" name="Freeform 83"/>
                <p:cNvSpPr>
                  <a:spLocks/>
                </p:cNvSpPr>
                <p:nvPr/>
              </p:nvSpPr>
              <p:spPr bwMode="auto">
                <a:xfrm>
                  <a:off x="3610" y="1486"/>
                  <a:ext cx="42" cy="32"/>
                </a:xfrm>
                <a:custGeom>
                  <a:avLst/>
                  <a:gdLst>
                    <a:gd name="T0" fmla="*/ 0 w 211"/>
                    <a:gd name="T1" fmla="*/ 0 h 160"/>
                    <a:gd name="T2" fmla="*/ 0 w 211"/>
                    <a:gd name="T3" fmla="*/ 0 h 160"/>
                    <a:gd name="T4" fmla="*/ 0 w 211"/>
                    <a:gd name="T5" fmla="*/ 0 h 160"/>
                    <a:gd name="T6" fmla="*/ 0 w 211"/>
                    <a:gd name="T7" fmla="*/ 0 h 160"/>
                    <a:gd name="T8" fmla="*/ 0 w 211"/>
                    <a:gd name="T9" fmla="*/ 0 h 160"/>
                    <a:gd name="T10" fmla="*/ 0 w 211"/>
                    <a:gd name="T11" fmla="*/ 0 h 160"/>
                    <a:gd name="T12" fmla="*/ 0 w 211"/>
                    <a:gd name="T13" fmla="*/ 0 h 160"/>
                    <a:gd name="T14" fmla="*/ 0 w 211"/>
                    <a:gd name="T15" fmla="*/ 0 h 160"/>
                    <a:gd name="T16" fmla="*/ 0 w 211"/>
                    <a:gd name="T17" fmla="*/ 0 h 160"/>
                    <a:gd name="T18" fmla="*/ 0 w 211"/>
                    <a:gd name="T19" fmla="*/ 0 h 160"/>
                    <a:gd name="T20" fmla="*/ 0 w 211"/>
                    <a:gd name="T21" fmla="*/ 0 h 160"/>
                    <a:gd name="T22" fmla="*/ 0 w 211"/>
                    <a:gd name="T23" fmla="*/ 0 h 160"/>
                    <a:gd name="T24" fmla="*/ 0 w 211"/>
                    <a:gd name="T25" fmla="*/ 0 h 160"/>
                    <a:gd name="T26" fmla="*/ 0 w 211"/>
                    <a:gd name="T27" fmla="*/ 0 h 160"/>
                    <a:gd name="T28" fmla="*/ 0 w 211"/>
                    <a:gd name="T29" fmla="*/ 0 h 160"/>
                    <a:gd name="T30" fmla="*/ 0 w 211"/>
                    <a:gd name="T31" fmla="*/ 0 h 160"/>
                    <a:gd name="T32" fmla="*/ 0 w 211"/>
                    <a:gd name="T33" fmla="*/ 0 h 160"/>
                    <a:gd name="T34" fmla="*/ 0 w 211"/>
                    <a:gd name="T35" fmla="*/ 0 h 160"/>
                    <a:gd name="T36" fmla="*/ 0 w 211"/>
                    <a:gd name="T37" fmla="*/ 0 h 160"/>
                    <a:gd name="T38" fmla="*/ 0 w 211"/>
                    <a:gd name="T39" fmla="*/ 0 h 160"/>
                    <a:gd name="T40" fmla="*/ 0 w 211"/>
                    <a:gd name="T41" fmla="*/ 0 h 160"/>
                    <a:gd name="T42" fmla="*/ 0 w 211"/>
                    <a:gd name="T43" fmla="*/ 0 h 160"/>
                    <a:gd name="T44" fmla="*/ 0 w 211"/>
                    <a:gd name="T45" fmla="*/ 0 h 160"/>
                    <a:gd name="T46" fmla="*/ 0 w 211"/>
                    <a:gd name="T47" fmla="*/ 0 h 160"/>
                    <a:gd name="T48" fmla="*/ 0 w 211"/>
                    <a:gd name="T49" fmla="*/ 0 h 160"/>
                    <a:gd name="T50" fmla="*/ 0 w 211"/>
                    <a:gd name="T51" fmla="*/ 0 h 160"/>
                    <a:gd name="T52" fmla="*/ 0 w 211"/>
                    <a:gd name="T53" fmla="*/ 0 h 160"/>
                    <a:gd name="T54" fmla="*/ 0 w 211"/>
                    <a:gd name="T55" fmla="*/ 0 h 160"/>
                    <a:gd name="T56" fmla="*/ 0 w 211"/>
                    <a:gd name="T57" fmla="*/ 0 h 160"/>
                    <a:gd name="T58" fmla="*/ 0 w 211"/>
                    <a:gd name="T59" fmla="*/ 0 h 160"/>
                    <a:gd name="T60" fmla="*/ 0 w 211"/>
                    <a:gd name="T61" fmla="*/ 0 h 160"/>
                    <a:gd name="T62" fmla="*/ 0 w 211"/>
                    <a:gd name="T63" fmla="*/ 0 h 160"/>
                    <a:gd name="T64" fmla="*/ 0 w 211"/>
                    <a:gd name="T65" fmla="*/ 0 h 160"/>
                    <a:gd name="T66" fmla="*/ 0 w 211"/>
                    <a:gd name="T67" fmla="*/ 0 h 160"/>
                    <a:gd name="T68" fmla="*/ 0 w 211"/>
                    <a:gd name="T69" fmla="*/ 0 h 160"/>
                    <a:gd name="T70" fmla="*/ 0 w 211"/>
                    <a:gd name="T71" fmla="*/ 0 h 160"/>
                    <a:gd name="T72" fmla="*/ 0 w 211"/>
                    <a:gd name="T73" fmla="*/ 0 h 160"/>
                    <a:gd name="T74" fmla="*/ 0 w 211"/>
                    <a:gd name="T75" fmla="*/ 0 h 160"/>
                    <a:gd name="T76" fmla="*/ 0 w 211"/>
                    <a:gd name="T77" fmla="*/ 0 h 160"/>
                    <a:gd name="T78" fmla="*/ 0 w 211"/>
                    <a:gd name="T79" fmla="*/ 0 h 160"/>
                    <a:gd name="T80" fmla="*/ 0 w 211"/>
                    <a:gd name="T81" fmla="*/ 0 h 160"/>
                    <a:gd name="T82" fmla="*/ 0 w 211"/>
                    <a:gd name="T83" fmla="*/ 0 h 160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11" h="160">
                      <a:moveTo>
                        <a:pt x="106" y="0"/>
                      </a:moveTo>
                      <a:lnTo>
                        <a:pt x="100" y="0"/>
                      </a:lnTo>
                      <a:lnTo>
                        <a:pt x="95" y="0"/>
                      </a:lnTo>
                      <a:lnTo>
                        <a:pt x="90" y="2"/>
                      </a:lnTo>
                      <a:lnTo>
                        <a:pt x="84" y="3"/>
                      </a:lnTo>
                      <a:lnTo>
                        <a:pt x="79" y="3"/>
                      </a:lnTo>
                      <a:lnTo>
                        <a:pt x="74" y="4"/>
                      </a:lnTo>
                      <a:lnTo>
                        <a:pt x="69" y="5"/>
                      </a:lnTo>
                      <a:lnTo>
                        <a:pt x="65" y="7"/>
                      </a:lnTo>
                      <a:lnTo>
                        <a:pt x="59" y="8"/>
                      </a:lnTo>
                      <a:lnTo>
                        <a:pt x="55" y="11"/>
                      </a:lnTo>
                      <a:lnTo>
                        <a:pt x="50" y="13"/>
                      </a:lnTo>
                      <a:lnTo>
                        <a:pt x="45" y="14"/>
                      </a:lnTo>
                      <a:lnTo>
                        <a:pt x="42" y="17"/>
                      </a:lnTo>
                      <a:lnTo>
                        <a:pt x="37" y="20"/>
                      </a:lnTo>
                      <a:lnTo>
                        <a:pt x="33" y="22"/>
                      </a:lnTo>
                      <a:lnTo>
                        <a:pt x="28" y="25"/>
                      </a:lnTo>
                      <a:lnTo>
                        <a:pt x="25" y="29"/>
                      </a:lnTo>
                      <a:lnTo>
                        <a:pt x="23" y="30"/>
                      </a:lnTo>
                      <a:lnTo>
                        <a:pt x="19" y="33"/>
                      </a:lnTo>
                      <a:lnTo>
                        <a:pt x="16" y="37"/>
                      </a:lnTo>
                      <a:lnTo>
                        <a:pt x="14" y="41"/>
                      </a:lnTo>
                      <a:lnTo>
                        <a:pt x="11" y="45"/>
                      </a:lnTo>
                      <a:lnTo>
                        <a:pt x="9" y="47"/>
                      </a:lnTo>
                      <a:lnTo>
                        <a:pt x="8" y="51"/>
                      </a:lnTo>
                      <a:lnTo>
                        <a:pt x="6" y="56"/>
                      </a:lnTo>
                      <a:lnTo>
                        <a:pt x="3" y="59"/>
                      </a:lnTo>
                      <a:lnTo>
                        <a:pt x="2" y="63"/>
                      </a:lnTo>
                      <a:lnTo>
                        <a:pt x="1" y="67"/>
                      </a:lnTo>
                      <a:lnTo>
                        <a:pt x="0" y="71"/>
                      </a:lnTo>
                      <a:lnTo>
                        <a:pt x="0" y="75"/>
                      </a:lnTo>
                      <a:lnTo>
                        <a:pt x="0" y="80"/>
                      </a:lnTo>
                      <a:lnTo>
                        <a:pt x="0" y="83"/>
                      </a:lnTo>
                      <a:lnTo>
                        <a:pt x="0" y="88"/>
                      </a:lnTo>
                      <a:lnTo>
                        <a:pt x="1" y="91"/>
                      </a:lnTo>
                      <a:lnTo>
                        <a:pt x="2" y="96"/>
                      </a:lnTo>
                      <a:lnTo>
                        <a:pt x="3" y="99"/>
                      </a:lnTo>
                      <a:lnTo>
                        <a:pt x="6" y="102"/>
                      </a:lnTo>
                      <a:lnTo>
                        <a:pt x="8" y="107"/>
                      </a:lnTo>
                      <a:lnTo>
                        <a:pt x="9" y="111"/>
                      </a:lnTo>
                      <a:lnTo>
                        <a:pt x="11" y="114"/>
                      </a:lnTo>
                      <a:lnTo>
                        <a:pt x="14" y="118"/>
                      </a:lnTo>
                      <a:lnTo>
                        <a:pt x="16" y="122"/>
                      </a:lnTo>
                      <a:lnTo>
                        <a:pt x="19" y="125"/>
                      </a:lnTo>
                      <a:lnTo>
                        <a:pt x="22" y="129"/>
                      </a:lnTo>
                      <a:lnTo>
                        <a:pt x="24" y="132"/>
                      </a:lnTo>
                      <a:lnTo>
                        <a:pt x="27" y="135"/>
                      </a:lnTo>
                      <a:lnTo>
                        <a:pt x="32" y="139"/>
                      </a:lnTo>
                      <a:lnTo>
                        <a:pt x="36" y="140"/>
                      </a:lnTo>
                      <a:lnTo>
                        <a:pt x="41" y="143"/>
                      </a:lnTo>
                      <a:lnTo>
                        <a:pt x="44" y="146"/>
                      </a:lnTo>
                      <a:lnTo>
                        <a:pt x="49" y="148"/>
                      </a:lnTo>
                      <a:lnTo>
                        <a:pt x="53" y="150"/>
                      </a:lnTo>
                      <a:lnTo>
                        <a:pt x="58" y="151"/>
                      </a:lnTo>
                      <a:lnTo>
                        <a:pt x="64" y="153"/>
                      </a:lnTo>
                      <a:lnTo>
                        <a:pt x="68" y="156"/>
                      </a:lnTo>
                      <a:lnTo>
                        <a:pt x="73" y="157"/>
                      </a:lnTo>
                      <a:lnTo>
                        <a:pt x="78" y="157"/>
                      </a:lnTo>
                      <a:lnTo>
                        <a:pt x="83" y="158"/>
                      </a:lnTo>
                      <a:lnTo>
                        <a:pt x="89" y="159"/>
                      </a:lnTo>
                      <a:lnTo>
                        <a:pt x="94" y="160"/>
                      </a:lnTo>
                      <a:lnTo>
                        <a:pt x="99" y="160"/>
                      </a:lnTo>
                      <a:lnTo>
                        <a:pt x="104" y="160"/>
                      </a:lnTo>
                      <a:lnTo>
                        <a:pt x="110" y="160"/>
                      </a:lnTo>
                      <a:lnTo>
                        <a:pt x="115" y="160"/>
                      </a:lnTo>
                      <a:lnTo>
                        <a:pt x="119" y="159"/>
                      </a:lnTo>
                      <a:lnTo>
                        <a:pt x="126" y="158"/>
                      </a:lnTo>
                      <a:lnTo>
                        <a:pt x="130" y="157"/>
                      </a:lnTo>
                      <a:lnTo>
                        <a:pt x="136" y="157"/>
                      </a:lnTo>
                      <a:lnTo>
                        <a:pt x="141" y="156"/>
                      </a:lnTo>
                      <a:lnTo>
                        <a:pt x="145" y="153"/>
                      </a:lnTo>
                      <a:lnTo>
                        <a:pt x="151" y="151"/>
                      </a:lnTo>
                      <a:lnTo>
                        <a:pt x="155" y="150"/>
                      </a:lnTo>
                      <a:lnTo>
                        <a:pt x="160" y="148"/>
                      </a:lnTo>
                      <a:lnTo>
                        <a:pt x="164" y="146"/>
                      </a:lnTo>
                      <a:lnTo>
                        <a:pt x="168" y="143"/>
                      </a:lnTo>
                      <a:lnTo>
                        <a:pt x="172" y="140"/>
                      </a:lnTo>
                      <a:lnTo>
                        <a:pt x="176" y="139"/>
                      </a:lnTo>
                      <a:lnTo>
                        <a:pt x="181" y="135"/>
                      </a:lnTo>
                      <a:lnTo>
                        <a:pt x="185" y="132"/>
                      </a:lnTo>
                      <a:lnTo>
                        <a:pt x="187" y="129"/>
                      </a:lnTo>
                      <a:lnTo>
                        <a:pt x="192" y="126"/>
                      </a:lnTo>
                      <a:lnTo>
                        <a:pt x="195" y="123"/>
                      </a:lnTo>
                      <a:lnTo>
                        <a:pt x="197" y="118"/>
                      </a:lnTo>
                      <a:lnTo>
                        <a:pt x="200" y="115"/>
                      </a:lnTo>
                      <a:lnTo>
                        <a:pt x="202" y="113"/>
                      </a:lnTo>
                      <a:lnTo>
                        <a:pt x="203" y="108"/>
                      </a:lnTo>
                      <a:lnTo>
                        <a:pt x="205" y="104"/>
                      </a:lnTo>
                      <a:lnTo>
                        <a:pt x="208" y="100"/>
                      </a:lnTo>
                      <a:lnTo>
                        <a:pt x="209" y="96"/>
                      </a:lnTo>
                      <a:lnTo>
                        <a:pt x="210" y="92"/>
                      </a:lnTo>
                      <a:lnTo>
                        <a:pt x="211" y="89"/>
                      </a:lnTo>
                      <a:lnTo>
                        <a:pt x="211" y="84"/>
                      </a:lnTo>
                      <a:lnTo>
                        <a:pt x="211" y="80"/>
                      </a:lnTo>
                      <a:lnTo>
                        <a:pt x="211" y="76"/>
                      </a:lnTo>
                      <a:lnTo>
                        <a:pt x="211" y="72"/>
                      </a:lnTo>
                      <a:lnTo>
                        <a:pt x="210" y="68"/>
                      </a:lnTo>
                      <a:lnTo>
                        <a:pt x="209" y="64"/>
                      </a:lnTo>
                      <a:lnTo>
                        <a:pt x="208" y="60"/>
                      </a:lnTo>
                      <a:lnTo>
                        <a:pt x="205" y="57"/>
                      </a:lnTo>
                      <a:lnTo>
                        <a:pt x="203" y="53"/>
                      </a:lnTo>
                      <a:lnTo>
                        <a:pt x="202" y="48"/>
                      </a:lnTo>
                      <a:lnTo>
                        <a:pt x="200" y="46"/>
                      </a:lnTo>
                      <a:lnTo>
                        <a:pt x="197" y="41"/>
                      </a:lnTo>
                      <a:lnTo>
                        <a:pt x="195" y="38"/>
                      </a:lnTo>
                      <a:lnTo>
                        <a:pt x="192" y="34"/>
                      </a:lnTo>
                      <a:lnTo>
                        <a:pt x="188" y="31"/>
                      </a:lnTo>
                      <a:lnTo>
                        <a:pt x="186" y="29"/>
                      </a:lnTo>
                      <a:lnTo>
                        <a:pt x="183" y="25"/>
                      </a:lnTo>
                      <a:lnTo>
                        <a:pt x="178" y="22"/>
                      </a:lnTo>
                      <a:lnTo>
                        <a:pt x="174" y="20"/>
                      </a:lnTo>
                      <a:lnTo>
                        <a:pt x="169" y="17"/>
                      </a:lnTo>
                      <a:lnTo>
                        <a:pt x="166" y="14"/>
                      </a:lnTo>
                      <a:lnTo>
                        <a:pt x="161" y="13"/>
                      </a:lnTo>
                      <a:lnTo>
                        <a:pt x="157" y="11"/>
                      </a:lnTo>
                      <a:lnTo>
                        <a:pt x="152" y="8"/>
                      </a:lnTo>
                      <a:lnTo>
                        <a:pt x="146" y="7"/>
                      </a:lnTo>
                      <a:lnTo>
                        <a:pt x="142" y="5"/>
                      </a:lnTo>
                      <a:lnTo>
                        <a:pt x="137" y="4"/>
                      </a:lnTo>
                      <a:lnTo>
                        <a:pt x="132" y="3"/>
                      </a:lnTo>
                      <a:lnTo>
                        <a:pt x="127" y="3"/>
                      </a:lnTo>
                      <a:lnTo>
                        <a:pt x="121" y="2"/>
                      </a:lnTo>
                      <a:lnTo>
                        <a:pt x="116" y="0"/>
                      </a:lnTo>
                      <a:lnTo>
                        <a:pt x="111" y="0"/>
                      </a:lnTo>
                      <a:lnTo>
                        <a:pt x="106" y="0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6" name="Freeform 84"/>
                <p:cNvSpPr>
                  <a:spLocks/>
                </p:cNvSpPr>
                <p:nvPr/>
              </p:nvSpPr>
              <p:spPr bwMode="auto">
                <a:xfrm>
                  <a:off x="3610" y="1501"/>
                  <a:ext cx="43" cy="237"/>
                </a:xfrm>
                <a:custGeom>
                  <a:avLst/>
                  <a:gdLst>
                    <a:gd name="T0" fmla="*/ 0 w 216"/>
                    <a:gd name="T1" fmla="*/ 0 h 1184"/>
                    <a:gd name="T2" fmla="*/ 0 w 216"/>
                    <a:gd name="T3" fmla="*/ 0 h 1184"/>
                    <a:gd name="T4" fmla="*/ 0 w 216"/>
                    <a:gd name="T5" fmla="*/ 0 h 1184"/>
                    <a:gd name="T6" fmla="*/ 0 w 216"/>
                    <a:gd name="T7" fmla="*/ 0 h 1184"/>
                    <a:gd name="T8" fmla="*/ 0 w 216"/>
                    <a:gd name="T9" fmla="*/ 0 h 1184"/>
                    <a:gd name="T10" fmla="*/ 0 w 216"/>
                    <a:gd name="T11" fmla="*/ 0 h 1184"/>
                    <a:gd name="T12" fmla="*/ 0 w 216"/>
                    <a:gd name="T13" fmla="*/ 0 h 1184"/>
                    <a:gd name="T14" fmla="*/ 0 w 216"/>
                    <a:gd name="T15" fmla="*/ 0 h 1184"/>
                    <a:gd name="T16" fmla="*/ 0 w 216"/>
                    <a:gd name="T17" fmla="*/ 0 h 1184"/>
                    <a:gd name="T18" fmla="*/ 0 w 216"/>
                    <a:gd name="T19" fmla="*/ 0 h 1184"/>
                    <a:gd name="T20" fmla="*/ 0 w 216"/>
                    <a:gd name="T21" fmla="*/ 0 h 1184"/>
                    <a:gd name="T22" fmla="*/ 0 w 216"/>
                    <a:gd name="T23" fmla="*/ 0 h 1184"/>
                    <a:gd name="T24" fmla="*/ 0 w 216"/>
                    <a:gd name="T25" fmla="*/ 0 h 1184"/>
                    <a:gd name="T26" fmla="*/ 0 w 216"/>
                    <a:gd name="T27" fmla="*/ 0 h 1184"/>
                    <a:gd name="T28" fmla="*/ 0 w 216"/>
                    <a:gd name="T29" fmla="*/ 0 h 1184"/>
                    <a:gd name="T30" fmla="*/ 0 w 216"/>
                    <a:gd name="T31" fmla="*/ 0 h 1184"/>
                    <a:gd name="T32" fmla="*/ 0 w 216"/>
                    <a:gd name="T33" fmla="*/ 0 h 1184"/>
                    <a:gd name="T34" fmla="*/ 0 w 216"/>
                    <a:gd name="T35" fmla="*/ 0 h 1184"/>
                    <a:gd name="T36" fmla="*/ 0 w 216"/>
                    <a:gd name="T37" fmla="*/ 0 h 1184"/>
                    <a:gd name="T38" fmla="*/ 0 w 216"/>
                    <a:gd name="T39" fmla="*/ 0 h 1184"/>
                    <a:gd name="T40" fmla="*/ 0 w 216"/>
                    <a:gd name="T41" fmla="*/ 0 h 1184"/>
                    <a:gd name="T42" fmla="*/ 0 w 216"/>
                    <a:gd name="T43" fmla="*/ 0 h 1184"/>
                    <a:gd name="T44" fmla="*/ 0 w 216"/>
                    <a:gd name="T45" fmla="*/ 0 h 1184"/>
                    <a:gd name="T46" fmla="*/ 0 w 216"/>
                    <a:gd name="T47" fmla="*/ 0 h 1184"/>
                    <a:gd name="T48" fmla="*/ 0 w 216"/>
                    <a:gd name="T49" fmla="*/ 0 h 1184"/>
                    <a:gd name="T50" fmla="*/ 0 w 216"/>
                    <a:gd name="T51" fmla="*/ 0 h 1184"/>
                    <a:gd name="T52" fmla="*/ 0 w 216"/>
                    <a:gd name="T53" fmla="*/ 0 h 1184"/>
                    <a:gd name="T54" fmla="*/ 0 w 216"/>
                    <a:gd name="T55" fmla="*/ 0 h 1184"/>
                    <a:gd name="T56" fmla="*/ 0 w 216"/>
                    <a:gd name="T57" fmla="*/ 0 h 1184"/>
                    <a:gd name="T58" fmla="*/ 0 w 216"/>
                    <a:gd name="T59" fmla="*/ 0 h 1184"/>
                    <a:gd name="T60" fmla="*/ 0 w 216"/>
                    <a:gd name="T61" fmla="*/ 0 h 1184"/>
                    <a:gd name="T62" fmla="*/ 0 w 216"/>
                    <a:gd name="T63" fmla="*/ 0 h 1184"/>
                    <a:gd name="T64" fmla="*/ 0 w 216"/>
                    <a:gd name="T65" fmla="*/ 0 h 1184"/>
                    <a:gd name="T66" fmla="*/ 0 w 216"/>
                    <a:gd name="T67" fmla="*/ 0 h 1184"/>
                    <a:gd name="T68" fmla="*/ 0 w 216"/>
                    <a:gd name="T69" fmla="*/ 0 h 1184"/>
                    <a:gd name="T70" fmla="*/ 0 w 216"/>
                    <a:gd name="T71" fmla="*/ 0 h 1184"/>
                    <a:gd name="T72" fmla="*/ 0 w 216"/>
                    <a:gd name="T73" fmla="*/ 0 h 1184"/>
                    <a:gd name="T74" fmla="*/ 0 w 216"/>
                    <a:gd name="T75" fmla="*/ 0 h 1184"/>
                    <a:gd name="T76" fmla="*/ 0 w 216"/>
                    <a:gd name="T77" fmla="*/ 0 h 1184"/>
                    <a:gd name="T78" fmla="*/ 0 w 216"/>
                    <a:gd name="T79" fmla="*/ 0 h 1184"/>
                    <a:gd name="T80" fmla="*/ 0 w 216"/>
                    <a:gd name="T81" fmla="*/ 0 h 1184"/>
                    <a:gd name="T82" fmla="*/ 0 w 216"/>
                    <a:gd name="T83" fmla="*/ 0 h 1184"/>
                    <a:gd name="T84" fmla="*/ 0 w 216"/>
                    <a:gd name="T85" fmla="*/ 0 h 1184"/>
                    <a:gd name="T86" fmla="*/ 0 w 216"/>
                    <a:gd name="T87" fmla="*/ 0 h 1184"/>
                    <a:gd name="T88" fmla="*/ 0 w 216"/>
                    <a:gd name="T89" fmla="*/ 0 h 1184"/>
                    <a:gd name="T90" fmla="*/ 0 w 216"/>
                    <a:gd name="T91" fmla="*/ 0 h 1184"/>
                    <a:gd name="T92" fmla="*/ 0 w 216"/>
                    <a:gd name="T93" fmla="*/ 0 h 1184"/>
                    <a:gd name="T94" fmla="*/ 0 w 216"/>
                    <a:gd name="T95" fmla="*/ 0 h 1184"/>
                    <a:gd name="T96" fmla="*/ 0 w 216"/>
                    <a:gd name="T97" fmla="*/ 0 h 1184"/>
                    <a:gd name="T98" fmla="*/ 0 w 216"/>
                    <a:gd name="T99" fmla="*/ 0 h 1184"/>
                    <a:gd name="T100" fmla="*/ 0 w 216"/>
                    <a:gd name="T101" fmla="*/ 0 h 1184"/>
                    <a:gd name="T102" fmla="*/ 0 w 216"/>
                    <a:gd name="T103" fmla="*/ 0 h 1184"/>
                    <a:gd name="T104" fmla="*/ 0 w 216"/>
                    <a:gd name="T105" fmla="*/ 0 h 1184"/>
                    <a:gd name="T106" fmla="*/ 0 w 216"/>
                    <a:gd name="T107" fmla="*/ 0 h 1184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216" h="1184">
                      <a:moveTo>
                        <a:pt x="175" y="1184"/>
                      </a:moveTo>
                      <a:lnTo>
                        <a:pt x="175" y="1184"/>
                      </a:lnTo>
                      <a:lnTo>
                        <a:pt x="178" y="1184"/>
                      </a:lnTo>
                      <a:lnTo>
                        <a:pt x="180" y="1184"/>
                      </a:lnTo>
                      <a:lnTo>
                        <a:pt x="183" y="1183"/>
                      </a:lnTo>
                      <a:lnTo>
                        <a:pt x="185" y="1183"/>
                      </a:lnTo>
                      <a:lnTo>
                        <a:pt x="187" y="1183"/>
                      </a:lnTo>
                      <a:lnTo>
                        <a:pt x="189" y="1182"/>
                      </a:lnTo>
                      <a:lnTo>
                        <a:pt x="191" y="1182"/>
                      </a:lnTo>
                      <a:lnTo>
                        <a:pt x="193" y="1181"/>
                      </a:lnTo>
                      <a:lnTo>
                        <a:pt x="195" y="1179"/>
                      </a:lnTo>
                      <a:lnTo>
                        <a:pt x="196" y="1178"/>
                      </a:lnTo>
                      <a:lnTo>
                        <a:pt x="198" y="1177"/>
                      </a:lnTo>
                      <a:lnTo>
                        <a:pt x="200" y="1176"/>
                      </a:lnTo>
                      <a:lnTo>
                        <a:pt x="201" y="1176"/>
                      </a:lnTo>
                      <a:lnTo>
                        <a:pt x="202" y="1174"/>
                      </a:lnTo>
                      <a:lnTo>
                        <a:pt x="203" y="1173"/>
                      </a:lnTo>
                      <a:lnTo>
                        <a:pt x="204" y="1170"/>
                      </a:lnTo>
                      <a:lnTo>
                        <a:pt x="205" y="1169"/>
                      </a:lnTo>
                      <a:lnTo>
                        <a:pt x="208" y="1168"/>
                      </a:lnTo>
                      <a:lnTo>
                        <a:pt x="209" y="1166"/>
                      </a:lnTo>
                      <a:lnTo>
                        <a:pt x="209" y="1165"/>
                      </a:lnTo>
                      <a:lnTo>
                        <a:pt x="209" y="1162"/>
                      </a:lnTo>
                      <a:lnTo>
                        <a:pt x="210" y="1160"/>
                      </a:lnTo>
                      <a:lnTo>
                        <a:pt x="210" y="1159"/>
                      </a:lnTo>
                      <a:lnTo>
                        <a:pt x="210" y="1157"/>
                      </a:lnTo>
                      <a:lnTo>
                        <a:pt x="216" y="29"/>
                      </a:lnTo>
                      <a:lnTo>
                        <a:pt x="216" y="26"/>
                      </a:lnTo>
                      <a:lnTo>
                        <a:pt x="216" y="25"/>
                      </a:lnTo>
                      <a:lnTo>
                        <a:pt x="214" y="23"/>
                      </a:lnTo>
                      <a:lnTo>
                        <a:pt x="214" y="21"/>
                      </a:lnTo>
                      <a:lnTo>
                        <a:pt x="214" y="20"/>
                      </a:lnTo>
                      <a:lnTo>
                        <a:pt x="213" y="17"/>
                      </a:lnTo>
                      <a:lnTo>
                        <a:pt x="212" y="15"/>
                      </a:lnTo>
                      <a:lnTo>
                        <a:pt x="211" y="15"/>
                      </a:lnTo>
                      <a:lnTo>
                        <a:pt x="210" y="13"/>
                      </a:lnTo>
                      <a:lnTo>
                        <a:pt x="209" y="11"/>
                      </a:lnTo>
                      <a:lnTo>
                        <a:pt x="208" y="9"/>
                      </a:lnTo>
                      <a:lnTo>
                        <a:pt x="205" y="9"/>
                      </a:lnTo>
                      <a:lnTo>
                        <a:pt x="204" y="7"/>
                      </a:lnTo>
                      <a:lnTo>
                        <a:pt x="202" y="6"/>
                      </a:lnTo>
                      <a:lnTo>
                        <a:pt x="201" y="5"/>
                      </a:lnTo>
                      <a:lnTo>
                        <a:pt x="198" y="4"/>
                      </a:lnTo>
                      <a:lnTo>
                        <a:pt x="196" y="4"/>
                      </a:lnTo>
                      <a:lnTo>
                        <a:pt x="195" y="3"/>
                      </a:lnTo>
                      <a:lnTo>
                        <a:pt x="193" y="3"/>
                      </a:lnTo>
                      <a:lnTo>
                        <a:pt x="191" y="1"/>
                      </a:lnTo>
                      <a:lnTo>
                        <a:pt x="188" y="1"/>
                      </a:lnTo>
                      <a:lnTo>
                        <a:pt x="186" y="0"/>
                      </a:lnTo>
                      <a:lnTo>
                        <a:pt x="184" y="0"/>
                      </a:lnTo>
                      <a:lnTo>
                        <a:pt x="181" y="0"/>
                      </a:lnTo>
                      <a:lnTo>
                        <a:pt x="41" y="0"/>
                      </a:lnTo>
                      <a:lnTo>
                        <a:pt x="39" y="0"/>
                      </a:lnTo>
                      <a:lnTo>
                        <a:pt x="36" y="0"/>
                      </a:lnTo>
                      <a:lnTo>
                        <a:pt x="33" y="0"/>
                      </a:lnTo>
                      <a:lnTo>
                        <a:pt x="31" y="1"/>
                      </a:lnTo>
                      <a:lnTo>
                        <a:pt x="28" y="1"/>
                      </a:lnTo>
                      <a:lnTo>
                        <a:pt x="26" y="3"/>
                      </a:lnTo>
                      <a:lnTo>
                        <a:pt x="25" y="3"/>
                      </a:lnTo>
                      <a:lnTo>
                        <a:pt x="23" y="4"/>
                      </a:lnTo>
                      <a:lnTo>
                        <a:pt x="20" y="4"/>
                      </a:lnTo>
                      <a:lnTo>
                        <a:pt x="19" y="5"/>
                      </a:lnTo>
                      <a:lnTo>
                        <a:pt x="17" y="6"/>
                      </a:lnTo>
                      <a:lnTo>
                        <a:pt x="16" y="8"/>
                      </a:lnTo>
                      <a:lnTo>
                        <a:pt x="15" y="9"/>
                      </a:lnTo>
                      <a:lnTo>
                        <a:pt x="14" y="11"/>
                      </a:lnTo>
                      <a:lnTo>
                        <a:pt x="13" y="12"/>
                      </a:lnTo>
                      <a:lnTo>
                        <a:pt x="11" y="14"/>
                      </a:lnTo>
                      <a:lnTo>
                        <a:pt x="10" y="15"/>
                      </a:lnTo>
                      <a:lnTo>
                        <a:pt x="9" y="16"/>
                      </a:lnTo>
                      <a:lnTo>
                        <a:pt x="8" y="18"/>
                      </a:lnTo>
                      <a:lnTo>
                        <a:pt x="8" y="20"/>
                      </a:lnTo>
                      <a:lnTo>
                        <a:pt x="8" y="22"/>
                      </a:lnTo>
                      <a:lnTo>
                        <a:pt x="7" y="24"/>
                      </a:lnTo>
                      <a:lnTo>
                        <a:pt x="7" y="25"/>
                      </a:lnTo>
                      <a:lnTo>
                        <a:pt x="7" y="28"/>
                      </a:lnTo>
                      <a:lnTo>
                        <a:pt x="0" y="1156"/>
                      </a:lnTo>
                      <a:lnTo>
                        <a:pt x="0" y="1158"/>
                      </a:lnTo>
                      <a:lnTo>
                        <a:pt x="0" y="1160"/>
                      </a:lnTo>
                      <a:lnTo>
                        <a:pt x="1" y="1161"/>
                      </a:lnTo>
                      <a:lnTo>
                        <a:pt x="1" y="1164"/>
                      </a:lnTo>
                      <a:lnTo>
                        <a:pt x="1" y="1166"/>
                      </a:lnTo>
                      <a:lnTo>
                        <a:pt x="2" y="1167"/>
                      </a:lnTo>
                      <a:lnTo>
                        <a:pt x="3" y="1168"/>
                      </a:lnTo>
                      <a:lnTo>
                        <a:pt x="6" y="1170"/>
                      </a:lnTo>
                      <a:lnTo>
                        <a:pt x="7" y="1171"/>
                      </a:lnTo>
                      <a:lnTo>
                        <a:pt x="8" y="1173"/>
                      </a:lnTo>
                      <a:lnTo>
                        <a:pt x="9" y="1175"/>
                      </a:lnTo>
                      <a:lnTo>
                        <a:pt x="10" y="1176"/>
                      </a:lnTo>
                      <a:lnTo>
                        <a:pt x="11" y="1176"/>
                      </a:lnTo>
                      <a:lnTo>
                        <a:pt x="14" y="1177"/>
                      </a:lnTo>
                      <a:lnTo>
                        <a:pt x="15" y="1179"/>
                      </a:lnTo>
                      <a:lnTo>
                        <a:pt x="17" y="1181"/>
                      </a:lnTo>
                      <a:lnTo>
                        <a:pt x="19" y="1181"/>
                      </a:lnTo>
                      <a:lnTo>
                        <a:pt x="20" y="1182"/>
                      </a:lnTo>
                      <a:lnTo>
                        <a:pt x="23" y="1182"/>
                      </a:lnTo>
                      <a:lnTo>
                        <a:pt x="25" y="1183"/>
                      </a:lnTo>
                      <a:lnTo>
                        <a:pt x="27" y="1183"/>
                      </a:lnTo>
                      <a:lnTo>
                        <a:pt x="30" y="1184"/>
                      </a:lnTo>
                      <a:lnTo>
                        <a:pt x="32" y="1184"/>
                      </a:lnTo>
                      <a:lnTo>
                        <a:pt x="35" y="1184"/>
                      </a:lnTo>
                      <a:lnTo>
                        <a:pt x="175" y="118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7" name="Freeform 85"/>
                <p:cNvSpPr>
                  <a:spLocks/>
                </p:cNvSpPr>
                <p:nvPr/>
              </p:nvSpPr>
              <p:spPr bwMode="auto">
                <a:xfrm>
                  <a:off x="3610" y="1723"/>
                  <a:ext cx="42" cy="31"/>
                </a:xfrm>
                <a:custGeom>
                  <a:avLst/>
                  <a:gdLst>
                    <a:gd name="T0" fmla="*/ 0 w 211"/>
                    <a:gd name="T1" fmla="*/ 0 h 154"/>
                    <a:gd name="T2" fmla="*/ 0 w 211"/>
                    <a:gd name="T3" fmla="*/ 0 h 154"/>
                    <a:gd name="T4" fmla="*/ 0 w 211"/>
                    <a:gd name="T5" fmla="*/ 0 h 154"/>
                    <a:gd name="T6" fmla="*/ 0 w 211"/>
                    <a:gd name="T7" fmla="*/ 0 h 154"/>
                    <a:gd name="T8" fmla="*/ 0 w 211"/>
                    <a:gd name="T9" fmla="*/ 0 h 154"/>
                    <a:gd name="T10" fmla="*/ 0 w 211"/>
                    <a:gd name="T11" fmla="*/ 0 h 154"/>
                    <a:gd name="T12" fmla="*/ 0 w 211"/>
                    <a:gd name="T13" fmla="*/ 0 h 154"/>
                    <a:gd name="T14" fmla="*/ 0 w 211"/>
                    <a:gd name="T15" fmla="*/ 0 h 154"/>
                    <a:gd name="T16" fmla="*/ 0 w 211"/>
                    <a:gd name="T17" fmla="*/ 0 h 154"/>
                    <a:gd name="T18" fmla="*/ 0 w 211"/>
                    <a:gd name="T19" fmla="*/ 0 h 154"/>
                    <a:gd name="T20" fmla="*/ 0 w 211"/>
                    <a:gd name="T21" fmla="*/ 0 h 154"/>
                    <a:gd name="T22" fmla="*/ 0 w 211"/>
                    <a:gd name="T23" fmla="*/ 0 h 154"/>
                    <a:gd name="T24" fmla="*/ 0 w 211"/>
                    <a:gd name="T25" fmla="*/ 0 h 154"/>
                    <a:gd name="T26" fmla="*/ 0 w 211"/>
                    <a:gd name="T27" fmla="*/ 0 h 154"/>
                    <a:gd name="T28" fmla="*/ 0 w 211"/>
                    <a:gd name="T29" fmla="*/ 0 h 154"/>
                    <a:gd name="T30" fmla="*/ 0 w 211"/>
                    <a:gd name="T31" fmla="*/ 0 h 154"/>
                    <a:gd name="T32" fmla="*/ 0 w 211"/>
                    <a:gd name="T33" fmla="*/ 0 h 154"/>
                    <a:gd name="T34" fmla="*/ 0 w 211"/>
                    <a:gd name="T35" fmla="*/ 0 h 154"/>
                    <a:gd name="T36" fmla="*/ 0 w 211"/>
                    <a:gd name="T37" fmla="*/ 0 h 154"/>
                    <a:gd name="T38" fmla="*/ 0 w 211"/>
                    <a:gd name="T39" fmla="*/ 0 h 154"/>
                    <a:gd name="T40" fmla="*/ 0 w 211"/>
                    <a:gd name="T41" fmla="*/ 0 h 154"/>
                    <a:gd name="T42" fmla="*/ 0 w 211"/>
                    <a:gd name="T43" fmla="*/ 0 h 154"/>
                    <a:gd name="T44" fmla="*/ 0 w 211"/>
                    <a:gd name="T45" fmla="*/ 0 h 154"/>
                    <a:gd name="T46" fmla="*/ 0 w 211"/>
                    <a:gd name="T47" fmla="*/ 0 h 154"/>
                    <a:gd name="T48" fmla="*/ 0 w 211"/>
                    <a:gd name="T49" fmla="*/ 0 h 154"/>
                    <a:gd name="T50" fmla="*/ 0 w 211"/>
                    <a:gd name="T51" fmla="*/ 0 h 154"/>
                    <a:gd name="T52" fmla="*/ 0 w 211"/>
                    <a:gd name="T53" fmla="*/ 0 h 154"/>
                    <a:gd name="T54" fmla="*/ 0 w 211"/>
                    <a:gd name="T55" fmla="*/ 0 h 154"/>
                    <a:gd name="T56" fmla="*/ 0 w 211"/>
                    <a:gd name="T57" fmla="*/ 0 h 154"/>
                    <a:gd name="T58" fmla="*/ 0 w 211"/>
                    <a:gd name="T59" fmla="*/ 0 h 154"/>
                    <a:gd name="T60" fmla="*/ 0 w 211"/>
                    <a:gd name="T61" fmla="*/ 0 h 154"/>
                    <a:gd name="T62" fmla="*/ 0 w 211"/>
                    <a:gd name="T63" fmla="*/ 0 h 154"/>
                    <a:gd name="T64" fmla="*/ 0 w 211"/>
                    <a:gd name="T65" fmla="*/ 0 h 154"/>
                    <a:gd name="T66" fmla="*/ 0 w 211"/>
                    <a:gd name="T67" fmla="*/ 0 h 154"/>
                    <a:gd name="T68" fmla="*/ 0 w 211"/>
                    <a:gd name="T69" fmla="*/ 0 h 154"/>
                    <a:gd name="T70" fmla="*/ 0 w 211"/>
                    <a:gd name="T71" fmla="*/ 0 h 154"/>
                    <a:gd name="T72" fmla="*/ 0 w 211"/>
                    <a:gd name="T73" fmla="*/ 0 h 154"/>
                    <a:gd name="T74" fmla="*/ 0 w 211"/>
                    <a:gd name="T75" fmla="*/ 0 h 154"/>
                    <a:gd name="T76" fmla="*/ 0 w 211"/>
                    <a:gd name="T77" fmla="*/ 0 h 154"/>
                    <a:gd name="T78" fmla="*/ 0 w 211"/>
                    <a:gd name="T79" fmla="*/ 0 h 154"/>
                    <a:gd name="T80" fmla="*/ 0 w 211"/>
                    <a:gd name="T81" fmla="*/ 0 h 154"/>
                    <a:gd name="T82" fmla="*/ 0 w 211"/>
                    <a:gd name="T83" fmla="*/ 0 h 154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11" h="154">
                      <a:moveTo>
                        <a:pt x="107" y="0"/>
                      </a:moveTo>
                      <a:lnTo>
                        <a:pt x="101" y="0"/>
                      </a:lnTo>
                      <a:lnTo>
                        <a:pt x="96" y="0"/>
                      </a:lnTo>
                      <a:lnTo>
                        <a:pt x="91" y="0"/>
                      </a:lnTo>
                      <a:lnTo>
                        <a:pt x="85" y="1"/>
                      </a:lnTo>
                      <a:lnTo>
                        <a:pt x="80" y="3"/>
                      </a:lnTo>
                      <a:lnTo>
                        <a:pt x="75" y="4"/>
                      </a:lnTo>
                      <a:lnTo>
                        <a:pt x="70" y="5"/>
                      </a:lnTo>
                      <a:lnTo>
                        <a:pt x="66" y="6"/>
                      </a:lnTo>
                      <a:lnTo>
                        <a:pt x="60" y="7"/>
                      </a:lnTo>
                      <a:lnTo>
                        <a:pt x="56" y="9"/>
                      </a:lnTo>
                      <a:lnTo>
                        <a:pt x="51" y="12"/>
                      </a:lnTo>
                      <a:lnTo>
                        <a:pt x="46" y="14"/>
                      </a:lnTo>
                      <a:lnTo>
                        <a:pt x="43" y="16"/>
                      </a:lnTo>
                      <a:lnTo>
                        <a:pt x="38" y="18"/>
                      </a:lnTo>
                      <a:lnTo>
                        <a:pt x="33" y="22"/>
                      </a:lnTo>
                      <a:lnTo>
                        <a:pt x="28" y="24"/>
                      </a:lnTo>
                      <a:lnTo>
                        <a:pt x="25" y="27"/>
                      </a:lnTo>
                      <a:lnTo>
                        <a:pt x="23" y="30"/>
                      </a:lnTo>
                      <a:lnTo>
                        <a:pt x="19" y="32"/>
                      </a:lnTo>
                      <a:lnTo>
                        <a:pt x="16" y="35"/>
                      </a:lnTo>
                      <a:lnTo>
                        <a:pt x="14" y="39"/>
                      </a:lnTo>
                      <a:lnTo>
                        <a:pt x="11" y="42"/>
                      </a:lnTo>
                      <a:lnTo>
                        <a:pt x="9" y="46"/>
                      </a:lnTo>
                      <a:lnTo>
                        <a:pt x="8" y="50"/>
                      </a:lnTo>
                      <a:lnTo>
                        <a:pt x="4" y="52"/>
                      </a:lnTo>
                      <a:lnTo>
                        <a:pt x="3" y="56"/>
                      </a:lnTo>
                      <a:lnTo>
                        <a:pt x="2" y="60"/>
                      </a:lnTo>
                      <a:lnTo>
                        <a:pt x="1" y="65"/>
                      </a:lnTo>
                      <a:lnTo>
                        <a:pt x="0" y="68"/>
                      </a:lnTo>
                      <a:lnTo>
                        <a:pt x="0" y="72"/>
                      </a:lnTo>
                      <a:lnTo>
                        <a:pt x="0" y="76"/>
                      </a:lnTo>
                      <a:lnTo>
                        <a:pt x="0" y="80"/>
                      </a:lnTo>
                      <a:lnTo>
                        <a:pt x="0" y="83"/>
                      </a:lnTo>
                      <a:lnTo>
                        <a:pt x="1" y="88"/>
                      </a:lnTo>
                      <a:lnTo>
                        <a:pt x="2" y="92"/>
                      </a:lnTo>
                      <a:lnTo>
                        <a:pt x="3" y="96"/>
                      </a:lnTo>
                      <a:lnTo>
                        <a:pt x="4" y="99"/>
                      </a:lnTo>
                      <a:lnTo>
                        <a:pt x="8" y="102"/>
                      </a:lnTo>
                      <a:lnTo>
                        <a:pt x="9" y="106"/>
                      </a:lnTo>
                      <a:lnTo>
                        <a:pt x="11" y="110"/>
                      </a:lnTo>
                      <a:lnTo>
                        <a:pt x="14" y="114"/>
                      </a:lnTo>
                      <a:lnTo>
                        <a:pt x="16" y="116"/>
                      </a:lnTo>
                      <a:lnTo>
                        <a:pt x="19" y="120"/>
                      </a:lnTo>
                      <a:lnTo>
                        <a:pt x="23" y="124"/>
                      </a:lnTo>
                      <a:lnTo>
                        <a:pt x="25" y="126"/>
                      </a:lnTo>
                      <a:lnTo>
                        <a:pt x="28" y="130"/>
                      </a:lnTo>
                      <a:lnTo>
                        <a:pt x="33" y="132"/>
                      </a:lnTo>
                      <a:lnTo>
                        <a:pt x="37" y="135"/>
                      </a:lnTo>
                      <a:lnTo>
                        <a:pt x="42" y="137"/>
                      </a:lnTo>
                      <a:lnTo>
                        <a:pt x="45" y="140"/>
                      </a:lnTo>
                      <a:lnTo>
                        <a:pt x="50" y="143"/>
                      </a:lnTo>
                      <a:lnTo>
                        <a:pt x="54" y="144"/>
                      </a:lnTo>
                      <a:lnTo>
                        <a:pt x="59" y="147"/>
                      </a:lnTo>
                      <a:lnTo>
                        <a:pt x="65" y="148"/>
                      </a:lnTo>
                      <a:lnTo>
                        <a:pt x="69" y="149"/>
                      </a:lnTo>
                      <a:lnTo>
                        <a:pt x="74" y="150"/>
                      </a:lnTo>
                      <a:lnTo>
                        <a:pt x="79" y="151"/>
                      </a:lnTo>
                      <a:lnTo>
                        <a:pt x="84" y="152"/>
                      </a:lnTo>
                      <a:lnTo>
                        <a:pt x="90" y="153"/>
                      </a:lnTo>
                      <a:lnTo>
                        <a:pt x="95" y="154"/>
                      </a:lnTo>
                      <a:lnTo>
                        <a:pt x="100" y="154"/>
                      </a:lnTo>
                      <a:lnTo>
                        <a:pt x="105" y="154"/>
                      </a:lnTo>
                      <a:lnTo>
                        <a:pt x="111" y="154"/>
                      </a:lnTo>
                      <a:lnTo>
                        <a:pt x="116" y="154"/>
                      </a:lnTo>
                      <a:lnTo>
                        <a:pt x="120" y="153"/>
                      </a:lnTo>
                      <a:lnTo>
                        <a:pt x="127" y="152"/>
                      </a:lnTo>
                      <a:lnTo>
                        <a:pt x="131" y="151"/>
                      </a:lnTo>
                      <a:lnTo>
                        <a:pt x="137" y="150"/>
                      </a:lnTo>
                      <a:lnTo>
                        <a:pt x="142" y="149"/>
                      </a:lnTo>
                      <a:lnTo>
                        <a:pt x="146" y="148"/>
                      </a:lnTo>
                      <a:lnTo>
                        <a:pt x="152" y="147"/>
                      </a:lnTo>
                      <a:lnTo>
                        <a:pt x="156" y="144"/>
                      </a:lnTo>
                      <a:lnTo>
                        <a:pt x="161" y="143"/>
                      </a:lnTo>
                      <a:lnTo>
                        <a:pt x="165" y="140"/>
                      </a:lnTo>
                      <a:lnTo>
                        <a:pt x="169" y="137"/>
                      </a:lnTo>
                      <a:lnTo>
                        <a:pt x="173" y="135"/>
                      </a:lnTo>
                      <a:lnTo>
                        <a:pt x="177" y="132"/>
                      </a:lnTo>
                      <a:lnTo>
                        <a:pt x="182" y="130"/>
                      </a:lnTo>
                      <a:lnTo>
                        <a:pt x="186" y="126"/>
                      </a:lnTo>
                      <a:lnTo>
                        <a:pt x="188" y="124"/>
                      </a:lnTo>
                      <a:lnTo>
                        <a:pt x="192" y="122"/>
                      </a:lnTo>
                      <a:lnTo>
                        <a:pt x="195" y="117"/>
                      </a:lnTo>
                      <a:lnTo>
                        <a:pt x="197" y="115"/>
                      </a:lnTo>
                      <a:lnTo>
                        <a:pt x="199" y="110"/>
                      </a:lnTo>
                      <a:lnTo>
                        <a:pt x="202" y="107"/>
                      </a:lnTo>
                      <a:lnTo>
                        <a:pt x="203" y="103"/>
                      </a:lnTo>
                      <a:lnTo>
                        <a:pt x="205" y="100"/>
                      </a:lnTo>
                      <a:lnTo>
                        <a:pt x="206" y="97"/>
                      </a:lnTo>
                      <a:lnTo>
                        <a:pt x="209" y="93"/>
                      </a:lnTo>
                      <a:lnTo>
                        <a:pt x="210" y="89"/>
                      </a:lnTo>
                      <a:lnTo>
                        <a:pt x="211" y="84"/>
                      </a:lnTo>
                      <a:lnTo>
                        <a:pt x="211" y="81"/>
                      </a:lnTo>
                      <a:lnTo>
                        <a:pt x="211" y="77"/>
                      </a:lnTo>
                      <a:lnTo>
                        <a:pt x="211" y="73"/>
                      </a:lnTo>
                      <a:lnTo>
                        <a:pt x="211" y="69"/>
                      </a:lnTo>
                      <a:lnTo>
                        <a:pt x="210" y="66"/>
                      </a:lnTo>
                      <a:lnTo>
                        <a:pt x="209" y="60"/>
                      </a:lnTo>
                      <a:lnTo>
                        <a:pt x="206" y="57"/>
                      </a:lnTo>
                      <a:lnTo>
                        <a:pt x="205" y="54"/>
                      </a:lnTo>
                      <a:lnTo>
                        <a:pt x="203" y="50"/>
                      </a:lnTo>
                      <a:lnTo>
                        <a:pt x="202" y="47"/>
                      </a:lnTo>
                      <a:lnTo>
                        <a:pt x="199" y="43"/>
                      </a:lnTo>
                      <a:lnTo>
                        <a:pt x="197" y="39"/>
                      </a:lnTo>
                      <a:lnTo>
                        <a:pt x="195" y="37"/>
                      </a:lnTo>
                      <a:lnTo>
                        <a:pt x="192" y="33"/>
                      </a:lnTo>
                      <a:lnTo>
                        <a:pt x="188" y="30"/>
                      </a:lnTo>
                      <a:lnTo>
                        <a:pt x="186" y="27"/>
                      </a:lnTo>
                      <a:lnTo>
                        <a:pt x="182" y="24"/>
                      </a:lnTo>
                      <a:lnTo>
                        <a:pt x="177" y="22"/>
                      </a:lnTo>
                      <a:lnTo>
                        <a:pt x="175" y="18"/>
                      </a:lnTo>
                      <a:lnTo>
                        <a:pt x="170" y="16"/>
                      </a:lnTo>
                      <a:lnTo>
                        <a:pt x="167" y="14"/>
                      </a:lnTo>
                      <a:lnTo>
                        <a:pt x="162" y="12"/>
                      </a:lnTo>
                      <a:lnTo>
                        <a:pt x="158" y="9"/>
                      </a:lnTo>
                      <a:lnTo>
                        <a:pt x="153" y="7"/>
                      </a:lnTo>
                      <a:lnTo>
                        <a:pt x="147" y="6"/>
                      </a:lnTo>
                      <a:lnTo>
                        <a:pt x="143" y="5"/>
                      </a:lnTo>
                      <a:lnTo>
                        <a:pt x="138" y="4"/>
                      </a:lnTo>
                      <a:lnTo>
                        <a:pt x="133" y="3"/>
                      </a:lnTo>
                      <a:lnTo>
                        <a:pt x="128" y="1"/>
                      </a:lnTo>
                      <a:lnTo>
                        <a:pt x="122" y="0"/>
                      </a:lnTo>
                      <a:lnTo>
                        <a:pt x="117" y="0"/>
                      </a:lnTo>
                      <a:lnTo>
                        <a:pt x="112" y="0"/>
                      </a:lnTo>
                      <a:lnTo>
                        <a:pt x="10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8" name="Freeform 86"/>
                <p:cNvSpPr>
                  <a:spLocks/>
                </p:cNvSpPr>
                <p:nvPr/>
              </p:nvSpPr>
              <p:spPr bwMode="auto">
                <a:xfrm>
                  <a:off x="3609" y="1724"/>
                  <a:ext cx="42" cy="30"/>
                </a:xfrm>
                <a:custGeom>
                  <a:avLst/>
                  <a:gdLst>
                    <a:gd name="T0" fmla="*/ 0 w 210"/>
                    <a:gd name="T1" fmla="*/ 0 h 150"/>
                    <a:gd name="T2" fmla="*/ 0 w 210"/>
                    <a:gd name="T3" fmla="*/ 0 h 150"/>
                    <a:gd name="T4" fmla="*/ 0 w 210"/>
                    <a:gd name="T5" fmla="*/ 0 h 150"/>
                    <a:gd name="T6" fmla="*/ 0 w 210"/>
                    <a:gd name="T7" fmla="*/ 0 h 150"/>
                    <a:gd name="T8" fmla="*/ 0 w 210"/>
                    <a:gd name="T9" fmla="*/ 0 h 150"/>
                    <a:gd name="T10" fmla="*/ 0 w 210"/>
                    <a:gd name="T11" fmla="*/ 0 h 150"/>
                    <a:gd name="T12" fmla="*/ 0 w 210"/>
                    <a:gd name="T13" fmla="*/ 0 h 150"/>
                    <a:gd name="T14" fmla="*/ 0 w 210"/>
                    <a:gd name="T15" fmla="*/ 0 h 150"/>
                    <a:gd name="T16" fmla="*/ 0 w 210"/>
                    <a:gd name="T17" fmla="*/ 0 h 150"/>
                    <a:gd name="T18" fmla="*/ 0 w 210"/>
                    <a:gd name="T19" fmla="*/ 0 h 150"/>
                    <a:gd name="T20" fmla="*/ 0 w 210"/>
                    <a:gd name="T21" fmla="*/ 0 h 150"/>
                    <a:gd name="T22" fmla="*/ 0 w 210"/>
                    <a:gd name="T23" fmla="*/ 0 h 150"/>
                    <a:gd name="T24" fmla="*/ 0 w 210"/>
                    <a:gd name="T25" fmla="*/ 0 h 150"/>
                    <a:gd name="T26" fmla="*/ 0 w 210"/>
                    <a:gd name="T27" fmla="*/ 0 h 150"/>
                    <a:gd name="T28" fmla="*/ 0 w 210"/>
                    <a:gd name="T29" fmla="*/ 0 h 150"/>
                    <a:gd name="T30" fmla="*/ 0 w 210"/>
                    <a:gd name="T31" fmla="*/ 0 h 150"/>
                    <a:gd name="T32" fmla="*/ 0 w 210"/>
                    <a:gd name="T33" fmla="*/ 0 h 150"/>
                    <a:gd name="T34" fmla="*/ 0 w 210"/>
                    <a:gd name="T35" fmla="*/ 0 h 150"/>
                    <a:gd name="T36" fmla="*/ 0 w 210"/>
                    <a:gd name="T37" fmla="*/ 0 h 150"/>
                    <a:gd name="T38" fmla="*/ 0 w 210"/>
                    <a:gd name="T39" fmla="*/ 0 h 150"/>
                    <a:gd name="T40" fmla="*/ 0 w 210"/>
                    <a:gd name="T41" fmla="*/ 0 h 150"/>
                    <a:gd name="T42" fmla="*/ 0 w 210"/>
                    <a:gd name="T43" fmla="*/ 0 h 150"/>
                    <a:gd name="T44" fmla="*/ 0 w 210"/>
                    <a:gd name="T45" fmla="*/ 0 h 150"/>
                    <a:gd name="T46" fmla="*/ 0 w 210"/>
                    <a:gd name="T47" fmla="*/ 0 h 150"/>
                    <a:gd name="T48" fmla="*/ 0 w 210"/>
                    <a:gd name="T49" fmla="*/ 0 h 150"/>
                    <a:gd name="T50" fmla="*/ 0 w 210"/>
                    <a:gd name="T51" fmla="*/ 0 h 150"/>
                    <a:gd name="T52" fmla="*/ 0 w 210"/>
                    <a:gd name="T53" fmla="*/ 0 h 150"/>
                    <a:gd name="T54" fmla="*/ 0 w 210"/>
                    <a:gd name="T55" fmla="*/ 0 h 150"/>
                    <a:gd name="T56" fmla="*/ 0 w 210"/>
                    <a:gd name="T57" fmla="*/ 0 h 150"/>
                    <a:gd name="T58" fmla="*/ 0 w 210"/>
                    <a:gd name="T59" fmla="*/ 0 h 150"/>
                    <a:gd name="T60" fmla="*/ 0 w 210"/>
                    <a:gd name="T61" fmla="*/ 0 h 150"/>
                    <a:gd name="T62" fmla="*/ 0 w 210"/>
                    <a:gd name="T63" fmla="*/ 0 h 150"/>
                    <a:gd name="T64" fmla="*/ 0 w 210"/>
                    <a:gd name="T65" fmla="*/ 0 h 150"/>
                    <a:gd name="T66" fmla="*/ 0 w 210"/>
                    <a:gd name="T67" fmla="*/ 0 h 150"/>
                    <a:gd name="T68" fmla="*/ 0 w 210"/>
                    <a:gd name="T69" fmla="*/ 0 h 150"/>
                    <a:gd name="T70" fmla="*/ 0 w 210"/>
                    <a:gd name="T71" fmla="*/ 0 h 150"/>
                    <a:gd name="T72" fmla="*/ 0 w 210"/>
                    <a:gd name="T73" fmla="*/ 0 h 150"/>
                    <a:gd name="T74" fmla="*/ 0 w 210"/>
                    <a:gd name="T75" fmla="*/ 0 h 150"/>
                    <a:gd name="T76" fmla="*/ 0 w 210"/>
                    <a:gd name="T77" fmla="*/ 0 h 150"/>
                    <a:gd name="T78" fmla="*/ 0 w 210"/>
                    <a:gd name="T79" fmla="*/ 0 h 150"/>
                    <a:gd name="T80" fmla="*/ 0 w 210"/>
                    <a:gd name="T81" fmla="*/ 0 h 150"/>
                    <a:gd name="T82" fmla="*/ 0 w 210"/>
                    <a:gd name="T83" fmla="*/ 0 h 150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10" h="150">
                      <a:moveTo>
                        <a:pt x="107" y="0"/>
                      </a:moveTo>
                      <a:lnTo>
                        <a:pt x="101" y="0"/>
                      </a:lnTo>
                      <a:lnTo>
                        <a:pt x="96" y="0"/>
                      </a:lnTo>
                      <a:lnTo>
                        <a:pt x="91" y="1"/>
                      </a:lnTo>
                      <a:lnTo>
                        <a:pt x="85" y="2"/>
                      </a:lnTo>
                      <a:lnTo>
                        <a:pt x="81" y="3"/>
                      </a:lnTo>
                      <a:lnTo>
                        <a:pt x="75" y="3"/>
                      </a:lnTo>
                      <a:lnTo>
                        <a:pt x="71" y="4"/>
                      </a:lnTo>
                      <a:lnTo>
                        <a:pt x="65" y="5"/>
                      </a:lnTo>
                      <a:lnTo>
                        <a:pt x="61" y="7"/>
                      </a:lnTo>
                      <a:lnTo>
                        <a:pt x="56" y="9"/>
                      </a:lnTo>
                      <a:lnTo>
                        <a:pt x="51" y="11"/>
                      </a:lnTo>
                      <a:lnTo>
                        <a:pt x="47" y="13"/>
                      </a:lnTo>
                      <a:lnTo>
                        <a:pt x="43" y="15"/>
                      </a:lnTo>
                      <a:lnTo>
                        <a:pt x="37" y="18"/>
                      </a:lnTo>
                      <a:lnTo>
                        <a:pt x="33" y="20"/>
                      </a:lnTo>
                      <a:lnTo>
                        <a:pt x="29" y="23"/>
                      </a:lnTo>
                      <a:lnTo>
                        <a:pt x="25" y="24"/>
                      </a:lnTo>
                      <a:lnTo>
                        <a:pt x="23" y="28"/>
                      </a:lnTo>
                      <a:lnTo>
                        <a:pt x="20" y="30"/>
                      </a:lnTo>
                      <a:lnTo>
                        <a:pt x="16" y="35"/>
                      </a:lnTo>
                      <a:lnTo>
                        <a:pt x="14" y="37"/>
                      </a:lnTo>
                      <a:lnTo>
                        <a:pt x="12" y="41"/>
                      </a:lnTo>
                      <a:lnTo>
                        <a:pt x="8" y="44"/>
                      </a:lnTo>
                      <a:lnTo>
                        <a:pt x="7" y="47"/>
                      </a:lnTo>
                      <a:lnTo>
                        <a:pt x="5" y="52"/>
                      </a:lnTo>
                      <a:lnTo>
                        <a:pt x="4" y="55"/>
                      </a:lnTo>
                      <a:lnTo>
                        <a:pt x="3" y="58"/>
                      </a:lnTo>
                      <a:lnTo>
                        <a:pt x="2" y="63"/>
                      </a:lnTo>
                      <a:lnTo>
                        <a:pt x="0" y="66"/>
                      </a:lnTo>
                      <a:lnTo>
                        <a:pt x="0" y="70"/>
                      </a:lnTo>
                      <a:lnTo>
                        <a:pt x="0" y="74"/>
                      </a:lnTo>
                      <a:lnTo>
                        <a:pt x="0" y="78"/>
                      </a:lnTo>
                      <a:lnTo>
                        <a:pt x="0" y="81"/>
                      </a:lnTo>
                      <a:lnTo>
                        <a:pt x="2" y="86"/>
                      </a:lnTo>
                      <a:lnTo>
                        <a:pt x="3" y="89"/>
                      </a:lnTo>
                      <a:lnTo>
                        <a:pt x="4" y="93"/>
                      </a:lnTo>
                      <a:lnTo>
                        <a:pt x="5" y="96"/>
                      </a:lnTo>
                      <a:lnTo>
                        <a:pt x="7" y="100"/>
                      </a:lnTo>
                      <a:lnTo>
                        <a:pt x="8" y="104"/>
                      </a:lnTo>
                      <a:lnTo>
                        <a:pt x="12" y="107"/>
                      </a:lnTo>
                      <a:lnTo>
                        <a:pt x="14" y="111"/>
                      </a:lnTo>
                      <a:lnTo>
                        <a:pt x="16" y="113"/>
                      </a:lnTo>
                      <a:lnTo>
                        <a:pt x="20" y="117"/>
                      </a:lnTo>
                      <a:lnTo>
                        <a:pt x="23" y="120"/>
                      </a:lnTo>
                      <a:lnTo>
                        <a:pt x="25" y="123"/>
                      </a:lnTo>
                      <a:lnTo>
                        <a:pt x="29" y="127"/>
                      </a:lnTo>
                      <a:lnTo>
                        <a:pt x="33" y="129"/>
                      </a:lnTo>
                      <a:lnTo>
                        <a:pt x="37" y="132"/>
                      </a:lnTo>
                      <a:lnTo>
                        <a:pt x="42" y="134"/>
                      </a:lnTo>
                      <a:lnTo>
                        <a:pt x="46" y="137"/>
                      </a:lnTo>
                      <a:lnTo>
                        <a:pt x="50" y="139"/>
                      </a:lnTo>
                      <a:lnTo>
                        <a:pt x="55" y="140"/>
                      </a:lnTo>
                      <a:lnTo>
                        <a:pt x="59" y="142"/>
                      </a:lnTo>
                      <a:lnTo>
                        <a:pt x="64" y="145"/>
                      </a:lnTo>
                      <a:lnTo>
                        <a:pt x="70" y="146"/>
                      </a:lnTo>
                      <a:lnTo>
                        <a:pt x="74" y="146"/>
                      </a:lnTo>
                      <a:lnTo>
                        <a:pt x="80" y="147"/>
                      </a:lnTo>
                      <a:lnTo>
                        <a:pt x="84" y="148"/>
                      </a:lnTo>
                      <a:lnTo>
                        <a:pt x="90" y="149"/>
                      </a:lnTo>
                      <a:lnTo>
                        <a:pt x="95" y="150"/>
                      </a:lnTo>
                      <a:lnTo>
                        <a:pt x="100" y="150"/>
                      </a:lnTo>
                      <a:lnTo>
                        <a:pt x="106" y="150"/>
                      </a:lnTo>
                      <a:lnTo>
                        <a:pt x="112" y="150"/>
                      </a:lnTo>
                      <a:lnTo>
                        <a:pt x="116" y="150"/>
                      </a:lnTo>
                      <a:lnTo>
                        <a:pt x="121" y="149"/>
                      </a:lnTo>
                      <a:lnTo>
                        <a:pt x="127" y="148"/>
                      </a:lnTo>
                      <a:lnTo>
                        <a:pt x="132" y="147"/>
                      </a:lnTo>
                      <a:lnTo>
                        <a:pt x="138" y="146"/>
                      </a:lnTo>
                      <a:lnTo>
                        <a:pt x="142" y="146"/>
                      </a:lnTo>
                      <a:lnTo>
                        <a:pt x="147" y="145"/>
                      </a:lnTo>
                      <a:lnTo>
                        <a:pt x="151" y="142"/>
                      </a:lnTo>
                      <a:lnTo>
                        <a:pt x="157" y="140"/>
                      </a:lnTo>
                      <a:lnTo>
                        <a:pt x="161" y="139"/>
                      </a:lnTo>
                      <a:lnTo>
                        <a:pt x="166" y="137"/>
                      </a:lnTo>
                      <a:lnTo>
                        <a:pt x="169" y="134"/>
                      </a:lnTo>
                      <a:lnTo>
                        <a:pt x="174" y="132"/>
                      </a:lnTo>
                      <a:lnTo>
                        <a:pt x="177" y="129"/>
                      </a:lnTo>
                      <a:lnTo>
                        <a:pt x="182" y="127"/>
                      </a:lnTo>
                      <a:lnTo>
                        <a:pt x="186" y="123"/>
                      </a:lnTo>
                      <a:lnTo>
                        <a:pt x="189" y="121"/>
                      </a:lnTo>
                      <a:lnTo>
                        <a:pt x="192" y="119"/>
                      </a:lnTo>
                      <a:lnTo>
                        <a:pt x="195" y="114"/>
                      </a:lnTo>
                      <a:lnTo>
                        <a:pt x="198" y="112"/>
                      </a:lnTo>
                      <a:lnTo>
                        <a:pt x="200" y="107"/>
                      </a:lnTo>
                      <a:lnTo>
                        <a:pt x="202" y="105"/>
                      </a:lnTo>
                      <a:lnTo>
                        <a:pt x="203" y="102"/>
                      </a:lnTo>
                      <a:lnTo>
                        <a:pt x="206" y="97"/>
                      </a:lnTo>
                      <a:lnTo>
                        <a:pt x="207" y="94"/>
                      </a:lnTo>
                      <a:lnTo>
                        <a:pt x="208" y="90"/>
                      </a:lnTo>
                      <a:lnTo>
                        <a:pt x="209" y="86"/>
                      </a:lnTo>
                      <a:lnTo>
                        <a:pt x="210" y="82"/>
                      </a:lnTo>
                      <a:lnTo>
                        <a:pt x="210" y="79"/>
                      </a:lnTo>
                      <a:lnTo>
                        <a:pt x="210" y="74"/>
                      </a:lnTo>
                      <a:lnTo>
                        <a:pt x="210" y="71"/>
                      </a:lnTo>
                      <a:lnTo>
                        <a:pt x="210" y="68"/>
                      </a:lnTo>
                      <a:lnTo>
                        <a:pt x="209" y="63"/>
                      </a:lnTo>
                      <a:lnTo>
                        <a:pt x="208" y="60"/>
                      </a:lnTo>
                      <a:lnTo>
                        <a:pt x="207" y="56"/>
                      </a:lnTo>
                      <a:lnTo>
                        <a:pt x="206" y="53"/>
                      </a:lnTo>
                      <a:lnTo>
                        <a:pt x="203" y="48"/>
                      </a:lnTo>
                      <a:lnTo>
                        <a:pt x="202" y="45"/>
                      </a:lnTo>
                      <a:lnTo>
                        <a:pt x="200" y="41"/>
                      </a:lnTo>
                      <a:lnTo>
                        <a:pt x="198" y="38"/>
                      </a:lnTo>
                      <a:lnTo>
                        <a:pt x="195" y="36"/>
                      </a:lnTo>
                      <a:lnTo>
                        <a:pt x="192" y="31"/>
                      </a:lnTo>
                      <a:lnTo>
                        <a:pt x="189" y="29"/>
                      </a:lnTo>
                      <a:lnTo>
                        <a:pt x="186" y="26"/>
                      </a:lnTo>
                      <a:lnTo>
                        <a:pt x="182" y="23"/>
                      </a:lnTo>
                      <a:lnTo>
                        <a:pt x="177" y="20"/>
                      </a:lnTo>
                      <a:lnTo>
                        <a:pt x="174" y="18"/>
                      </a:lnTo>
                      <a:lnTo>
                        <a:pt x="170" y="15"/>
                      </a:lnTo>
                      <a:lnTo>
                        <a:pt x="167" y="13"/>
                      </a:lnTo>
                      <a:lnTo>
                        <a:pt x="163" y="11"/>
                      </a:lnTo>
                      <a:lnTo>
                        <a:pt x="158" y="9"/>
                      </a:lnTo>
                      <a:lnTo>
                        <a:pt x="152" y="7"/>
                      </a:lnTo>
                      <a:lnTo>
                        <a:pt x="148" y="5"/>
                      </a:lnTo>
                      <a:lnTo>
                        <a:pt x="143" y="4"/>
                      </a:lnTo>
                      <a:lnTo>
                        <a:pt x="139" y="3"/>
                      </a:lnTo>
                      <a:lnTo>
                        <a:pt x="133" y="3"/>
                      </a:lnTo>
                      <a:lnTo>
                        <a:pt x="129" y="2"/>
                      </a:lnTo>
                      <a:lnTo>
                        <a:pt x="122" y="1"/>
                      </a:lnTo>
                      <a:lnTo>
                        <a:pt x="117" y="0"/>
                      </a:lnTo>
                      <a:lnTo>
                        <a:pt x="113" y="0"/>
                      </a:lnTo>
                      <a:lnTo>
                        <a:pt x="107" y="0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9" name="Line 87"/>
                <p:cNvSpPr>
                  <a:spLocks noChangeShapeType="1"/>
                </p:cNvSpPr>
                <p:nvPr/>
              </p:nvSpPr>
              <p:spPr bwMode="auto">
                <a:xfrm flipV="1">
                  <a:off x="3652" y="1501"/>
                  <a:ext cx="1" cy="237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0" name="Line 88"/>
                <p:cNvSpPr>
                  <a:spLocks noChangeShapeType="1"/>
                </p:cNvSpPr>
                <p:nvPr/>
              </p:nvSpPr>
              <p:spPr bwMode="auto">
                <a:xfrm flipV="1">
                  <a:off x="3610" y="1501"/>
                  <a:ext cx="2" cy="237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1" name="Freeform 89"/>
                <p:cNvSpPr>
                  <a:spLocks/>
                </p:cNvSpPr>
                <p:nvPr/>
              </p:nvSpPr>
              <p:spPr bwMode="auto">
                <a:xfrm>
                  <a:off x="3558" y="1485"/>
                  <a:ext cx="42" cy="32"/>
                </a:xfrm>
                <a:custGeom>
                  <a:avLst/>
                  <a:gdLst>
                    <a:gd name="T0" fmla="*/ 0 w 211"/>
                    <a:gd name="T1" fmla="*/ 0 h 159"/>
                    <a:gd name="T2" fmla="*/ 0 w 211"/>
                    <a:gd name="T3" fmla="*/ 0 h 159"/>
                    <a:gd name="T4" fmla="*/ 0 w 211"/>
                    <a:gd name="T5" fmla="*/ 0 h 159"/>
                    <a:gd name="T6" fmla="*/ 0 w 211"/>
                    <a:gd name="T7" fmla="*/ 0 h 159"/>
                    <a:gd name="T8" fmla="*/ 0 w 211"/>
                    <a:gd name="T9" fmla="*/ 0 h 159"/>
                    <a:gd name="T10" fmla="*/ 0 w 211"/>
                    <a:gd name="T11" fmla="*/ 0 h 159"/>
                    <a:gd name="T12" fmla="*/ 0 w 211"/>
                    <a:gd name="T13" fmla="*/ 0 h 159"/>
                    <a:gd name="T14" fmla="*/ 0 w 211"/>
                    <a:gd name="T15" fmla="*/ 0 h 159"/>
                    <a:gd name="T16" fmla="*/ 0 w 211"/>
                    <a:gd name="T17" fmla="*/ 0 h 159"/>
                    <a:gd name="T18" fmla="*/ 0 w 211"/>
                    <a:gd name="T19" fmla="*/ 0 h 159"/>
                    <a:gd name="T20" fmla="*/ 0 w 211"/>
                    <a:gd name="T21" fmla="*/ 0 h 159"/>
                    <a:gd name="T22" fmla="*/ 0 w 211"/>
                    <a:gd name="T23" fmla="*/ 0 h 159"/>
                    <a:gd name="T24" fmla="*/ 0 w 211"/>
                    <a:gd name="T25" fmla="*/ 0 h 159"/>
                    <a:gd name="T26" fmla="*/ 0 w 211"/>
                    <a:gd name="T27" fmla="*/ 0 h 159"/>
                    <a:gd name="T28" fmla="*/ 0 w 211"/>
                    <a:gd name="T29" fmla="*/ 0 h 159"/>
                    <a:gd name="T30" fmla="*/ 0 w 211"/>
                    <a:gd name="T31" fmla="*/ 0 h 159"/>
                    <a:gd name="T32" fmla="*/ 0 w 211"/>
                    <a:gd name="T33" fmla="*/ 0 h 159"/>
                    <a:gd name="T34" fmla="*/ 0 w 211"/>
                    <a:gd name="T35" fmla="*/ 0 h 159"/>
                    <a:gd name="T36" fmla="*/ 0 w 211"/>
                    <a:gd name="T37" fmla="*/ 0 h 159"/>
                    <a:gd name="T38" fmla="*/ 0 w 211"/>
                    <a:gd name="T39" fmla="*/ 0 h 159"/>
                    <a:gd name="T40" fmla="*/ 0 w 211"/>
                    <a:gd name="T41" fmla="*/ 0 h 159"/>
                    <a:gd name="T42" fmla="*/ 0 w 211"/>
                    <a:gd name="T43" fmla="*/ 0 h 159"/>
                    <a:gd name="T44" fmla="*/ 0 w 211"/>
                    <a:gd name="T45" fmla="*/ 0 h 159"/>
                    <a:gd name="T46" fmla="*/ 0 w 211"/>
                    <a:gd name="T47" fmla="*/ 0 h 159"/>
                    <a:gd name="T48" fmla="*/ 0 w 211"/>
                    <a:gd name="T49" fmla="*/ 0 h 159"/>
                    <a:gd name="T50" fmla="*/ 0 w 211"/>
                    <a:gd name="T51" fmla="*/ 0 h 159"/>
                    <a:gd name="T52" fmla="*/ 0 w 211"/>
                    <a:gd name="T53" fmla="*/ 0 h 159"/>
                    <a:gd name="T54" fmla="*/ 0 w 211"/>
                    <a:gd name="T55" fmla="*/ 0 h 159"/>
                    <a:gd name="T56" fmla="*/ 0 w 211"/>
                    <a:gd name="T57" fmla="*/ 0 h 159"/>
                    <a:gd name="T58" fmla="*/ 0 w 211"/>
                    <a:gd name="T59" fmla="*/ 0 h 159"/>
                    <a:gd name="T60" fmla="*/ 0 w 211"/>
                    <a:gd name="T61" fmla="*/ 0 h 159"/>
                    <a:gd name="T62" fmla="*/ 0 w 211"/>
                    <a:gd name="T63" fmla="*/ 0 h 159"/>
                    <a:gd name="T64" fmla="*/ 0 w 211"/>
                    <a:gd name="T65" fmla="*/ 0 h 159"/>
                    <a:gd name="T66" fmla="*/ 0 w 211"/>
                    <a:gd name="T67" fmla="*/ 0 h 159"/>
                    <a:gd name="T68" fmla="*/ 0 w 211"/>
                    <a:gd name="T69" fmla="*/ 0 h 159"/>
                    <a:gd name="T70" fmla="*/ 0 w 211"/>
                    <a:gd name="T71" fmla="*/ 0 h 159"/>
                    <a:gd name="T72" fmla="*/ 0 w 211"/>
                    <a:gd name="T73" fmla="*/ 0 h 159"/>
                    <a:gd name="T74" fmla="*/ 0 w 211"/>
                    <a:gd name="T75" fmla="*/ 0 h 159"/>
                    <a:gd name="T76" fmla="*/ 0 w 211"/>
                    <a:gd name="T77" fmla="*/ 0 h 159"/>
                    <a:gd name="T78" fmla="*/ 0 w 211"/>
                    <a:gd name="T79" fmla="*/ 0 h 159"/>
                    <a:gd name="T80" fmla="*/ 0 w 211"/>
                    <a:gd name="T81" fmla="*/ 0 h 159"/>
                    <a:gd name="T82" fmla="*/ 0 w 211"/>
                    <a:gd name="T83" fmla="*/ 0 h 159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11" h="159">
                      <a:moveTo>
                        <a:pt x="106" y="0"/>
                      </a:moveTo>
                      <a:lnTo>
                        <a:pt x="100" y="0"/>
                      </a:lnTo>
                      <a:lnTo>
                        <a:pt x="96" y="0"/>
                      </a:lnTo>
                      <a:lnTo>
                        <a:pt x="90" y="1"/>
                      </a:lnTo>
                      <a:lnTo>
                        <a:pt x="84" y="2"/>
                      </a:lnTo>
                      <a:lnTo>
                        <a:pt x="80" y="3"/>
                      </a:lnTo>
                      <a:lnTo>
                        <a:pt x="74" y="5"/>
                      </a:lnTo>
                      <a:lnTo>
                        <a:pt x="69" y="6"/>
                      </a:lnTo>
                      <a:lnTo>
                        <a:pt x="64" y="7"/>
                      </a:lnTo>
                      <a:lnTo>
                        <a:pt x="59" y="9"/>
                      </a:lnTo>
                      <a:lnTo>
                        <a:pt x="55" y="11"/>
                      </a:lnTo>
                      <a:lnTo>
                        <a:pt x="50" y="12"/>
                      </a:lnTo>
                      <a:lnTo>
                        <a:pt x="46" y="15"/>
                      </a:lnTo>
                      <a:lnTo>
                        <a:pt x="42" y="17"/>
                      </a:lnTo>
                      <a:lnTo>
                        <a:pt x="38" y="19"/>
                      </a:lnTo>
                      <a:lnTo>
                        <a:pt x="33" y="23"/>
                      </a:lnTo>
                      <a:lnTo>
                        <a:pt x="29" y="25"/>
                      </a:lnTo>
                      <a:lnTo>
                        <a:pt x="25" y="28"/>
                      </a:lnTo>
                      <a:lnTo>
                        <a:pt x="23" y="32"/>
                      </a:lnTo>
                      <a:lnTo>
                        <a:pt x="20" y="34"/>
                      </a:lnTo>
                      <a:lnTo>
                        <a:pt x="16" y="39"/>
                      </a:lnTo>
                      <a:lnTo>
                        <a:pt x="14" y="41"/>
                      </a:lnTo>
                      <a:lnTo>
                        <a:pt x="12" y="44"/>
                      </a:lnTo>
                      <a:lnTo>
                        <a:pt x="9" y="49"/>
                      </a:lnTo>
                      <a:lnTo>
                        <a:pt x="8" y="52"/>
                      </a:lnTo>
                      <a:lnTo>
                        <a:pt x="5" y="56"/>
                      </a:lnTo>
                      <a:lnTo>
                        <a:pt x="4" y="60"/>
                      </a:lnTo>
                      <a:lnTo>
                        <a:pt x="3" y="63"/>
                      </a:lnTo>
                      <a:lnTo>
                        <a:pt x="1" y="67"/>
                      </a:lnTo>
                      <a:lnTo>
                        <a:pt x="0" y="71"/>
                      </a:lnTo>
                      <a:lnTo>
                        <a:pt x="0" y="76"/>
                      </a:lnTo>
                      <a:lnTo>
                        <a:pt x="0" y="79"/>
                      </a:lnTo>
                      <a:lnTo>
                        <a:pt x="0" y="83"/>
                      </a:lnTo>
                      <a:lnTo>
                        <a:pt x="0" y="87"/>
                      </a:lnTo>
                      <a:lnTo>
                        <a:pt x="1" y="92"/>
                      </a:lnTo>
                      <a:lnTo>
                        <a:pt x="3" y="95"/>
                      </a:lnTo>
                      <a:lnTo>
                        <a:pt x="4" y="99"/>
                      </a:lnTo>
                      <a:lnTo>
                        <a:pt x="5" y="103"/>
                      </a:lnTo>
                      <a:lnTo>
                        <a:pt x="8" y="107"/>
                      </a:lnTo>
                      <a:lnTo>
                        <a:pt x="9" y="110"/>
                      </a:lnTo>
                      <a:lnTo>
                        <a:pt x="12" y="114"/>
                      </a:lnTo>
                      <a:lnTo>
                        <a:pt x="14" y="118"/>
                      </a:lnTo>
                      <a:lnTo>
                        <a:pt x="16" y="121"/>
                      </a:lnTo>
                      <a:lnTo>
                        <a:pt x="20" y="125"/>
                      </a:lnTo>
                      <a:lnTo>
                        <a:pt x="23" y="127"/>
                      </a:lnTo>
                      <a:lnTo>
                        <a:pt x="25" y="132"/>
                      </a:lnTo>
                      <a:lnTo>
                        <a:pt x="28" y="134"/>
                      </a:lnTo>
                      <a:lnTo>
                        <a:pt x="32" y="137"/>
                      </a:lnTo>
                      <a:lnTo>
                        <a:pt x="35" y="139"/>
                      </a:lnTo>
                      <a:lnTo>
                        <a:pt x="41" y="142"/>
                      </a:lnTo>
                      <a:lnTo>
                        <a:pt x="45" y="144"/>
                      </a:lnTo>
                      <a:lnTo>
                        <a:pt x="49" y="146"/>
                      </a:lnTo>
                      <a:lnTo>
                        <a:pt x="54" y="149"/>
                      </a:lnTo>
                      <a:lnTo>
                        <a:pt x="58" y="150"/>
                      </a:lnTo>
                      <a:lnTo>
                        <a:pt x="63" y="152"/>
                      </a:lnTo>
                      <a:lnTo>
                        <a:pt x="68" y="154"/>
                      </a:lnTo>
                      <a:lnTo>
                        <a:pt x="73" y="154"/>
                      </a:lnTo>
                      <a:lnTo>
                        <a:pt x="79" y="155"/>
                      </a:lnTo>
                      <a:lnTo>
                        <a:pt x="83" y="156"/>
                      </a:lnTo>
                      <a:lnTo>
                        <a:pt x="89" y="158"/>
                      </a:lnTo>
                      <a:lnTo>
                        <a:pt x="94" y="159"/>
                      </a:lnTo>
                      <a:lnTo>
                        <a:pt x="99" y="159"/>
                      </a:lnTo>
                      <a:lnTo>
                        <a:pt x="105" y="159"/>
                      </a:lnTo>
                      <a:lnTo>
                        <a:pt x="110" y="159"/>
                      </a:lnTo>
                      <a:lnTo>
                        <a:pt x="115" y="159"/>
                      </a:lnTo>
                      <a:lnTo>
                        <a:pt x="119" y="158"/>
                      </a:lnTo>
                      <a:lnTo>
                        <a:pt x="126" y="156"/>
                      </a:lnTo>
                      <a:lnTo>
                        <a:pt x="131" y="155"/>
                      </a:lnTo>
                      <a:lnTo>
                        <a:pt x="136" y="154"/>
                      </a:lnTo>
                      <a:lnTo>
                        <a:pt x="141" y="154"/>
                      </a:lnTo>
                      <a:lnTo>
                        <a:pt x="145" y="152"/>
                      </a:lnTo>
                      <a:lnTo>
                        <a:pt x="150" y="150"/>
                      </a:lnTo>
                      <a:lnTo>
                        <a:pt x="156" y="149"/>
                      </a:lnTo>
                      <a:lnTo>
                        <a:pt x="160" y="146"/>
                      </a:lnTo>
                      <a:lnTo>
                        <a:pt x="165" y="144"/>
                      </a:lnTo>
                      <a:lnTo>
                        <a:pt x="168" y="142"/>
                      </a:lnTo>
                      <a:lnTo>
                        <a:pt x="173" y="139"/>
                      </a:lnTo>
                      <a:lnTo>
                        <a:pt x="176" y="137"/>
                      </a:lnTo>
                      <a:lnTo>
                        <a:pt x="182" y="134"/>
                      </a:lnTo>
                      <a:lnTo>
                        <a:pt x="185" y="132"/>
                      </a:lnTo>
                      <a:lnTo>
                        <a:pt x="189" y="127"/>
                      </a:lnTo>
                      <a:lnTo>
                        <a:pt x="192" y="125"/>
                      </a:lnTo>
                      <a:lnTo>
                        <a:pt x="195" y="121"/>
                      </a:lnTo>
                      <a:lnTo>
                        <a:pt x="198" y="118"/>
                      </a:lnTo>
                      <a:lnTo>
                        <a:pt x="200" y="114"/>
                      </a:lnTo>
                      <a:lnTo>
                        <a:pt x="202" y="110"/>
                      </a:lnTo>
                      <a:lnTo>
                        <a:pt x="203" y="107"/>
                      </a:lnTo>
                      <a:lnTo>
                        <a:pt x="206" y="103"/>
                      </a:lnTo>
                      <a:lnTo>
                        <a:pt x="207" y="99"/>
                      </a:lnTo>
                      <a:lnTo>
                        <a:pt x="208" y="95"/>
                      </a:lnTo>
                      <a:lnTo>
                        <a:pt x="210" y="92"/>
                      </a:lnTo>
                      <a:lnTo>
                        <a:pt x="211" y="87"/>
                      </a:lnTo>
                      <a:lnTo>
                        <a:pt x="211" y="83"/>
                      </a:lnTo>
                      <a:lnTo>
                        <a:pt x="211" y="79"/>
                      </a:lnTo>
                      <a:lnTo>
                        <a:pt x="211" y="76"/>
                      </a:lnTo>
                      <a:lnTo>
                        <a:pt x="211" y="71"/>
                      </a:lnTo>
                      <a:lnTo>
                        <a:pt x="210" y="67"/>
                      </a:lnTo>
                      <a:lnTo>
                        <a:pt x="208" y="63"/>
                      </a:lnTo>
                      <a:lnTo>
                        <a:pt x="207" y="60"/>
                      </a:lnTo>
                      <a:lnTo>
                        <a:pt x="206" y="56"/>
                      </a:lnTo>
                      <a:lnTo>
                        <a:pt x="203" y="52"/>
                      </a:lnTo>
                      <a:lnTo>
                        <a:pt x="202" y="49"/>
                      </a:lnTo>
                      <a:lnTo>
                        <a:pt x="200" y="44"/>
                      </a:lnTo>
                      <a:lnTo>
                        <a:pt x="198" y="41"/>
                      </a:lnTo>
                      <a:lnTo>
                        <a:pt x="195" y="39"/>
                      </a:lnTo>
                      <a:lnTo>
                        <a:pt x="192" y="34"/>
                      </a:lnTo>
                      <a:lnTo>
                        <a:pt x="189" y="32"/>
                      </a:lnTo>
                      <a:lnTo>
                        <a:pt x="186" y="28"/>
                      </a:lnTo>
                      <a:lnTo>
                        <a:pt x="183" y="25"/>
                      </a:lnTo>
                      <a:lnTo>
                        <a:pt x="177" y="23"/>
                      </a:lnTo>
                      <a:lnTo>
                        <a:pt x="174" y="19"/>
                      </a:lnTo>
                      <a:lnTo>
                        <a:pt x="169" y="17"/>
                      </a:lnTo>
                      <a:lnTo>
                        <a:pt x="166" y="15"/>
                      </a:lnTo>
                      <a:lnTo>
                        <a:pt x="161" y="12"/>
                      </a:lnTo>
                      <a:lnTo>
                        <a:pt x="157" y="11"/>
                      </a:lnTo>
                      <a:lnTo>
                        <a:pt x="152" y="9"/>
                      </a:lnTo>
                      <a:lnTo>
                        <a:pt x="147" y="7"/>
                      </a:lnTo>
                      <a:lnTo>
                        <a:pt x="142" y="6"/>
                      </a:lnTo>
                      <a:lnTo>
                        <a:pt x="138" y="5"/>
                      </a:lnTo>
                      <a:lnTo>
                        <a:pt x="132" y="3"/>
                      </a:lnTo>
                      <a:lnTo>
                        <a:pt x="127" y="2"/>
                      </a:lnTo>
                      <a:lnTo>
                        <a:pt x="120" y="1"/>
                      </a:lnTo>
                      <a:lnTo>
                        <a:pt x="116" y="0"/>
                      </a:lnTo>
                      <a:lnTo>
                        <a:pt x="111" y="0"/>
                      </a:lnTo>
                      <a:lnTo>
                        <a:pt x="10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2" name="Freeform 90"/>
                <p:cNvSpPr>
                  <a:spLocks/>
                </p:cNvSpPr>
                <p:nvPr/>
              </p:nvSpPr>
              <p:spPr bwMode="auto">
                <a:xfrm>
                  <a:off x="3557" y="1486"/>
                  <a:ext cx="42" cy="32"/>
                </a:xfrm>
                <a:custGeom>
                  <a:avLst/>
                  <a:gdLst>
                    <a:gd name="T0" fmla="*/ 0 w 210"/>
                    <a:gd name="T1" fmla="*/ 0 h 160"/>
                    <a:gd name="T2" fmla="*/ 0 w 210"/>
                    <a:gd name="T3" fmla="*/ 0 h 160"/>
                    <a:gd name="T4" fmla="*/ 0 w 210"/>
                    <a:gd name="T5" fmla="*/ 0 h 160"/>
                    <a:gd name="T6" fmla="*/ 0 w 210"/>
                    <a:gd name="T7" fmla="*/ 0 h 160"/>
                    <a:gd name="T8" fmla="*/ 0 w 210"/>
                    <a:gd name="T9" fmla="*/ 0 h 160"/>
                    <a:gd name="T10" fmla="*/ 0 w 210"/>
                    <a:gd name="T11" fmla="*/ 0 h 160"/>
                    <a:gd name="T12" fmla="*/ 0 w 210"/>
                    <a:gd name="T13" fmla="*/ 0 h 160"/>
                    <a:gd name="T14" fmla="*/ 0 w 210"/>
                    <a:gd name="T15" fmla="*/ 0 h 160"/>
                    <a:gd name="T16" fmla="*/ 0 w 210"/>
                    <a:gd name="T17" fmla="*/ 0 h 160"/>
                    <a:gd name="T18" fmla="*/ 0 w 210"/>
                    <a:gd name="T19" fmla="*/ 0 h 160"/>
                    <a:gd name="T20" fmla="*/ 0 w 210"/>
                    <a:gd name="T21" fmla="*/ 0 h 160"/>
                    <a:gd name="T22" fmla="*/ 0 w 210"/>
                    <a:gd name="T23" fmla="*/ 0 h 160"/>
                    <a:gd name="T24" fmla="*/ 0 w 210"/>
                    <a:gd name="T25" fmla="*/ 0 h 160"/>
                    <a:gd name="T26" fmla="*/ 0 w 210"/>
                    <a:gd name="T27" fmla="*/ 0 h 160"/>
                    <a:gd name="T28" fmla="*/ 0 w 210"/>
                    <a:gd name="T29" fmla="*/ 0 h 160"/>
                    <a:gd name="T30" fmla="*/ 0 w 210"/>
                    <a:gd name="T31" fmla="*/ 0 h 160"/>
                    <a:gd name="T32" fmla="*/ 0 w 210"/>
                    <a:gd name="T33" fmla="*/ 0 h 160"/>
                    <a:gd name="T34" fmla="*/ 0 w 210"/>
                    <a:gd name="T35" fmla="*/ 0 h 160"/>
                    <a:gd name="T36" fmla="*/ 0 w 210"/>
                    <a:gd name="T37" fmla="*/ 0 h 160"/>
                    <a:gd name="T38" fmla="*/ 0 w 210"/>
                    <a:gd name="T39" fmla="*/ 0 h 160"/>
                    <a:gd name="T40" fmla="*/ 0 w 210"/>
                    <a:gd name="T41" fmla="*/ 0 h 160"/>
                    <a:gd name="T42" fmla="*/ 0 w 210"/>
                    <a:gd name="T43" fmla="*/ 0 h 160"/>
                    <a:gd name="T44" fmla="*/ 0 w 210"/>
                    <a:gd name="T45" fmla="*/ 0 h 160"/>
                    <a:gd name="T46" fmla="*/ 0 w 210"/>
                    <a:gd name="T47" fmla="*/ 0 h 160"/>
                    <a:gd name="T48" fmla="*/ 0 w 210"/>
                    <a:gd name="T49" fmla="*/ 0 h 160"/>
                    <a:gd name="T50" fmla="*/ 0 w 210"/>
                    <a:gd name="T51" fmla="*/ 0 h 160"/>
                    <a:gd name="T52" fmla="*/ 0 w 210"/>
                    <a:gd name="T53" fmla="*/ 0 h 160"/>
                    <a:gd name="T54" fmla="*/ 0 w 210"/>
                    <a:gd name="T55" fmla="*/ 0 h 160"/>
                    <a:gd name="T56" fmla="*/ 0 w 210"/>
                    <a:gd name="T57" fmla="*/ 0 h 160"/>
                    <a:gd name="T58" fmla="*/ 0 w 210"/>
                    <a:gd name="T59" fmla="*/ 0 h 160"/>
                    <a:gd name="T60" fmla="*/ 0 w 210"/>
                    <a:gd name="T61" fmla="*/ 0 h 160"/>
                    <a:gd name="T62" fmla="*/ 0 w 210"/>
                    <a:gd name="T63" fmla="*/ 0 h 160"/>
                    <a:gd name="T64" fmla="*/ 0 w 210"/>
                    <a:gd name="T65" fmla="*/ 0 h 160"/>
                    <a:gd name="T66" fmla="*/ 0 w 210"/>
                    <a:gd name="T67" fmla="*/ 0 h 160"/>
                    <a:gd name="T68" fmla="*/ 0 w 210"/>
                    <a:gd name="T69" fmla="*/ 0 h 160"/>
                    <a:gd name="T70" fmla="*/ 0 w 210"/>
                    <a:gd name="T71" fmla="*/ 0 h 160"/>
                    <a:gd name="T72" fmla="*/ 0 w 210"/>
                    <a:gd name="T73" fmla="*/ 0 h 160"/>
                    <a:gd name="T74" fmla="*/ 0 w 210"/>
                    <a:gd name="T75" fmla="*/ 0 h 160"/>
                    <a:gd name="T76" fmla="*/ 0 w 210"/>
                    <a:gd name="T77" fmla="*/ 0 h 160"/>
                    <a:gd name="T78" fmla="*/ 0 w 210"/>
                    <a:gd name="T79" fmla="*/ 0 h 160"/>
                    <a:gd name="T80" fmla="*/ 0 w 210"/>
                    <a:gd name="T81" fmla="*/ 0 h 160"/>
                    <a:gd name="T82" fmla="*/ 0 w 210"/>
                    <a:gd name="T83" fmla="*/ 0 h 160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10" h="160">
                      <a:moveTo>
                        <a:pt x="105" y="0"/>
                      </a:moveTo>
                      <a:lnTo>
                        <a:pt x="100" y="0"/>
                      </a:lnTo>
                      <a:lnTo>
                        <a:pt x="94" y="0"/>
                      </a:lnTo>
                      <a:lnTo>
                        <a:pt x="89" y="1"/>
                      </a:lnTo>
                      <a:lnTo>
                        <a:pt x="84" y="3"/>
                      </a:lnTo>
                      <a:lnTo>
                        <a:pt x="79" y="4"/>
                      </a:lnTo>
                      <a:lnTo>
                        <a:pt x="74" y="4"/>
                      </a:lnTo>
                      <a:lnTo>
                        <a:pt x="69" y="5"/>
                      </a:lnTo>
                      <a:lnTo>
                        <a:pt x="63" y="7"/>
                      </a:lnTo>
                      <a:lnTo>
                        <a:pt x="59" y="9"/>
                      </a:lnTo>
                      <a:lnTo>
                        <a:pt x="54" y="10"/>
                      </a:lnTo>
                      <a:lnTo>
                        <a:pt x="50" y="13"/>
                      </a:lnTo>
                      <a:lnTo>
                        <a:pt x="45" y="15"/>
                      </a:lnTo>
                      <a:lnTo>
                        <a:pt x="42" y="17"/>
                      </a:lnTo>
                      <a:lnTo>
                        <a:pt x="36" y="21"/>
                      </a:lnTo>
                      <a:lnTo>
                        <a:pt x="33" y="22"/>
                      </a:lnTo>
                      <a:lnTo>
                        <a:pt x="28" y="25"/>
                      </a:lnTo>
                      <a:lnTo>
                        <a:pt x="25" y="29"/>
                      </a:lnTo>
                      <a:lnTo>
                        <a:pt x="23" y="31"/>
                      </a:lnTo>
                      <a:lnTo>
                        <a:pt x="19" y="34"/>
                      </a:lnTo>
                      <a:lnTo>
                        <a:pt x="16" y="38"/>
                      </a:lnTo>
                      <a:lnTo>
                        <a:pt x="14" y="42"/>
                      </a:lnTo>
                      <a:lnTo>
                        <a:pt x="11" y="46"/>
                      </a:lnTo>
                      <a:lnTo>
                        <a:pt x="8" y="48"/>
                      </a:lnTo>
                      <a:lnTo>
                        <a:pt x="7" y="52"/>
                      </a:lnTo>
                      <a:lnTo>
                        <a:pt x="4" y="57"/>
                      </a:lnTo>
                      <a:lnTo>
                        <a:pt x="3" y="60"/>
                      </a:lnTo>
                      <a:lnTo>
                        <a:pt x="2" y="64"/>
                      </a:lnTo>
                      <a:lnTo>
                        <a:pt x="1" y="68"/>
                      </a:lnTo>
                      <a:lnTo>
                        <a:pt x="0" y="72"/>
                      </a:lnTo>
                      <a:lnTo>
                        <a:pt x="0" y="76"/>
                      </a:lnTo>
                      <a:lnTo>
                        <a:pt x="0" y="81"/>
                      </a:lnTo>
                      <a:lnTo>
                        <a:pt x="0" y="84"/>
                      </a:lnTo>
                      <a:lnTo>
                        <a:pt x="0" y="89"/>
                      </a:lnTo>
                      <a:lnTo>
                        <a:pt x="1" y="92"/>
                      </a:lnTo>
                      <a:lnTo>
                        <a:pt x="2" y="97"/>
                      </a:lnTo>
                      <a:lnTo>
                        <a:pt x="3" y="100"/>
                      </a:lnTo>
                      <a:lnTo>
                        <a:pt x="4" y="103"/>
                      </a:lnTo>
                      <a:lnTo>
                        <a:pt x="7" y="108"/>
                      </a:lnTo>
                      <a:lnTo>
                        <a:pt x="8" y="112"/>
                      </a:lnTo>
                      <a:lnTo>
                        <a:pt x="11" y="115"/>
                      </a:lnTo>
                      <a:lnTo>
                        <a:pt x="14" y="119"/>
                      </a:lnTo>
                      <a:lnTo>
                        <a:pt x="16" y="123"/>
                      </a:lnTo>
                      <a:lnTo>
                        <a:pt x="19" y="126"/>
                      </a:lnTo>
                      <a:lnTo>
                        <a:pt x="23" y="130"/>
                      </a:lnTo>
                      <a:lnTo>
                        <a:pt x="24" y="132"/>
                      </a:lnTo>
                      <a:lnTo>
                        <a:pt x="27" y="135"/>
                      </a:lnTo>
                      <a:lnTo>
                        <a:pt x="32" y="139"/>
                      </a:lnTo>
                      <a:lnTo>
                        <a:pt x="35" y="141"/>
                      </a:lnTo>
                      <a:lnTo>
                        <a:pt x="41" y="143"/>
                      </a:lnTo>
                      <a:lnTo>
                        <a:pt x="44" y="147"/>
                      </a:lnTo>
                      <a:lnTo>
                        <a:pt x="49" y="148"/>
                      </a:lnTo>
                      <a:lnTo>
                        <a:pt x="53" y="150"/>
                      </a:lnTo>
                      <a:lnTo>
                        <a:pt x="58" y="152"/>
                      </a:lnTo>
                      <a:lnTo>
                        <a:pt x="62" y="153"/>
                      </a:lnTo>
                      <a:lnTo>
                        <a:pt x="67" y="156"/>
                      </a:lnTo>
                      <a:lnTo>
                        <a:pt x="72" y="157"/>
                      </a:lnTo>
                      <a:lnTo>
                        <a:pt x="78" y="158"/>
                      </a:lnTo>
                      <a:lnTo>
                        <a:pt x="83" y="158"/>
                      </a:lnTo>
                      <a:lnTo>
                        <a:pt x="88" y="159"/>
                      </a:lnTo>
                      <a:lnTo>
                        <a:pt x="93" y="160"/>
                      </a:lnTo>
                      <a:lnTo>
                        <a:pt x="99" y="160"/>
                      </a:lnTo>
                      <a:lnTo>
                        <a:pt x="104" y="160"/>
                      </a:lnTo>
                      <a:lnTo>
                        <a:pt x="110" y="160"/>
                      </a:lnTo>
                      <a:lnTo>
                        <a:pt x="114" y="160"/>
                      </a:lnTo>
                      <a:lnTo>
                        <a:pt x="119" y="159"/>
                      </a:lnTo>
                      <a:lnTo>
                        <a:pt x="125" y="158"/>
                      </a:lnTo>
                      <a:lnTo>
                        <a:pt x="130" y="158"/>
                      </a:lnTo>
                      <a:lnTo>
                        <a:pt x="136" y="157"/>
                      </a:lnTo>
                      <a:lnTo>
                        <a:pt x="141" y="156"/>
                      </a:lnTo>
                      <a:lnTo>
                        <a:pt x="145" y="153"/>
                      </a:lnTo>
                      <a:lnTo>
                        <a:pt x="150" y="152"/>
                      </a:lnTo>
                      <a:lnTo>
                        <a:pt x="155" y="150"/>
                      </a:lnTo>
                      <a:lnTo>
                        <a:pt x="160" y="148"/>
                      </a:lnTo>
                      <a:lnTo>
                        <a:pt x="164" y="147"/>
                      </a:lnTo>
                      <a:lnTo>
                        <a:pt x="168" y="143"/>
                      </a:lnTo>
                      <a:lnTo>
                        <a:pt x="172" y="141"/>
                      </a:lnTo>
                      <a:lnTo>
                        <a:pt x="176" y="139"/>
                      </a:lnTo>
                      <a:lnTo>
                        <a:pt x="180" y="135"/>
                      </a:lnTo>
                      <a:lnTo>
                        <a:pt x="185" y="132"/>
                      </a:lnTo>
                      <a:lnTo>
                        <a:pt x="187" y="130"/>
                      </a:lnTo>
                      <a:lnTo>
                        <a:pt x="192" y="126"/>
                      </a:lnTo>
                      <a:lnTo>
                        <a:pt x="195" y="123"/>
                      </a:lnTo>
                      <a:lnTo>
                        <a:pt x="197" y="119"/>
                      </a:lnTo>
                      <a:lnTo>
                        <a:pt x="199" y="115"/>
                      </a:lnTo>
                      <a:lnTo>
                        <a:pt x="202" y="112"/>
                      </a:lnTo>
                      <a:lnTo>
                        <a:pt x="203" y="108"/>
                      </a:lnTo>
                      <a:lnTo>
                        <a:pt x="205" y="103"/>
                      </a:lnTo>
                      <a:lnTo>
                        <a:pt x="206" y="100"/>
                      </a:lnTo>
                      <a:lnTo>
                        <a:pt x="207" y="97"/>
                      </a:lnTo>
                      <a:lnTo>
                        <a:pt x="209" y="92"/>
                      </a:lnTo>
                      <a:lnTo>
                        <a:pt x="210" y="89"/>
                      </a:lnTo>
                      <a:lnTo>
                        <a:pt x="210" y="84"/>
                      </a:lnTo>
                      <a:lnTo>
                        <a:pt x="210" y="81"/>
                      </a:lnTo>
                      <a:lnTo>
                        <a:pt x="210" y="76"/>
                      </a:lnTo>
                      <a:lnTo>
                        <a:pt x="210" y="72"/>
                      </a:lnTo>
                      <a:lnTo>
                        <a:pt x="209" y="68"/>
                      </a:lnTo>
                      <a:lnTo>
                        <a:pt x="207" y="64"/>
                      </a:lnTo>
                      <a:lnTo>
                        <a:pt x="206" y="60"/>
                      </a:lnTo>
                      <a:lnTo>
                        <a:pt x="205" y="57"/>
                      </a:lnTo>
                      <a:lnTo>
                        <a:pt x="203" y="52"/>
                      </a:lnTo>
                      <a:lnTo>
                        <a:pt x="202" y="48"/>
                      </a:lnTo>
                      <a:lnTo>
                        <a:pt x="199" y="46"/>
                      </a:lnTo>
                      <a:lnTo>
                        <a:pt x="197" y="42"/>
                      </a:lnTo>
                      <a:lnTo>
                        <a:pt x="195" y="38"/>
                      </a:lnTo>
                      <a:lnTo>
                        <a:pt x="192" y="34"/>
                      </a:lnTo>
                      <a:lnTo>
                        <a:pt x="188" y="31"/>
                      </a:lnTo>
                      <a:lnTo>
                        <a:pt x="186" y="29"/>
                      </a:lnTo>
                      <a:lnTo>
                        <a:pt x="181" y="25"/>
                      </a:lnTo>
                      <a:lnTo>
                        <a:pt x="177" y="22"/>
                      </a:lnTo>
                      <a:lnTo>
                        <a:pt x="173" y="21"/>
                      </a:lnTo>
                      <a:lnTo>
                        <a:pt x="169" y="17"/>
                      </a:lnTo>
                      <a:lnTo>
                        <a:pt x="165" y="15"/>
                      </a:lnTo>
                      <a:lnTo>
                        <a:pt x="161" y="13"/>
                      </a:lnTo>
                      <a:lnTo>
                        <a:pt x="156" y="10"/>
                      </a:lnTo>
                      <a:lnTo>
                        <a:pt x="151" y="9"/>
                      </a:lnTo>
                      <a:lnTo>
                        <a:pt x="146" y="7"/>
                      </a:lnTo>
                      <a:lnTo>
                        <a:pt x="142" y="5"/>
                      </a:lnTo>
                      <a:lnTo>
                        <a:pt x="137" y="4"/>
                      </a:lnTo>
                      <a:lnTo>
                        <a:pt x="131" y="4"/>
                      </a:lnTo>
                      <a:lnTo>
                        <a:pt x="127" y="3"/>
                      </a:lnTo>
                      <a:lnTo>
                        <a:pt x="120" y="1"/>
                      </a:lnTo>
                      <a:lnTo>
                        <a:pt x="116" y="0"/>
                      </a:lnTo>
                      <a:lnTo>
                        <a:pt x="111" y="0"/>
                      </a:lnTo>
                      <a:lnTo>
                        <a:pt x="105" y="0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3" name="Freeform 91"/>
                <p:cNvSpPr>
                  <a:spLocks/>
                </p:cNvSpPr>
                <p:nvPr/>
              </p:nvSpPr>
              <p:spPr bwMode="auto">
                <a:xfrm>
                  <a:off x="3558" y="1501"/>
                  <a:ext cx="43" cy="237"/>
                </a:xfrm>
                <a:custGeom>
                  <a:avLst/>
                  <a:gdLst>
                    <a:gd name="T0" fmla="*/ 0 w 217"/>
                    <a:gd name="T1" fmla="*/ 0 h 1184"/>
                    <a:gd name="T2" fmla="*/ 0 w 217"/>
                    <a:gd name="T3" fmla="*/ 0 h 1184"/>
                    <a:gd name="T4" fmla="*/ 0 w 217"/>
                    <a:gd name="T5" fmla="*/ 0 h 1184"/>
                    <a:gd name="T6" fmla="*/ 0 w 217"/>
                    <a:gd name="T7" fmla="*/ 0 h 1184"/>
                    <a:gd name="T8" fmla="*/ 0 w 217"/>
                    <a:gd name="T9" fmla="*/ 0 h 1184"/>
                    <a:gd name="T10" fmla="*/ 0 w 217"/>
                    <a:gd name="T11" fmla="*/ 0 h 1184"/>
                    <a:gd name="T12" fmla="*/ 0 w 217"/>
                    <a:gd name="T13" fmla="*/ 0 h 1184"/>
                    <a:gd name="T14" fmla="*/ 0 w 217"/>
                    <a:gd name="T15" fmla="*/ 0 h 1184"/>
                    <a:gd name="T16" fmla="*/ 0 w 217"/>
                    <a:gd name="T17" fmla="*/ 0 h 1184"/>
                    <a:gd name="T18" fmla="*/ 0 w 217"/>
                    <a:gd name="T19" fmla="*/ 0 h 1184"/>
                    <a:gd name="T20" fmla="*/ 0 w 217"/>
                    <a:gd name="T21" fmla="*/ 0 h 1184"/>
                    <a:gd name="T22" fmla="*/ 0 w 217"/>
                    <a:gd name="T23" fmla="*/ 0 h 1184"/>
                    <a:gd name="T24" fmla="*/ 0 w 217"/>
                    <a:gd name="T25" fmla="*/ 0 h 1184"/>
                    <a:gd name="T26" fmla="*/ 0 w 217"/>
                    <a:gd name="T27" fmla="*/ 0 h 1184"/>
                    <a:gd name="T28" fmla="*/ 0 w 217"/>
                    <a:gd name="T29" fmla="*/ 0 h 1184"/>
                    <a:gd name="T30" fmla="*/ 0 w 217"/>
                    <a:gd name="T31" fmla="*/ 0 h 1184"/>
                    <a:gd name="T32" fmla="*/ 0 w 217"/>
                    <a:gd name="T33" fmla="*/ 0 h 1184"/>
                    <a:gd name="T34" fmla="*/ 0 w 217"/>
                    <a:gd name="T35" fmla="*/ 0 h 1184"/>
                    <a:gd name="T36" fmla="*/ 0 w 217"/>
                    <a:gd name="T37" fmla="*/ 0 h 1184"/>
                    <a:gd name="T38" fmla="*/ 0 w 217"/>
                    <a:gd name="T39" fmla="*/ 0 h 1184"/>
                    <a:gd name="T40" fmla="*/ 0 w 217"/>
                    <a:gd name="T41" fmla="*/ 0 h 1184"/>
                    <a:gd name="T42" fmla="*/ 0 w 217"/>
                    <a:gd name="T43" fmla="*/ 0 h 1184"/>
                    <a:gd name="T44" fmla="*/ 0 w 217"/>
                    <a:gd name="T45" fmla="*/ 0 h 1184"/>
                    <a:gd name="T46" fmla="*/ 0 w 217"/>
                    <a:gd name="T47" fmla="*/ 0 h 1184"/>
                    <a:gd name="T48" fmla="*/ 0 w 217"/>
                    <a:gd name="T49" fmla="*/ 0 h 1184"/>
                    <a:gd name="T50" fmla="*/ 0 w 217"/>
                    <a:gd name="T51" fmla="*/ 0 h 1184"/>
                    <a:gd name="T52" fmla="*/ 0 w 217"/>
                    <a:gd name="T53" fmla="*/ 0 h 1184"/>
                    <a:gd name="T54" fmla="*/ 0 w 217"/>
                    <a:gd name="T55" fmla="*/ 0 h 1184"/>
                    <a:gd name="T56" fmla="*/ 0 w 217"/>
                    <a:gd name="T57" fmla="*/ 0 h 1184"/>
                    <a:gd name="T58" fmla="*/ 0 w 217"/>
                    <a:gd name="T59" fmla="*/ 0 h 1184"/>
                    <a:gd name="T60" fmla="*/ 0 w 217"/>
                    <a:gd name="T61" fmla="*/ 0 h 1184"/>
                    <a:gd name="T62" fmla="*/ 0 w 217"/>
                    <a:gd name="T63" fmla="*/ 0 h 1184"/>
                    <a:gd name="T64" fmla="*/ 0 w 217"/>
                    <a:gd name="T65" fmla="*/ 0 h 1184"/>
                    <a:gd name="T66" fmla="*/ 0 w 217"/>
                    <a:gd name="T67" fmla="*/ 0 h 1184"/>
                    <a:gd name="T68" fmla="*/ 0 w 217"/>
                    <a:gd name="T69" fmla="*/ 0 h 1184"/>
                    <a:gd name="T70" fmla="*/ 0 w 217"/>
                    <a:gd name="T71" fmla="*/ 0 h 1184"/>
                    <a:gd name="T72" fmla="*/ 0 w 217"/>
                    <a:gd name="T73" fmla="*/ 0 h 1184"/>
                    <a:gd name="T74" fmla="*/ 0 w 217"/>
                    <a:gd name="T75" fmla="*/ 0 h 1184"/>
                    <a:gd name="T76" fmla="*/ 0 w 217"/>
                    <a:gd name="T77" fmla="*/ 0 h 1184"/>
                    <a:gd name="T78" fmla="*/ 0 w 217"/>
                    <a:gd name="T79" fmla="*/ 0 h 1184"/>
                    <a:gd name="T80" fmla="*/ 0 w 217"/>
                    <a:gd name="T81" fmla="*/ 0 h 1184"/>
                    <a:gd name="T82" fmla="*/ 0 w 217"/>
                    <a:gd name="T83" fmla="*/ 0 h 1184"/>
                    <a:gd name="T84" fmla="*/ 0 w 217"/>
                    <a:gd name="T85" fmla="*/ 0 h 1184"/>
                    <a:gd name="T86" fmla="*/ 0 w 217"/>
                    <a:gd name="T87" fmla="*/ 0 h 1184"/>
                    <a:gd name="T88" fmla="*/ 0 w 217"/>
                    <a:gd name="T89" fmla="*/ 0 h 1184"/>
                    <a:gd name="T90" fmla="*/ 0 w 217"/>
                    <a:gd name="T91" fmla="*/ 0 h 1184"/>
                    <a:gd name="T92" fmla="*/ 0 w 217"/>
                    <a:gd name="T93" fmla="*/ 0 h 1184"/>
                    <a:gd name="T94" fmla="*/ 0 w 217"/>
                    <a:gd name="T95" fmla="*/ 0 h 1184"/>
                    <a:gd name="T96" fmla="*/ 0 w 217"/>
                    <a:gd name="T97" fmla="*/ 0 h 1184"/>
                    <a:gd name="T98" fmla="*/ 0 w 217"/>
                    <a:gd name="T99" fmla="*/ 0 h 1184"/>
                    <a:gd name="T100" fmla="*/ 0 w 217"/>
                    <a:gd name="T101" fmla="*/ 0 h 1184"/>
                    <a:gd name="T102" fmla="*/ 0 w 217"/>
                    <a:gd name="T103" fmla="*/ 0 h 1184"/>
                    <a:gd name="T104" fmla="*/ 0 w 217"/>
                    <a:gd name="T105" fmla="*/ 0 h 1184"/>
                    <a:gd name="T106" fmla="*/ 0 w 217"/>
                    <a:gd name="T107" fmla="*/ 0 h 1184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217" h="1184">
                      <a:moveTo>
                        <a:pt x="176" y="1184"/>
                      </a:moveTo>
                      <a:lnTo>
                        <a:pt x="176" y="1184"/>
                      </a:lnTo>
                      <a:lnTo>
                        <a:pt x="178" y="1184"/>
                      </a:lnTo>
                      <a:lnTo>
                        <a:pt x="182" y="1184"/>
                      </a:lnTo>
                      <a:lnTo>
                        <a:pt x="184" y="1183"/>
                      </a:lnTo>
                      <a:lnTo>
                        <a:pt x="186" y="1183"/>
                      </a:lnTo>
                      <a:lnTo>
                        <a:pt x="189" y="1183"/>
                      </a:lnTo>
                      <a:lnTo>
                        <a:pt x="190" y="1183"/>
                      </a:lnTo>
                      <a:lnTo>
                        <a:pt x="192" y="1182"/>
                      </a:lnTo>
                      <a:lnTo>
                        <a:pt x="194" y="1180"/>
                      </a:lnTo>
                      <a:lnTo>
                        <a:pt x="195" y="1179"/>
                      </a:lnTo>
                      <a:lnTo>
                        <a:pt x="198" y="1178"/>
                      </a:lnTo>
                      <a:lnTo>
                        <a:pt x="199" y="1177"/>
                      </a:lnTo>
                      <a:lnTo>
                        <a:pt x="201" y="1177"/>
                      </a:lnTo>
                      <a:lnTo>
                        <a:pt x="202" y="1176"/>
                      </a:lnTo>
                      <a:lnTo>
                        <a:pt x="203" y="1174"/>
                      </a:lnTo>
                      <a:lnTo>
                        <a:pt x="204" y="1172"/>
                      </a:lnTo>
                      <a:lnTo>
                        <a:pt x="206" y="1171"/>
                      </a:lnTo>
                      <a:lnTo>
                        <a:pt x="207" y="1169"/>
                      </a:lnTo>
                      <a:lnTo>
                        <a:pt x="208" y="1168"/>
                      </a:lnTo>
                      <a:lnTo>
                        <a:pt x="208" y="1167"/>
                      </a:lnTo>
                      <a:lnTo>
                        <a:pt x="210" y="1165"/>
                      </a:lnTo>
                      <a:lnTo>
                        <a:pt x="210" y="1162"/>
                      </a:lnTo>
                      <a:lnTo>
                        <a:pt x="211" y="1161"/>
                      </a:lnTo>
                      <a:lnTo>
                        <a:pt x="211" y="1159"/>
                      </a:lnTo>
                      <a:lnTo>
                        <a:pt x="211" y="1157"/>
                      </a:lnTo>
                      <a:lnTo>
                        <a:pt x="217" y="29"/>
                      </a:lnTo>
                      <a:lnTo>
                        <a:pt x="217" y="26"/>
                      </a:lnTo>
                      <a:lnTo>
                        <a:pt x="217" y="25"/>
                      </a:lnTo>
                      <a:lnTo>
                        <a:pt x="216" y="23"/>
                      </a:lnTo>
                      <a:lnTo>
                        <a:pt x="216" y="21"/>
                      </a:lnTo>
                      <a:lnTo>
                        <a:pt x="215" y="19"/>
                      </a:lnTo>
                      <a:lnTo>
                        <a:pt x="215" y="17"/>
                      </a:lnTo>
                      <a:lnTo>
                        <a:pt x="213" y="16"/>
                      </a:lnTo>
                      <a:lnTo>
                        <a:pt x="212" y="15"/>
                      </a:lnTo>
                      <a:lnTo>
                        <a:pt x="211" y="13"/>
                      </a:lnTo>
                      <a:lnTo>
                        <a:pt x="210" y="10"/>
                      </a:lnTo>
                      <a:lnTo>
                        <a:pt x="208" y="10"/>
                      </a:lnTo>
                      <a:lnTo>
                        <a:pt x="207" y="9"/>
                      </a:lnTo>
                      <a:lnTo>
                        <a:pt x="204" y="7"/>
                      </a:lnTo>
                      <a:lnTo>
                        <a:pt x="203" y="6"/>
                      </a:lnTo>
                      <a:lnTo>
                        <a:pt x="201" y="5"/>
                      </a:lnTo>
                      <a:lnTo>
                        <a:pt x="200" y="5"/>
                      </a:lnTo>
                      <a:lnTo>
                        <a:pt x="198" y="4"/>
                      </a:lnTo>
                      <a:lnTo>
                        <a:pt x="195" y="2"/>
                      </a:lnTo>
                      <a:lnTo>
                        <a:pt x="194" y="2"/>
                      </a:lnTo>
                      <a:lnTo>
                        <a:pt x="192" y="1"/>
                      </a:lnTo>
                      <a:lnTo>
                        <a:pt x="190" y="1"/>
                      </a:lnTo>
                      <a:lnTo>
                        <a:pt x="187" y="0"/>
                      </a:lnTo>
                      <a:lnTo>
                        <a:pt x="185" y="0"/>
                      </a:lnTo>
                      <a:lnTo>
                        <a:pt x="183" y="0"/>
                      </a:lnTo>
                      <a:lnTo>
                        <a:pt x="42" y="0"/>
                      </a:lnTo>
                      <a:lnTo>
                        <a:pt x="40" y="0"/>
                      </a:lnTo>
                      <a:lnTo>
                        <a:pt x="38" y="0"/>
                      </a:lnTo>
                      <a:lnTo>
                        <a:pt x="34" y="1"/>
                      </a:lnTo>
                      <a:lnTo>
                        <a:pt x="32" y="1"/>
                      </a:lnTo>
                      <a:lnTo>
                        <a:pt x="30" y="2"/>
                      </a:lnTo>
                      <a:lnTo>
                        <a:pt x="28" y="2"/>
                      </a:lnTo>
                      <a:lnTo>
                        <a:pt x="25" y="4"/>
                      </a:lnTo>
                      <a:lnTo>
                        <a:pt x="24" y="5"/>
                      </a:lnTo>
                      <a:lnTo>
                        <a:pt x="22" y="5"/>
                      </a:lnTo>
                      <a:lnTo>
                        <a:pt x="20" y="6"/>
                      </a:lnTo>
                      <a:lnTo>
                        <a:pt x="18" y="7"/>
                      </a:lnTo>
                      <a:lnTo>
                        <a:pt x="17" y="9"/>
                      </a:lnTo>
                      <a:lnTo>
                        <a:pt x="15" y="10"/>
                      </a:lnTo>
                      <a:lnTo>
                        <a:pt x="14" y="10"/>
                      </a:lnTo>
                      <a:lnTo>
                        <a:pt x="13" y="13"/>
                      </a:lnTo>
                      <a:lnTo>
                        <a:pt x="12" y="15"/>
                      </a:lnTo>
                      <a:lnTo>
                        <a:pt x="11" y="16"/>
                      </a:lnTo>
                      <a:lnTo>
                        <a:pt x="9" y="17"/>
                      </a:lnTo>
                      <a:lnTo>
                        <a:pt x="9" y="19"/>
                      </a:lnTo>
                      <a:lnTo>
                        <a:pt x="8" y="21"/>
                      </a:lnTo>
                      <a:lnTo>
                        <a:pt x="8" y="23"/>
                      </a:lnTo>
                      <a:lnTo>
                        <a:pt x="6" y="25"/>
                      </a:lnTo>
                      <a:lnTo>
                        <a:pt x="6" y="26"/>
                      </a:lnTo>
                      <a:lnTo>
                        <a:pt x="6" y="29"/>
                      </a:lnTo>
                      <a:lnTo>
                        <a:pt x="0" y="1157"/>
                      </a:lnTo>
                      <a:lnTo>
                        <a:pt x="0" y="1159"/>
                      </a:lnTo>
                      <a:lnTo>
                        <a:pt x="0" y="1161"/>
                      </a:lnTo>
                      <a:lnTo>
                        <a:pt x="1" y="1162"/>
                      </a:lnTo>
                      <a:lnTo>
                        <a:pt x="1" y="1165"/>
                      </a:lnTo>
                      <a:lnTo>
                        <a:pt x="3" y="1167"/>
                      </a:lnTo>
                      <a:lnTo>
                        <a:pt x="3" y="1168"/>
                      </a:lnTo>
                      <a:lnTo>
                        <a:pt x="4" y="1169"/>
                      </a:lnTo>
                      <a:lnTo>
                        <a:pt x="5" y="1171"/>
                      </a:lnTo>
                      <a:lnTo>
                        <a:pt x="6" y="1172"/>
                      </a:lnTo>
                      <a:lnTo>
                        <a:pt x="8" y="1174"/>
                      </a:lnTo>
                      <a:lnTo>
                        <a:pt x="9" y="1176"/>
                      </a:lnTo>
                      <a:lnTo>
                        <a:pt x="12" y="1177"/>
                      </a:lnTo>
                      <a:lnTo>
                        <a:pt x="13" y="1177"/>
                      </a:lnTo>
                      <a:lnTo>
                        <a:pt x="14" y="1178"/>
                      </a:lnTo>
                      <a:lnTo>
                        <a:pt x="16" y="1179"/>
                      </a:lnTo>
                      <a:lnTo>
                        <a:pt x="18" y="1180"/>
                      </a:lnTo>
                      <a:lnTo>
                        <a:pt x="20" y="1182"/>
                      </a:lnTo>
                      <a:lnTo>
                        <a:pt x="22" y="1183"/>
                      </a:lnTo>
                      <a:lnTo>
                        <a:pt x="24" y="1183"/>
                      </a:lnTo>
                      <a:lnTo>
                        <a:pt x="26" y="1183"/>
                      </a:lnTo>
                      <a:lnTo>
                        <a:pt x="29" y="1183"/>
                      </a:lnTo>
                      <a:lnTo>
                        <a:pt x="31" y="1184"/>
                      </a:lnTo>
                      <a:lnTo>
                        <a:pt x="33" y="1184"/>
                      </a:lnTo>
                      <a:lnTo>
                        <a:pt x="35" y="1184"/>
                      </a:lnTo>
                      <a:lnTo>
                        <a:pt x="176" y="118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4" name="Freeform 92"/>
                <p:cNvSpPr>
                  <a:spLocks/>
                </p:cNvSpPr>
                <p:nvPr/>
              </p:nvSpPr>
              <p:spPr bwMode="auto">
                <a:xfrm>
                  <a:off x="3557" y="1723"/>
                  <a:ext cx="42" cy="31"/>
                </a:xfrm>
                <a:custGeom>
                  <a:avLst/>
                  <a:gdLst>
                    <a:gd name="T0" fmla="*/ 0 w 209"/>
                    <a:gd name="T1" fmla="*/ 0 h 154"/>
                    <a:gd name="T2" fmla="*/ 0 w 209"/>
                    <a:gd name="T3" fmla="*/ 0 h 154"/>
                    <a:gd name="T4" fmla="*/ 0 w 209"/>
                    <a:gd name="T5" fmla="*/ 0 h 154"/>
                    <a:gd name="T6" fmla="*/ 0 w 209"/>
                    <a:gd name="T7" fmla="*/ 0 h 154"/>
                    <a:gd name="T8" fmla="*/ 0 w 209"/>
                    <a:gd name="T9" fmla="*/ 0 h 154"/>
                    <a:gd name="T10" fmla="*/ 0 w 209"/>
                    <a:gd name="T11" fmla="*/ 0 h 154"/>
                    <a:gd name="T12" fmla="*/ 0 w 209"/>
                    <a:gd name="T13" fmla="*/ 0 h 154"/>
                    <a:gd name="T14" fmla="*/ 0 w 209"/>
                    <a:gd name="T15" fmla="*/ 0 h 154"/>
                    <a:gd name="T16" fmla="*/ 0 w 209"/>
                    <a:gd name="T17" fmla="*/ 0 h 154"/>
                    <a:gd name="T18" fmla="*/ 0 w 209"/>
                    <a:gd name="T19" fmla="*/ 0 h 154"/>
                    <a:gd name="T20" fmla="*/ 0 w 209"/>
                    <a:gd name="T21" fmla="*/ 0 h 154"/>
                    <a:gd name="T22" fmla="*/ 0 w 209"/>
                    <a:gd name="T23" fmla="*/ 0 h 154"/>
                    <a:gd name="T24" fmla="*/ 0 w 209"/>
                    <a:gd name="T25" fmla="*/ 0 h 154"/>
                    <a:gd name="T26" fmla="*/ 0 w 209"/>
                    <a:gd name="T27" fmla="*/ 0 h 154"/>
                    <a:gd name="T28" fmla="*/ 0 w 209"/>
                    <a:gd name="T29" fmla="*/ 0 h 154"/>
                    <a:gd name="T30" fmla="*/ 0 w 209"/>
                    <a:gd name="T31" fmla="*/ 0 h 154"/>
                    <a:gd name="T32" fmla="*/ 0 w 209"/>
                    <a:gd name="T33" fmla="*/ 0 h 154"/>
                    <a:gd name="T34" fmla="*/ 0 w 209"/>
                    <a:gd name="T35" fmla="*/ 0 h 154"/>
                    <a:gd name="T36" fmla="*/ 0 w 209"/>
                    <a:gd name="T37" fmla="*/ 0 h 154"/>
                    <a:gd name="T38" fmla="*/ 0 w 209"/>
                    <a:gd name="T39" fmla="*/ 0 h 154"/>
                    <a:gd name="T40" fmla="*/ 0 w 209"/>
                    <a:gd name="T41" fmla="*/ 0 h 154"/>
                    <a:gd name="T42" fmla="*/ 0 w 209"/>
                    <a:gd name="T43" fmla="*/ 0 h 154"/>
                    <a:gd name="T44" fmla="*/ 0 w 209"/>
                    <a:gd name="T45" fmla="*/ 0 h 154"/>
                    <a:gd name="T46" fmla="*/ 0 w 209"/>
                    <a:gd name="T47" fmla="*/ 0 h 154"/>
                    <a:gd name="T48" fmla="*/ 0 w 209"/>
                    <a:gd name="T49" fmla="*/ 0 h 154"/>
                    <a:gd name="T50" fmla="*/ 0 w 209"/>
                    <a:gd name="T51" fmla="*/ 0 h 154"/>
                    <a:gd name="T52" fmla="*/ 0 w 209"/>
                    <a:gd name="T53" fmla="*/ 0 h 154"/>
                    <a:gd name="T54" fmla="*/ 0 w 209"/>
                    <a:gd name="T55" fmla="*/ 0 h 154"/>
                    <a:gd name="T56" fmla="*/ 0 w 209"/>
                    <a:gd name="T57" fmla="*/ 0 h 154"/>
                    <a:gd name="T58" fmla="*/ 0 w 209"/>
                    <a:gd name="T59" fmla="*/ 0 h 154"/>
                    <a:gd name="T60" fmla="*/ 0 w 209"/>
                    <a:gd name="T61" fmla="*/ 0 h 154"/>
                    <a:gd name="T62" fmla="*/ 0 w 209"/>
                    <a:gd name="T63" fmla="*/ 0 h 154"/>
                    <a:gd name="T64" fmla="*/ 0 w 209"/>
                    <a:gd name="T65" fmla="*/ 0 h 154"/>
                    <a:gd name="T66" fmla="*/ 0 w 209"/>
                    <a:gd name="T67" fmla="*/ 0 h 154"/>
                    <a:gd name="T68" fmla="*/ 0 w 209"/>
                    <a:gd name="T69" fmla="*/ 0 h 154"/>
                    <a:gd name="T70" fmla="*/ 0 w 209"/>
                    <a:gd name="T71" fmla="*/ 0 h 154"/>
                    <a:gd name="T72" fmla="*/ 0 w 209"/>
                    <a:gd name="T73" fmla="*/ 0 h 154"/>
                    <a:gd name="T74" fmla="*/ 0 w 209"/>
                    <a:gd name="T75" fmla="*/ 0 h 154"/>
                    <a:gd name="T76" fmla="*/ 0 w 209"/>
                    <a:gd name="T77" fmla="*/ 0 h 154"/>
                    <a:gd name="T78" fmla="*/ 0 w 209"/>
                    <a:gd name="T79" fmla="*/ 0 h 154"/>
                    <a:gd name="T80" fmla="*/ 0 w 209"/>
                    <a:gd name="T81" fmla="*/ 0 h 154"/>
                    <a:gd name="T82" fmla="*/ 0 w 209"/>
                    <a:gd name="T83" fmla="*/ 0 h 154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09" h="154">
                      <a:moveTo>
                        <a:pt x="106" y="0"/>
                      </a:moveTo>
                      <a:lnTo>
                        <a:pt x="101" y="0"/>
                      </a:lnTo>
                      <a:lnTo>
                        <a:pt x="95" y="0"/>
                      </a:lnTo>
                      <a:lnTo>
                        <a:pt x="90" y="1"/>
                      </a:lnTo>
                      <a:lnTo>
                        <a:pt x="85" y="1"/>
                      </a:lnTo>
                      <a:lnTo>
                        <a:pt x="80" y="2"/>
                      </a:lnTo>
                      <a:lnTo>
                        <a:pt x="74" y="4"/>
                      </a:lnTo>
                      <a:lnTo>
                        <a:pt x="69" y="5"/>
                      </a:lnTo>
                      <a:lnTo>
                        <a:pt x="64" y="7"/>
                      </a:lnTo>
                      <a:lnTo>
                        <a:pt x="60" y="7"/>
                      </a:lnTo>
                      <a:lnTo>
                        <a:pt x="55" y="9"/>
                      </a:lnTo>
                      <a:lnTo>
                        <a:pt x="51" y="11"/>
                      </a:lnTo>
                      <a:lnTo>
                        <a:pt x="46" y="14"/>
                      </a:lnTo>
                      <a:lnTo>
                        <a:pt x="43" y="16"/>
                      </a:lnTo>
                      <a:lnTo>
                        <a:pt x="37" y="18"/>
                      </a:lnTo>
                      <a:lnTo>
                        <a:pt x="33" y="22"/>
                      </a:lnTo>
                      <a:lnTo>
                        <a:pt x="28" y="24"/>
                      </a:lnTo>
                      <a:lnTo>
                        <a:pt x="25" y="27"/>
                      </a:lnTo>
                      <a:lnTo>
                        <a:pt x="22" y="30"/>
                      </a:lnTo>
                      <a:lnTo>
                        <a:pt x="19" y="33"/>
                      </a:lnTo>
                      <a:lnTo>
                        <a:pt x="16" y="36"/>
                      </a:lnTo>
                      <a:lnTo>
                        <a:pt x="13" y="40"/>
                      </a:lnTo>
                      <a:lnTo>
                        <a:pt x="10" y="43"/>
                      </a:lnTo>
                      <a:lnTo>
                        <a:pt x="8" y="47"/>
                      </a:lnTo>
                      <a:lnTo>
                        <a:pt x="6" y="51"/>
                      </a:lnTo>
                      <a:lnTo>
                        <a:pt x="4" y="53"/>
                      </a:lnTo>
                      <a:lnTo>
                        <a:pt x="3" y="57"/>
                      </a:lnTo>
                      <a:lnTo>
                        <a:pt x="2" y="61"/>
                      </a:lnTo>
                      <a:lnTo>
                        <a:pt x="1" y="66"/>
                      </a:lnTo>
                      <a:lnTo>
                        <a:pt x="0" y="69"/>
                      </a:lnTo>
                      <a:lnTo>
                        <a:pt x="0" y="73"/>
                      </a:lnTo>
                      <a:lnTo>
                        <a:pt x="0" y="77"/>
                      </a:lnTo>
                      <a:lnTo>
                        <a:pt x="0" y="81"/>
                      </a:lnTo>
                      <a:lnTo>
                        <a:pt x="0" y="84"/>
                      </a:lnTo>
                      <a:lnTo>
                        <a:pt x="1" y="89"/>
                      </a:lnTo>
                      <a:lnTo>
                        <a:pt x="2" y="93"/>
                      </a:lnTo>
                      <a:lnTo>
                        <a:pt x="3" y="97"/>
                      </a:lnTo>
                      <a:lnTo>
                        <a:pt x="4" y="100"/>
                      </a:lnTo>
                      <a:lnTo>
                        <a:pt x="6" y="103"/>
                      </a:lnTo>
                      <a:lnTo>
                        <a:pt x="8" y="107"/>
                      </a:lnTo>
                      <a:lnTo>
                        <a:pt x="10" y="111"/>
                      </a:lnTo>
                      <a:lnTo>
                        <a:pt x="13" y="115"/>
                      </a:lnTo>
                      <a:lnTo>
                        <a:pt x="16" y="117"/>
                      </a:lnTo>
                      <a:lnTo>
                        <a:pt x="19" y="121"/>
                      </a:lnTo>
                      <a:lnTo>
                        <a:pt x="22" y="124"/>
                      </a:lnTo>
                      <a:lnTo>
                        <a:pt x="25" y="127"/>
                      </a:lnTo>
                      <a:lnTo>
                        <a:pt x="28" y="129"/>
                      </a:lnTo>
                      <a:lnTo>
                        <a:pt x="33" y="133"/>
                      </a:lnTo>
                      <a:lnTo>
                        <a:pt x="36" y="135"/>
                      </a:lnTo>
                      <a:lnTo>
                        <a:pt x="40" y="138"/>
                      </a:lnTo>
                      <a:lnTo>
                        <a:pt x="45" y="140"/>
                      </a:lnTo>
                      <a:lnTo>
                        <a:pt x="50" y="143"/>
                      </a:lnTo>
                      <a:lnTo>
                        <a:pt x="54" y="144"/>
                      </a:lnTo>
                      <a:lnTo>
                        <a:pt x="59" y="146"/>
                      </a:lnTo>
                      <a:lnTo>
                        <a:pt x="63" y="148"/>
                      </a:lnTo>
                      <a:lnTo>
                        <a:pt x="68" y="150"/>
                      </a:lnTo>
                      <a:lnTo>
                        <a:pt x="73" y="150"/>
                      </a:lnTo>
                      <a:lnTo>
                        <a:pt x="79" y="151"/>
                      </a:lnTo>
                      <a:lnTo>
                        <a:pt x="84" y="152"/>
                      </a:lnTo>
                      <a:lnTo>
                        <a:pt x="89" y="153"/>
                      </a:lnTo>
                      <a:lnTo>
                        <a:pt x="94" y="154"/>
                      </a:lnTo>
                      <a:lnTo>
                        <a:pt x="99" y="154"/>
                      </a:lnTo>
                      <a:lnTo>
                        <a:pt x="105" y="154"/>
                      </a:lnTo>
                      <a:lnTo>
                        <a:pt x="111" y="154"/>
                      </a:lnTo>
                      <a:lnTo>
                        <a:pt x="115" y="154"/>
                      </a:lnTo>
                      <a:lnTo>
                        <a:pt x="120" y="153"/>
                      </a:lnTo>
                      <a:lnTo>
                        <a:pt x="125" y="152"/>
                      </a:lnTo>
                      <a:lnTo>
                        <a:pt x="131" y="151"/>
                      </a:lnTo>
                      <a:lnTo>
                        <a:pt x="137" y="150"/>
                      </a:lnTo>
                      <a:lnTo>
                        <a:pt x="141" y="150"/>
                      </a:lnTo>
                      <a:lnTo>
                        <a:pt x="146" y="148"/>
                      </a:lnTo>
                      <a:lnTo>
                        <a:pt x="150" y="146"/>
                      </a:lnTo>
                      <a:lnTo>
                        <a:pt x="155" y="144"/>
                      </a:lnTo>
                      <a:lnTo>
                        <a:pt x="161" y="143"/>
                      </a:lnTo>
                      <a:lnTo>
                        <a:pt x="165" y="140"/>
                      </a:lnTo>
                      <a:lnTo>
                        <a:pt x="169" y="138"/>
                      </a:lnTo>
                      <a:lnTo>
                        <a:pt x="173" y="135"/>
                      </a:lnTo>
                      <a:lnTo>
                        <a:pt x="177" y="133"/>
                      </a:lnTo>
                      <a:lnTo>
                        <a:pt x="181" y="129"/>
                      </a:lnTo>
                      <a:lnTo>
                        <a:pt x="186" y="127"/>
                      </a:lnTo>
                      <a:lnTo>
                        <a:pt x="188" y="124"/>
                      </a:lnTo>
                      <a:lnTo>
                        <a:pt x="191" y="121"/>
                      </a:lnTo>
                      <a:lnTo>
                        <a:pt x="195" y="117"/>
                      </a:lnTo>
                      <a:lnTo>
                        <a:pt x="197" y="115"/>
                      </a:lnTo>
                      <a:lnTo>
                        <a:pt x="199" y="111"/>
                      </a:lnTo>
                      <a:lnTo>
                        <a:pt x="201" y="107"/>
                      </a:lnTo>
                      <a:lnTo>
                        <a:pt x="203" y="103"/>
                      </a:lnTo>
                      <a:lnTo>
                        <a:pt x="205" y="100"/>
                      </a:lnTo>
                      <a:lnTo>
                        <a:pt x="206" y="97"/>
                      </a:lnTo>
                      <a:lnTo>
                        <a:pt x="207" y="93"/>
                      </a:lnTo>
                      <a:lnTo>
                        <a:pt x="208" y="89"/>
                      </a:lnTo>
                      <a:lnTo>
                        <a:pt x="209" y="84"/>
                      </a:lnTo>
                      <a:lnTo>
                        <a:pt x="209" y="81"/>
                      </a:lnTo>
                      <a:lnTo>
                        <a:pt x="209" y="77"/>
                      </a:lnTo>
                      <a:lnTo>
                        <a:pt x="209" y="73"/>
                      </a:lnTo>
                      <a:lnTo>
                        <a:pt x="209" y="69"/>
                      </a:lnTo>
                      <a:lnTo>
                        <a:pt x="208" y="66"/>
                      </a:lnTo>
                      <a:lnTo>
                        <a:pt x="207" y="61"/>
                      </a:lnTo>
                      <a:lnTo>
                        <a:pt x="206" y="57"/>
                      </a:lnTo>
                      <a:lnTo>
                        <a:pt x="205" y="53"/>
                      </a:lnTo>
                      <a:lnTo>
                        <a:pt x="203" y="51"/>
                      </a:lnTo>
                      <a:lnTo>
                        <a:pt x="201" y="47"/>
                      </a:lnTo>
                      <a:lnTo>
                        <a:pt x="199" y="43"/>
                      </a:lnTo>
                      <a:lnTo>
                        <a:pt x="197" y="40"/>
                      </a:lnTo>
                      <a:lnTo>
                        <a:pt x="195" y="36"/>
                      </a:lnTo>
                      <a:lnTo>
                        <a:pt x="191" y="33"/>
                      </a:lnTo>
                      <a:lnTo>
                        <a:pt x="188" y="30"/>
                      </a:lnTo>
                      <a:lnTo>
                        <a:pt x="186" y="27"/>
                      </a:lnTo>
                      <a:lnTo>
                        <a:pt x="181" y="24"/>
                      </a:lnTo>
                      <a:lnTo>
                        <a:pt x="177" y="22"/>
                      </a:lnTo>
                      <a:lnTo>
                        <a:pt x="174" y="18"/>
                      </a:lnTo>
                      <a:lnTo>
                        <a:pt x="170" y="16"/>
                      </a:lnTo>
                      <a:lnTo>
                        <a:pt x="166" y="14"/>
                      </a:lnTo>
                      <a:lnTo>
                        <a:pt x="162" y="11"/>
                      </a:lnTo>
                      <a:lnTo>
                        <a:pt x="157" y="9"/>
                      </a:lnTo>
                      <a:lnTo>
                        <a:pt x="152" y="7"/>
                      </a:lnTo>
                      <a:lnTo>
                        <a:pt x="147" y="7"/>
                      </a:lnTo>
                      <a:lnTo>
                        <a:pt x="143" y="5"/>
                      </a:lnTo>
                      <a:lnTo>
                        <a:pt x="138" y="4"/>
                      </a:lnTo>
                      <a:lnTo>
                        <a:pt x="132" y="2"/>
                      </a:lnTo>
                      <a:lnTo>
                        <a:pt x="127" y="1"/>
                      </a:lnTo>
                      <a:lnTo>
                        <a:pt x="121" y="1"/>
                      </a:lnTo>
                      <a:lnTo>
                        <a:pt x="116" y="0"/>
                      </a:lnTo>
                      <a:lnTo>
                        <a:pt x="112" y="0"/>
                      </a:lnTo>
                      <a:lnTo>
                        <a:pt x="10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5" name="Freeform 93"/>
                <p:cNvSpPr>
                  <a:spLocks/>
                </p:cNvSpPr>
                <p:nvPr/>
              </p:nvSpPr>
              <p:spPr bwMode="auto">
                <a:xfrm>
                  <a:off x="3556" y="1723"/>
                  <a:ext cx="42" cy="30"/>
                </a:xfrm>
                <a:custGeom>
                  <a:avLst/>
                  <a:gdLst>
                    <a:gd name="T0" fmla="*/ 0 w 210"/>
                    <a:gd name="T1" fmla="*/ 0 h 151"/>
                    <a:gd name="T2" fmla="*/ 0 w 210"/>
                    <a:gd name="T3" fmla="*/ 0 h 151"/>
                    <a:gd name="T4" fmla="*/ 0 w 210"/>
                    <a:gd name="T5" fmla="*/ 0 h 151"/>
                    <a:gd name="T6" fmla="*/ 0 w 210"/>
                    <a:gd name="T7" fmla="*/ 0 h 151"/>
                    <a:gd name="T8" fmla="*/ 0 w 210"/>
                    <a:gd name="T9" fmla="*/ 0 h 151"/>
                    <a:gd name="T10" fmla="*/ 0 w 210"/>
                    <a:gd name="T11" fmla="*/ 0 h 151"/>
                    <a:gd name="T12" fmla="*/ 0 w 210"/>
                    <a:gd name="T13" fmla="*/ 0 h 151"/>
                    <a:gd name="T14" fmla="*/ 0 w 210"/>
                    <a:gd name="T15" fmla="*/ 0 h 151"/>
                    <a:gd name="T16" fmla="*/ 0 w 210"/>
                    <a:gd name="T17" fmla="*/ 0 h 151"/>
                    <a:gd name="T18" fmla="*/ 0 w 210"/>
                    <a:gd name="T19" fmla="*/ 0 h 151"/>
                    <a:gd name="T20" fmla="*/ 0 w 210"/>
                    <a:gd name="T21" fmla="*/ 0 h 151"/>
                    <a:gd name="T22" fmla="*/ 0 w 210"/>
                    <a:gd name="T23" fmla="*/ 0 h 151"/>
                    <a:gd name="T24" fmla="*/ 0 w 210"/>
                    <a:gd name="T25" fmla="*/ 0 h 151"/>
                    <a:gd name="T26" fmla="*/ 0 w 210"/>
                    <a:gd name="T27" fmla="*/ 0 h 151"/>
                    <a:gd name="T28" fmla="*/ 0 w 210"/>
                    <a:gd name="T29" fmla="*/ 0 h 151"/>
                    <a:gd name="T30" fmla="*/ 0 w 210"/>
                    <a:gd name="T31" fmla="*/ 0 h 151"/>
                    <a:gd name="T32" fmla="*/ 0 w 210"/>
                    <a:gd name="T33" fmla="*/ 0 h 151"/>
                    <a:gd name="T34" fmla="*/ 0 w 210"/>
                    <a:gd name="T35" fmla="*/ 0 h 151"/>
                    <a:gd name="T36" fmla="*/ 0 w 210"/>
                    <a:gd name="T37" fmla="*/ 0 h 151"/>
                    <a:gd name="T38" fmla="*/ 0 w 210"/>
                    <a:gd name="T39" fmla="*/ 0 h 151"/>
                    <a:gd name="T40" fmla="*/ 0 w 210"/>
                    <a:gd name="T41" fmla="*/ 0 h 151"/>
                    <a:gd name="T42" fmla="*/ 0 w 210"/>
                    <a:gd name="T43" fmla="*/ 0 h 151"/>
                    <a:gd name="T44" fmla="*/ 0 w 210"/>
                    <a:gd name="T45" fmla="*/ 0 h 151"/>
                    <a:gd name="T46" fmla="*/ 0 w 210"/>
                    <a:gd name="T47" fmla="*/ 0 h 151"/>
                    <a:gd name="T48" fmla="*/ 0 w 210"/>
                    <a:gd name="T49" fmla="*/ 0 h 151"/>
                    <a:gd name="T50" fmla="*/ 0 w 210"/>
                    <a:gd name="T51" fmla="*/ 0 h 151"/>
                    <a:gd name="T52" fmla="*/ 0 w 210"/>
                    <a:gd name="T53" fmla="*/ 0 h 151"/>
                    <a:gd name="T54" fmla="*/ 0 w 210"/>
                    <a:gd name="T55" fmla="*/ 0 h 151"/>
                    <a:gd name="T56" fmla="*/ 0 w 210"/>
                    <a:gd name="T57" fmla="*/ 0 h 151"/>
                    <a:gd name="T58" fmla="*/ 0 w 210"/>
                    <a:gd name="T59" fmla="*/ 0 h 151"/>
                    <a:gd name="T60" fmla="*/ 0 w 210"/>
                    <a:gd name="T61" fmla="*/ 0 h 151"/>
                    <a:gd name="T62" fmla="*/ 0 w 210"/>
                    <a:gd name="T63" fmla="*/ 0 h 151"/>
                    <a:gd name="T64" fmla="*/ 0 w 210"/>
                    <a:gd name="T65" fmla="*/ 0 h 151"/>
                    <a:gd name="T66" fmla="*/ 0 w 210"/>
                    <a:gd name="T67" fmla="*/ 0 h 151"/>
                    <a:gd name="T68" fmla="*/ 0 w 210"/>
                    <a:gd name="T69" fmla="*/ 0 h 151"/>
                    <a:gd name="T70" fmla="*/ 0 w 210"/>
                    <a:gd name="T71" fmla="*/ 0 h 151"/>
                    <a:gd name="T72" fmla="*/ 0 w 210"/>
                    <a:gd name="T73" fmla="*/ 0 h 151"/>
                    <a:gd name="T74" fmla="*/ 0 w 210"/>
                    <a:gd name="T75" fmla="*/ 0 h 151"/>
                    <a:gd name="T76" fmla="*/ 0 w 210"/>
                    <a:gd name="T77" fmla="*/ 0 h 151"/>
                    <a:gd name="T78" fmla="*/ 0 w 210"/>
                    <a:gd name="T79" fmla="*/ 0 h 151"/>
                    <a:gd name="T80" fmla="*/ 0 w 210"/>
                    <a:gd name="T81" fmla="*/ 0 h 151"/>
                    <a:gd name="T82" fmla="*/ 0 w 210"/>
                    <a:gd name="T83" fmla="*/ 0 h 151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10" h="151">
                      <a:moveTo>
                        <a:pt x="107" y="0"/>
                      </a:moveTo>
                      <a:lnTo>
                        <a:pt x="100" y="0"/>
                      </a:lnTo>
                      <a:lnTo>
                        <a:pt x="95" y="0"/>
                      </a:lnTo>
                      <a:lnTo>
                        <a:pt x="91" y="2"/>
                      </a:lnTo>
                      <a:lnTo>
                        <a:pt x="85" y="3"/>
                      </a:lnTo>
                      <a:lnTo>
                        <a:pt x="81" y="4"/>
                      </a:lnTo>
                      <a:lnTo>
                        <a:pt x="75" y="5"/>
                      </a:lnTo>
                      <a:lnTo>
                        <a:pt x="69" y="5"/>
                      </a:lnTo>
                      <a:lnTo>
                        <a:pt x="65" y="6"/>
                      </a:lnTo>
                      <a:lnTo>
                        <a:pt x="60" y="8"/>
                      </a:lnTo>
                      <a:lnTo>
                        <a:pt x="56" y="11"/>
                      </a:lnTo>
                      <a:lnTo>
                        <a:pt x="51" y="12"/>
                      </a:lnTo>
                      <a:lnTo>
                        <a:pt x="47" y="14"/>
                      </a:lnTo>
                      <a:lnTo>
                        <a:pt x="42" y="16"/>
                      </a:lnTo>
                      <a:lnTo>
                        <a:pt x="37" y="19"/>
                      </a:lnTo>
                      <a:lnTo>
                        <a:pt x="33" y="22"/>
                      </a:lnTo>
                      <a:lnTo>
                        <a:pt x="29" y="24"/>
                      </a:lnTo>
                      <a:lnTo>
                        <a:pt x="25" y="26"/>
                      </a:lnTo>
                      <a:lnTo>
                        <a:pt x="23" y="30"/>
                      </a:lnTo>
                      <a:lnTo>
                        <a:pt x="20" y="32"/>
                      </a:lnTo>
                      <a:lnTo>
                        <a:pt x="15" y="37"/>
                      </a:lnTo>
                      <a:lnTo>
                        <a:pt x="13" y="39"/>
                      </a:lnTo>
                      <a:lnTo>
                        <a:pt x="10" y="43"/>
                      </a:lnTo>
                      <a:lnTo>
                        <a:pt x="8" y="46"/>
                      </a:lnTo>
                      <a:lnTo>
                        <a:pt x="7" y="49"/>
                      </a:lnTo>
                      <a:lnTo>
                        <a:pt x="5" y="54"/>
                      </a:lnTo>
                      <a:lnTo>
                        <a:pt x="4" y="57"/>
                      </a:lnTo>
                      <a:lnTo>
                        <a:pt x="3" y="60"/>
                      </a:lnTo>
                      <a:lnTo>
                        <a:pt x="1" y="65"/>
                      </a:lnTo>
                      <a:lnTo>
                        <a:pt x="0" y="68"/>
                      </a:lnTo>
                      <a:lnTo>
                        <a:pt x="0" y="72"/>
                      </a:lnTo>
                      <a:lnTo>
                        <a:pt x="0" y="76"/>
                      </a:lnTo>
                      <a:lnTo>
                        <a:pt x="0" y="80"/>
                      </a:lnTo>
                      <a:lnTo>
                        <a:pt x="0" y="83"/>
                      </a:lnTo>
                      <a:lnTo>
                        <a:pt x="1" y="88"/>
                      </a:lnTo>
                      <a:lnTo>
                        <a:pt x="3" y="91"/>
                      </a:lnTo>
                      <a:lnTo>
                        <a:pt x="4" y="95"/>
                      </a:lnTo>
                      <a:lnTo>
                        <a:pt x="5" y="98"/>
                      </a:lnTo>
                      <a:lnTo>
                        <a:pt x="7" y="102"/>
                      </a:lnTo>
                      <a:lnTo>
                        <a:pt x="8" y="106"/>
                      </a:lnTo>
                      <a:lnTo>
                        <a:pt x="10" y="109"/>
                      </a:lnTo>
                      <a:lnTo>
                        <a:pt x="13" y="113"/>
                      </a:lnTo>
                      <a:lnTo>
                        <a:pt x="15" y="115"/>
                      </a:lnTo>
                      <a:lnTo>
                        <a:pt x="20" y="119"/>
                      </a:lnTo>
                      <a:lnTo>
                        <a:pt x="23" y="122"/>
                      </a:lnTo>
                      <a:lnTo>
                        <a:pt x="25" y="125"/>
                      </a:lnTo>
                      <a:lnTo>
                        <a:pt x="29" y="127"/>
                      </a:lnTo>
                      <a:lnTo>
                        <a:pt x="33" y="131"/>
                      </a:lnTo>
                      <a:lnTo>
                        <a:pt x="37" y="133"/>
                      </a:lnTo>
                      <a:lnTo>
                        <a:pt x="41" y="135"/>
                      </a:lnTo>
                      <a:lnTo>
                        <a:pt x="44" y="138"/>
                      </a:lnTo>
                      <a:lnTo>
                        <a:pt x="50" y="140"/>
                      </a:lnTo>
                      <a:lnTo>
                        <a:pt x="55" y="142"/>
                      </a:lnTo>
                      <a:lnTo>
                        <a:pt x="59" y="143"/>
                      </a:lnTo>
                      <a:lnTo>
                        <a:pt x="64" y="146"/>
                      </a:lnTo>
                      <a:lnTo>
                        <a:pt x="68" y="147"/>
                      </a:lnTo>
                      <a:lnTo>
                        <a:pt x="73" y="148"/>
                      </a:lnTo>
                      <a:lnTo>
                        <a:pt x="80" y="148"/>
                      </a:lnTo>
                      <a:lnTo>
                        <a:pt x="84" y="149"/>
                      </a:lnTo>
                      <a:lnTo>
                        <a:pt x="90" y="150"/>
                      </a:lnTo>
                      <a:lnTo>
                        <a:pt x="94" y="151"/>
                      </a:lnTo>
                      <a:lnTo>
                        <a:pt x="99" y="151"/>
                      </a:lnTo>
                      <a:lnTo>
                        <a:pt x="106" y="151"/>
                      </a:lnTo>
                      <a:lnTo>
                        <a:pt x="111" y="151"/>
                      </a:lnTo>
                      <a:lnTo>
                        <a:pt x="116" y="151"/>
                      </a:lnTo>
                      <a:lnTo>
                        <a:pt x="120" y="150"/>
                      </a:lnTo>
                      <a:lnTo>
                        <a:pt x="126" y="149"/>
                      </a:lnTo>
                      <a:lnTo>
                        <a:pt x="131" y="148"/>
                      </a:lnTo>
                      <a:lnTo>
                        <a:pt x="137" y="148"/>
                      </a:lnTo>
                      <a:lnTo>
                        <a:pt x="142" y="147"/>
                      </a:lnTo>
                      <a:lnTo>
                        <a:pt x="147" y="146"/>
                      </a:lnTo>
                      <a:lnTo>
                        <a:pt x="151" y="143"/>
                      </a:lnTo>
                      <a:lnTo>
                        <a:pt x="156" y="142"/>
                      </a:lnTo>
                      <a:lnTo>
                        <a:pt x="161" y="140"/>
                      </a:lnTo>
                      <a:lnTo>
                        <a:pt x="166" y="138"/>
                      </a:lnTo>
                      <a:lnTo>
                        <a:pt x="169" y="135"/>
                      </a:lnTo>
                      <a:lnTo>
                        <a:pt x="174" y="133"/>
                      </a:lnTo>
                      <a:lnTo>
                        <a:pt x="177" y="131"/>
                      </a:lnTo>
                      <a:lnTo>
                        <a:pt x="182" y="127"/>
                      </a:lnTo>
                      <a:lnTo>
                        <a:pt x="185" y="125"/>
                      </a:lnTo>
                      <a:lnTo>
                        <a:pt x="187" y="122"/>
                      </a:lnTo>
                      <a:lnTo>
                        <a:pt x="192" y="119"/>
                      </a:lnTo>
                      <a:lnTo>
                        <a:pt x="195" y="115"/>
                      </a:lnTo>
                      <a:lnTo>
                        <a:pt x="198" y="113"/>
                      </a:lnTo>
                      <a:lnTo>
                        <a:pt x="200" y="109"/>
                      </a:lnTo>
                      <a:lnTo>
                        <a:pt x="202" y="106"/>
                      </a:lnTo>
                      <a:lnTo>
                        <a:pt x="203" y="102"/>
                      </a:lnTo>
                      <a:lnTo>
                        <a:pt x="205" y="98"/>
                      </a:lnTo>
                      <a:lnTo>
                        <a:pt x="207" y="95"/>
                      </a:lnTo>
                      <a:lnTo>
                        <a:pt x="208" y="91"/>
                      </a:lnTo>
                      <a:lnTo>
                        <a:pt x="209" y="88"/>
                      </a:lnTo>
                      <a:lnTo>
                        <a:pt x="210" y="83"/>
                      </a:lnTo>
                      <a:lnTo>
                        <a:pt x="210" y="80"/>
                      </a:lnTo>
                      <a:lnTo>
                        <a:pt x="210" y="76"/>
                      </a:lnTo>
                      <a:lnTo>
                        <a:pt x="210" y="72"/>
                      </a:lnTo>
                      <a:lnTo>
                        <a:pt x="210" y="68"/>
                      </a:lnTo>
                      <a:lnTo>
                        <a:pt x="209" y="65"/>
                      </a:lnTo>
                      <a:lnTo>
                        <a:pt x="208" y="60"/>
                      </a:lnTo>
                      <a:lnTo>
                        <a:pt x="207" y="57"/>
                      </a:lnTo>
                      <a:lnTo>
                        <a:pt x="205" y="54"/>
                      </a:lnTo>
                      <a:lnTo>
                        <a:pt x="203" y="49"/>
                      </a:lnTo>
                      <a:lnTo>
                        <a:pt x="202" y="46"/>
                      </a:lnTo>
                      <a:lnTo>
                        <a:pt x="200" y="43"/>
                      </a:lnTo>
                      <a:lnTo>
                        <a:pt x="198" y="39"/>
                      </a:lnTo>
                      <a:lnTo>
                        <a:pt x="195" y="37"/>
                      </a:lnTo>
                      <a:lnTo>
                        <a:pt x="192" y="32"/>
                      </a:lnTo>
                      <a:lnTo>
                        <a:pt x="187" y="30"/>
                      </a:lnTo>
                      <a:lnTo>
                        <a:pt x="185" y="26"/>
                      </a:lnTo>
                      <a:lnTo>
                        <a:pt x="182" y="24"/>
                      </a:lnTo>
                      <a:lnTo>
                        <a:pt x="177" y="22"/>
                      </a:lnTo>
                      <a:lnTo>
                        <a:pt x="174" y="19"/>
                      </a:lnTo>
                      <a:lnTo>
                        <a:pt x="170" y="16"/>
                      </a:lnTo>
                      <a:lnTo>
                        <a:pt x="167" y="14"/>
                      </a:lnTo>
                      <a:lnTo>
                        <a:pt x="162" y="12"/>
                      </a:lnTo>
                      <a:lnTo>
                        <a:pt x="157" y="11"/>
                      </a:lnTo>
                      <a:lnTo>
                        <a:pt x="152" y="8"/>
                      </a:lnTo>
                      <a:lnTo>
                        <a:pt x="148" y="6"/>
                      </a:lnTo>
                      <a:lnTo>
                        <a:pt x="143" y="5"/>
                      </a:lnTo>
                      <a:lnTo>
                        <a:pt x="139" y="5"/>
                      </a:lnTo>
                      <a:lnTo>
                        <a:pt x="133" y="4"/>
                      </a:lnTo>
                      <a:lnTo>
                        <a:pt x="127" y="3"/>
                      </a:lnTo>
                      <a:lnTo>
                        <a:pt x="122" y="2"/>
                      </a:lnTo>
                      <a:lnTo>
                        <a:pt x="117" y="0"/>
                      </a:lnTo>
                      <a:lnTo>
                        <a:pt x="112" y="0"/>
                      </a:lnTo>
                      <a:lnTo>
                        <a:pt x="107" y="0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6" name="Line 94"/>
                <p:cNvSpPr>
                  <a:spLocks noChangeShapeType="1"/>
                </p:cNvSpPr>
                <p:nvPr/>
              </p:nvSpPr>
              <p:spPr bwMode="auto">
                <a:xfrm flipV="1">
                  <a:off x="3600" y="1501"/>
                  <a:ext cx="1" cy="237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7" name="Line 95"/>
                <p:cNvSpPr>
                  <a:spLocks noChangeShapeType="1"/>
                </p:cNvSpPr>
                <p:nvPr/>
              </p:nvSpPr>
              <p:spPr bwMode="auto">
                <a:xfrm flipV="1">
                  <a:off x="3558" y="1501"/>
                  <a:ext cx="1" cy="237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8" name="Freeform 96"/>
                <p:cNvSpPr>
                  <a:spLocks/>
                </p:cNvSpPr>
                <p:nvPr/>
              </p:nvSpPr>
              <p:spPr bwMode="auto">
                <a:xfrm>
                  <a:off x="3505" y="1485"/>
                  <a:ext cx="42" cy="32"/>
                </a:xfrm>
                <a:custGeom>
                  <a:avLst/>
                  <a:gdLst>
                    <a:gd name="T0" fmla="*/ 0 w 210"/>
                    <a:gd name="T1" fmla="*/ 0 h 158"/>
                    <a:gd name="T2" fmla="*/ 0 w 210"/>
                    <a:gd name="T3" fmla="*/ 0 h 158"/>
                    <a:gd name="T4" fmla="*/ 0 w 210"/>
                    <a:gd name="T5" fmla="*/ 0 h 158"/>
                    <a:gd name="T6" fmla="*/ 0 w 210"/>
                    <a:gd name="T7" fmla="*/ 0 h 158"/>
                    <a:gd name="T8" fmla="*/ 0 w 210"/>
                    <a:gd name="T9" fmla="*/ 0 h 158"/>
                    <a:gd name="T10" fmla="*/ 0 w 210"/>
                    <a:gd name="T11" fmla="*/ 0 h 158"/>
                    <a:gd name="T12" fmla="*/ 0 w 210"/>
                    <a:gd name="T13" fmla="*/ 0 h 158"/>
                    <a:gd name="T14" fmla="*/ 0 w 210"/>
                    <a:gd name="T15" fmla="*/ 0 h 158"/>
                    <a:gd name="T16" fmla="*/ 0 w 210"/>
                    <a:gd name="T17" fmla="*/ 0 h 158"/>
                    <a:gd name="T18" fmla="*/ 0 w 210"/>
                    <a:gd name="T19" fmla="*/ 0 h 158"/>
                    <a:gd name="T20" fmla="*/ 0 w 210"/>
                    <a:gd name="T21" fmla="*/ 0 h 158"/>
                    <a:gd name="T22" fmla="*/ 0 w 210"/>
                    <a:gd name="T23" fmla="*/ 0 h 158"/>
                    <a:gd name="T24" fmla="*/ 0 w 210"/>
                    <a:gd name="T25" fmla="*/ 0 h 158"/>
                    <a:gd name="T26" fmla="*/ 0 w 210"/>
                    <a:gd name="T27" fmla="*/ 0 h 158"/>
                    <a:gd name="T28" fmla="*/ 0 w 210"/>
                    <a:gd name="T29" fmla="*/ 0 h 158"/>
                    <a:gd name="T30" fmla="*/ 0 w 210"/>
                    <a:gd name="T31" fmla="*/ 0 h 158"/>
                    <a:gd name="T32" fmla="*/ 0 w 210"/>
                    <a:gd name="T33" fmla="*/ 0 h 158"/>
                    <a:gd name="T34" fmla="*/ 0 w 210"/>
                    <a:gd name="T35" fmla="*/ 0 h 158"/>
                    <a:gd name="T36" fmla="*/ 0 w 210"/>
                    <a:gd name="T37" fmla="*/ 0 h 158"/>
                    <a:gd name="T38" fmla="*/ 0 w 210"/>
                    <a:gd name="T39" fmla="*/ 0 h 158"/>
                    <a:gd name="T40" fmla="*/ 0 w 210"/>
                    <a:gd name="T41" fmla="*/ 0 h 158"/>
                    <a:gd name="T42" fmla="*/ 0 w 210"/>
                    <a:gd name="T43" fmla="*/ 0 h 158"/>
                    <a:gd name="T44" fmla="*/ 0 w 210"/>
                    <a:gd name="T45" fmla="*/ 0 h 158"/>
                    <a:gd name="T46" fmla="*/ 0 w 210"/>
                    <a:gd name="T47" fmla="*/ 0 h 158"/>
                    <a:gd name="T48" fmla="*/ 0 w 210"/>
                    <a:gd name="T49" fmla="*/ 0 h 158"/>
                    <a:gd name="T50" fmla="*/ 0 w 210"/>
                    <a:gd name="T51" fmla="*/ 0 h 158"/>
                    <a:gd name="T52" fmla="*/ 0 w 210"/>
                    <a:gd name="T53" fmla="*/ 0 h 158"/>
                    <a:gd name="T54" fmla="*/ 0 w 210"/>
                    <a:gd name="T55" fmla="*/ 0 h 158"/>
                    <a:gd name="T56" fmla="*/ 0 w 210"/>
                    <a:gd name="T57" fmla="*/ 0 h 158"/>
                    <a:gd name="T58" fmla="*/ 0 w 210"/>
                    <a:gd name="T59" fmla="*/ 0 h 158"/>
                    <a:gd name="T60" fmla="*/ 0 w 210"/>
                    <a:gd name="T61" fmla="*/ 0 h 158"/>
                    <a:gd name="T62" fmla="*/ 0 w 210"/>
                    <a:gd name="T63" fmla="*/ 0 h 158"/>
                    <a:gd name="T64" fmla="*/ 0 w 210"/>
                    <a:gd name="T65" fmla="*/ 0 h 158"/>
                    <a:gd name="T66" fmla="*/ 0 w 210"/>
                    <a:gd name="T67" fmla="*/ 0 h 158"/>
                    <a:gd name="T68" fmla="*/ 0 w 210"/>
                    <a:gd name="T69" fmla="*/ 0 h 158"/>
                    <a:gd name="T70" fmla="*/ 0 w 210"/>
                    <a:gd name="T71" fmla="*/ 0 h 158"/>
                    <a:gd name="T72" fmla="*/ 0 w 210"/>
                    <a:gd name="T73" fmla="*/ 0 h 158"/>
                    <a:gd name="T74" fmla="*/ 0 w 210"/>
                    <a:gd name="T75" fmla="*/ 0 h 158"/>
                    <a:gd name="T76" fmla="*/ 0 w 210"/>
                    <a:gd name="T77" fmla="*/ 0 h 158"/>
                    <a:gd name="T78" fmla="*/ 0 w 210"/>
                    <a:gd name="T79" fmla="*/ 0 h 158"/>
                    <a:gd name="T80" fmla="*/ 0 w 210"/>
                    <a:gd name="T81" fmla="*/ 0 h 158"/>
                    <a:gd name="T82" fmla="*/ 0 w 210"/>
                    <a:gd name="T83" fmla="*/ 0 h 158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10" h="158">
                      <a:moveTo>
                        <a:pt x="106" y="0"/>
                      </a:moveTo>
                      <a:lnTo>
                        <a:pt x="100" y="0"/>
                      </a:lnTo>
                      <a:lnTo>
                        <a:pt x="94" y="0"/>
                      </a:lnTo>
                      <a:lnTo>
                        <a:pt x="90" y="0"/>
                      </a:lnTo>
                      <a:lnTo>
                        <a:pt x="84" y="1"/>
                      </a:lnTo>
                      <a:lnTo>
                        <a:pt x="80" y="2"/>
                      </a:lnTo>
                      <a:lnTo>
                        <a:pt x="74" y="3"/>
                      </a:lnTo>
                      <a:lnTo>
                        <a:pt x="68" y="5"/>
                      </a:lnTo>
                      <a:lnTo>
                        <a:pt x="64" y="6"/>
                      </a:lnTo>
                      <a:lnTo>
                        <a:pt x="59" y="8"/>
                      </a:lnTo>
                      <a:lnTo>
                        <a:pt x="55" y="10"/>
                      </a:lnTo>
                      <a:lnTo>
                        <a:pt x="50" y="11"/>
                      </a:lnTo>
                      <a:lnTo>
                        <a:pt x="45" y="14"/>
                      </a:lnTo>
                      <a:lnTo>
                        <a:pt x="41" y="17"/>
                      </a:lnTo>
                      <a:lnTo>
                        <a:pt x="36" y="18"/>
                      </a:lnTo>
                      <a:lnTo>
                        <a:pt x="33" y="22"/>
                      </a:lnTo>
                      <a:lnTo>
                        <a:pt x="28" y="24"/>
                      </a:lnTo>
                      <a:lnTo>
                        <a:pt x="25" y="27"/>
                      </a:lnTo>
                      <a:lnTo>
                        <a:pt x="23" y="31"/>
                      </a:lnTo>
                      <a:lnTo>
                        <a:pt x="19" y="33"/>
                      </a:lnTo>
                      <a:lnTo>
                        <a:pt x="16" y="37"/>
                      </a:lnTo>
                      <a:lnTo>
                        <a:pt x="14" y="40"/>
                      </a:lnTo>
                      <a:lnTo>
                        <a:pt x="10" y="44"/>
                      </a:lnTo>
                      <a:lnTo>
                        <a:pt x="8" y="48"/>
                      </a:lnTo>
                      <a:lnTo>
                        <a:pt x="7" y="51"/>
                      </a:lnTo>
                      <a:lnTo>
                        <a:pt x="5" y="56"/>
                      </a:lnTo>
                      <a:lnTo>
                        <a:pt x="4" y="59"/>
                      </a:lnTo>
                      <a:lnTo>
                        <a:pt x="2" y="62"/>
                      </a:lnTo>
                      <a:lnTo>
                        <a:pt x="1" y="66"/>
                      </a:lnTo>
                      <a:lnTo>
                        <a:pt x="0" y="71"/>
                      </a:lnTo>
                      <a:lnTo>
                        <a:pt x="0" y="75"/>
                      </a:lnTo>
                      <a:lnTo>
                        <a:pt x="0" y="78"/>
                      </a:lnTo>
                      <a:lnTo>
                        <a:pt x="0" y="83"/>
                      </a:lnTo>
                      <a:lnTo>
                        <a:pt x="0" y="86"/>
                      </a:lnTo>
                      <a:lnTo>
                        <a:pt x="1" y="91"/>
                      </a:lnTo>
                      <a:lnTo>
                        <a:pt x="2" y="94"/>
                      </a:lnTo>
                      <a:lnTo>
                        <a:pt x="4" y="99"/>
                      </a:lnTo>
                      <a:lnTo>
                        <a:pt x="5" y="102"/>
                      </a:lnTo>
                      <a:lnTo>
                        <a:pt x="7" y="105"/>
                      </a:lnTo>
                      <a:lnTo>
                        <a:pt x="8" y="110"/>
                      </a:lnTo>
                      <a:lnTo>
                        <a:pt x="10" y="113"/>
                      </a:lnTo>
                      <a:lnTo>
                        <a:pt x="14" y="117"/>
                      </a:lnTo>
                      <a:lnTo>
                        <a:pt x="16" y="120"/>
                      </a:lnTo>
                      <a:lnTo>
                        <a:pt x="19" y="124"/>
                      </a:lnTo>
                      <a:lnTo>
                        <a:pt x="23" y="127"/>
                      </a:lnTo>
                      <a:lnTo>
                        <a:pt x="25" y="130"/>
                      </a:lnTo>
                      <a:lnTo>
                        <a:pt x="27" y="133"/>
                      </a:lnTo>
                      <a:lnTo>
                        <a:pt x="32" y="136"/>
                      </a:lnTo>
                      <a:lnTo>
                        <a:pt x="35" y="138"/>
                      </a:lnTo>
                      <a:lnTo>
                        <a:pt x="40" y="141"/>
                      </a:lnTo>
                      <a:lnTo>
                        <a:pt x="44" y="143"/>
                      </a:lnTo>
                      <a:lnTo>
                        <a:pt x="49" y="145"/>
                      </a:lnTo>
                      <a:lnTo>
                        <a:pt x="53" y="147"/>
                      </a:lnTo>
                      <a:lnTo>
                        <a:pt x="58" y="149"/>
                      </a:lnTo>
                      <a:lnTo>
                        <a:pt x="63" y="151"/>
                      </a:lnTo>
                      <a:lnTo>
                        <a:pt x="67" y="153"/>
                      </a:lnTo>
                      <a:lnTo>
                        <a:pt x="73" y="154"/>
                      </a:lnTo>
                      <a:lnTo>
                        <a:pt x="78" y="154"/>
                      </a:lnTo>
                      <a:lnTo>
                        <a:pt x="83" y="155"/>
                      </a:lnTo>
                      <a:lnTo>
                        <a:pt x="89" y="156"/>
                      </a:lnTo>
                      <a:lnTo>
                        <a:pt x="93" y="158"/>
                      </a:lnTo>
                      <a:lnTo>
                        <a:pt x="98" y="158"/>
                      </a:lnTo>
                      <a:lnTo>
                        <a:pt x="104" y="158"/>
                      </a:lnTo>
                      <a:lnTo>
                        <a:pt x="110" y="158"/>
                      </a:lnTo>
                      <a:lnTo>
                        <a:pt x="115" y="158"/>
                      </a:lnTo>
                      <a:lnTo>
                        <a:pt x="119" y="156"/>
                      </a:lnTo>
                      <a:lnTo>
                        <a:pt x="125" y="155"/>
                      </a:lnTo>
                      <a:lnTo>
                        <a:pt x="131" y="154"/>
                      </a:lnTo>
                      <a:lnTo>
                        <a:pt x="136" y="154"/>
                      </a:lnTo>
                      <a:lnTo>
                        <a:pt x="141" y="153"/>
                      </a:lnTo>
                      <a:lnTo>
                        <a:pt x="145" y="151"/>
                      </a:lnTo>
                      <a:lnTo>
                        <a:pt x="150" y="149"/>
                      </a:lnTo>
                      <a:lnTo>
                        <a:pt x="154" y="147"/>
                      </a:lnTo>
                      <a:lnTo>
                        <a:pt x="160" y="145"/>
                      </a:lnTo>
                      <a:lnTo>
                        <a:pt x="165" y="143"/>
                      </a:lnTo>
                      <a:lnTo>
                        <a:pt x="168" y="141"/>
                      </a:lnTo>
                      <a:lnTo>
                        <a:pt x="172" y="138"/>
                      </a:lnTo>
                      <a:lnTo>
                        <a:pt x="176" y="136"/>
                      </a:lnTo>
                      <a:lnTo>
                        <a:pt x="180" y="133"/>
                      </a:lnTo>
                      <a:lnTo>
                        <a:pt x="186" y="130"/>
                      </a:lnTo>
                      <a:lnTo>
                        <a:pt x="188" y="127"/>
                      </a:lnTo>
                      <a:lnTo>
                        <a:pt x="192" y="124"/>
                      </a:lnTo>
                      <a:lnTo>
                        <a:pt x="195" y="120"/>
                      </a:lnTo>
                      <a:lnTo>
                        <a:pt x="197" y="117"/>
                      </a:lnTo>
                      <a:lnTo>
                        <a:pt x="200" y="113"/>
                      </a:lnTo>
                      <a:lnTo>
                        <a:pt x="202" y="110"/>
                      </a:lnTo>
                      <a:lnTo>
                        <a:pt x="203" y="105"/>
                      </a:lnTo>
                      <a:lnTo>
                        <a:pt x="205" y="102"/>
                      </a:lnTo>
                      <a:lnTo>
                        <a:pt x="206" y="99"/>
                      </a:lnTo>
                      <a:lnTo>
                        <a:pt x="208" y="94"/>
                      </a:lnTo>
                      <a:lnTo>
                        <a:pt x="209" y="91"/>
                      </a:lnTo>
                      <a:lnTo>
                        <a:pt x="210" y="86"/>
                      </a:lnTo>
                      <a:lnTo>
                        <a:pt x="210" y="83"/>
                      </a:lnTo>
                      <a:lnTo>
                        <a:pt x="210" y="78"/>
                      </a:lnTo>
                      <a:lnTo>
                        <a:pt x="210" y="75"/>
                      </a:lnTo>
                      <a:lnTo>
                        <a:pt x="210" y="71"/>
                      </a:lnTo>
                      <a:lnTo>
                        <a:pt x="209" y="66"/>
                      </a:lnTo>
                      <a:lnTo>
                        <a:pt x="208" y="62"/>
                      </a:lnTo>
                      <a:lnTo>
                        <a:pt x="206" y="59"/>
                      </a:lnTo>
                      <a:lnTo>
                        <a:pt x="205" y="56"/>
                      </a:lnTo>
                      <a:lnTo>
                        <a:pt x="203" y="51"/>
                      </a:lnTo>
                      <a:lnTo>
                        <a:pt x="202" y="48"/>
                      </a:lnTo>
                      <a:lnTo>
                        <a:pt x="200" y="44"/>
                      </a:lnTo>
                      <a:lnTo>
                        <a:pt x="197" y="40"/>
                      </a:lnTo>
                      <a:lnTo>
                        <a:pt x="195" y="37"/>
                      </a:lnTo>
                      <a:lnTo>
                        <a:pt x="192" y="33"/>
                      </a:lnTo>
                      <a:lnTo>
                        <a:pt x="188" y="31"/>
                      </a:lnTo>
                      <a:lnTo>
                        <a:pt x="186" y="27"/>
                      </a:lnTo>
                      <a:lnTo>
                        <a:pt x="182" y="24"/>
                      </a:lnTo>
                      <a:lnTo>
                        <a:pt x="177" y="22"/>
                      </a:lnTo>
                      <a:lnTo>
                        <a:pt x="174" y="18"/>
                      </a:lnTo>
                      <a:lnTo>
                        <a:pt x="169" y="17"/>
                      </a:lnTo>
                      <a:lnTo>
                        <a:pt x="166" y="14"/>
                      </a:lnTo>
                      <a:lnTo>
                        <a:pt x="161" y="11"/>
                      </a:lnTo>
                      <a:lnTo>
                        <a:pt x="155" y="10"/>
                      </a:lnTo>
                      <a:lnTo>
                        <a:pt x="151" y="8"/>
                      </a:lnTo>
                      <a:lnTo>
                        <a:pt x="146" y="6"/>
                      </a:lnTo>
                      <a:lnTo>
                        <a:pt x="142" y="5"/>
                      </a:lnTo>
                      <a:lnTo>
                        <a:pt x="137" y="3"/>
                      </a:lnTo>
                      <a:lnTo>
                        <a:pt x="132" y="2"/>
                      </a:lnTo>
                      <a:lnTo>
                        <a:pt x="126" y="1"/>
                      </a:lnTo>
                      <a:lnTo>
                        <a:pt x="120" y="0"/>
                      </a:lnTo>
                      <a:lnTo>
                        <a:pt x="116" y="0"/>
                      </a:lnTo>
                      <a:lnTo>
                        <a:pt x="111" y="0"/>
                      </a:lnTo>
                      <a:lnTo>
                        <a:pt x="10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9" name="Freeform 97"/>
                <p:cNvSpPr>
                  <a:spLocks/>
                </p:cNvSpPr>
                <p:nvPr/>
              </p:nvSpPr>
              <p:spPr bwMode="auto">
                <a:xfrm>
                  <a:off x="3504" y="1485"/>
                  <a:ext cx="42" cy="32"/>
                </a:xfrm>
                <a:custGeom>
                  <a:avLst/>
                  <a:gdLst>
                    <a:gd name="T0" fmla="*/ 0 w 209"/>
                    <a:gd name="T1" fmla="*/ 0 h 160"/>
                    <a:gd name="T2" fmla="*/ 0 w 209"/>
                    <a:gd name="T3" fmla="*/ 0 h 160"/>
                    <a:gd name="T4" fmla="*/ 0 w 209"/>
                    <a:gd name="T5" fmla="*/ 0 h 160"/>
                    <a:gd name="T6" fmla="*/ 0 w 209"/>
                    <a:gd name="T7" fmla="*/ 0 h 160"/>
                    <a:gd name="T8" fmla="*/ 0 w 209"/>
                    <a:gd name="T9" fmla="*/ 0 h 160"/>
                    <a:gd name="T10" fmla="*/ 0 w 209"/>
                    <a:gd name="T11" fmla="*/ 0 h 160"/>
                    <a:gd name="T12" fmla="*/ 0 w 209"/>
                    <a:gd name="T13" fmla="*/ 0 h 160"/>
                    <a:gd name="T14" fmla="*/ 0 w 209"/>
                    <a:gd name="T15" fmla="*/ 0 h 160"/>
                    <a:gd name="T16" fmla="*/ 0 w 209"/>
                    <a:gd name="T17" fmla="*/ 0 h 160"/>
                    <a:gd name="T18" fmla="*/ 0 w 209"/>
                    <a:gd name="T19" fmla="*/ 0 h 160"/>
                    <a:gd name="T20" fmla="*/ 0 w 209"/>
                    <a:gd name="T21" fmla="*/ 0 h 160"/>
                    <a:gd name="T22" fmla="*/ 0 w 209"/>
                    <a:gd name="T23" fmla="*/ 0 h 160"/>
                    <a:gd name="T24" fmla="*/ 0 w 209"/>
                    <a:gd name="T25" fmla="*/ 0 h 160"/>
                    <a:gd name="T26" fmla="*/ 0 w 209"/>
                    <a:gd name="T27" fmla="*/ 0 h 160"/>
                    <a:gd name="T28" fmla="*/ 0 w 209"/>
                    <a:gd name="T29" fmla="*/ 0 h 160"/>
                    <a:gd name="T30" fmla="*/ 0 w 209"/>
                    <a:gd name="T31" fmla="*/ 0 h 160"/>
                    <a:gd name="T32" fmla="*/ 0 w 209"/>
                    <a:gd name="T33" fmla="*/ 0 h 160"/>
                    <a:gd name="T34" fmla="*/ 0 w 209"/>
                    <a:gd name="T35" fmla="*/ 0 h 160"/>
                    <a:gd name="T36" fmla="*/ 0 w 209"/>
                    <a:gd name="T37" fmla="*/ 0 h 160"/>
                    <a:gd name="T38" fmla="*/ 0 w 209"/>
                    <a:gd name="T39" fmla="*/ 0 h 160"/>
                    <a:gd name="T40" fmla="*/ 0 w 209"/>
                    <a:gd name="T41" fmla="*/ 0 h 160"/>
                    <a:gd name="T42" fmla="*/ 0 w 209"/>
                    <a:gd name="T43" fmla="*/ 0 h 160"/>
                    <a:gd name="T44" fmla="*/ 0 w 209"/>
                    <a:gd name="T45" fmla="*/ 0 h 160"/>
                    <a:gd name="T46" fmla="*/ 0 w 209"/>
                    <a:gd name="T47" fmla="*/ 0 h 160"/>
                    <a:gd name="T48" fmla="*/ 0 w 209"/>
                    <a:gd name="T49" fmla="*/ 0 h 160"/>
                    <a:gd name="T50" fmla="*/ 0 w 209"/>
                    <a:gd name="T51" fmla="*/ 0 h 160"/>
                    <a:gd name="T52" fmla="*/ 0 w 209"/>
                    <a:gd name="T53" fmla="*/ 0 h 160"/>
                    <a:gd name="T54" fmla="*/ 0 w 209"/>
                    <a:gd name="T55" fmla="*/ 0 h 160"/>
                    <a:gd name="T56" fmla="*/ 0 w 209"/>
                    <a:gd name="T57" fmla="*/ 0 h 160"/>
                    <a:gd name="T58" fmla="*/ 0 w 209"/>
                    <a:gd name="T59" fmla="*/ 0 h 160"/>
                    <a:gd name="T60" fmla="*/ 0 w 209"/>
                    <a:gd name="T61" fmla="*/ 0 h 160"/>
                    <a:gd name="T62" fmla="*/ 0 w 209"/>
                    <a:gd name="T63" fmla="*/ 0 h 160"/>
                    <a:gd name="T64" fmla="*/ 0 w 209"/>
                    <a:gd name="T65" fmla="*/ 0 h 160"/>
                    <a:gd name="T66" fmla="*/ 0 w 209"/>
                    <a:gd name="T67" fmla="*/ 0 h 160"/>
                    <a:gd name="T68" fmla="*/ 0 w 209"/>
                    <a:gd name="T69" fmla="*/ 0 h 160"/>
                    <a:gd name="T70" fmla="*/ 0 w 209"/>
                    <a:gd name="T71" fmla="*/ 0 h 160"/>
                    <a:gd name="T72" fmla="*/ 0 w 209"/>
                    <a:gd name="T73" fmla="*/ 0 h 160"/>
                    <a:gd name="T74" fmla="*/ 0 w 209"/>
                    <a:gd name="T75" fmla="*/ 0 h 160"/>
                    <a:gd name="T76" fmla="*/ 0 w 209"/>
                    <a:gd name="T77" fmla="*/ 0 h 160"/>
                    <a:gd name="T78" fmla="*/ 0 w 209"/>
                    <a:gd name="T79" fmla="*/ 0 h 160"/>
                    <a:gd name="T80" fmla="*/ 0 w 209"/>
                    <a:gd name="T81" fmla="*/ 0 h 160"/>
                    <a:gd name="T82" fmla="*/ 0 w 209"/>
                    <a:gd name="T83" fmla="*/ 0 h 160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09" h="160">
                      <a:moveTo>
                        <a:pt x="105" y="0"/>
                      </a:moveTo>
                      <a:lnTo>
                        <a:pt x="98" y="0"/>
                      </a:lnTo>
                      <a:lnTo>
                        <a:pt x="94" y="0"/>
                      </a:lnTo>
                      <a:lnTo>
                        <a:pt x="89" y="1"/>
                      </a:lnTo>
                      <a:lnTo>
                        <a:pt x="84" y="2"/>
                      </a:lnTo>
                      <a:lnTo>
                        <a:pt x="79" y="4"/>
                      </a:lnTo>
                      <a:lnTo>
                        <a:pt x="72" y="5"/>
                      </a:lnTo>
                      <a:lnTo>
                        <a:pt x="68" y="5"/>
                      </a:lnTo>
                      <a:lnTo>
                        <a:pt x="63" y="7"/>
                      </a:lnTo>
                      <a:lnTo>
                        <a:pt x="59" y="9"/>
                      </a:lnTo>
                      <a:lnTo>
                        <a:pt x="54" y="10"/>
                      </a:lnTo>
                      <a:lnTo>
                        <a:pt x="49" y="13"/>
                      </a:lnTo>
                      <a:lnTo>
                        <a:pt x="44" y="15"/>
                      </a:lnTo>
                      <a:lnTo>
                        <a:pt x="40" y="17"/>
                      </a:lnTo>
                      <a:lnTo>
                        <a:pt x="36" y="21"/>
                      </a:lnTo>
                      <a:lnTo>
                        <a:pt x="32" y="22"/>
                      </a:lnTo>
                      <a:lnTo>
                        <a:pt x="28" y="25"/>
                      </a:lnTo>
                      <a:lnTo>
                        <a:pt x="25" y="28"/>
                      </a:lnTo>
                      <a:lnTo>
                        <a:pt x="22" y="32"/>
                      </a:lnTo>
                      <a:lnTo>
                        <a:pt x="19" y="34"/>
                      </a:lnTo>
                      <a:lnTo>
                        <a:pt x="14" y="38"/>
                      </a:lnTo>
                      <a:lnTo>
                        <a:pt x="12" y="42"/>
                      </a:lnTo>
                      <a:lnTo>
                        <a:pt x="10" y="45"/>
                      </a:lnTo>
                      <a:lnTo>
                        <a:pt x="8" y="49"/>
                      </a:lnTo>
                      <a:lnTo>
                        <a:pt x="6" y="52"/>
                      </a:lnTo>
                      <a:lnTo>
                        <a:pt x="4" y="57"/>
                      </a:lnTo>
                      <a:lnTo>
                        <a:pt x="3" y="60"/>
                      </a:lnTo>
                      <a:lnTo>
                        <a:pt x="2" y="65"/>
                      </a:lnTo>
                      <a:lnTo>
                        <a:pt x="1" y="68"/>
                      </a:lnTo>
                      <a:lnTo>
                        <a:pt x="0" y="72"/>
                      </a:lnTo>
                      <a:lnTo>
                        <a:pt x="0" y="76"/>
                      </a:lnTo>
                      <a:lnTo>
                        <a:pt x="0" y="81"/>
                      </a:lnTo>
                      <a:lnTo>
                        <a:pt x="0" y="84"/>
                      </a:lnTo>
                      <a:lnTo>
                        <a:pt x="0" y="89"/>
                      </a:lnTo>
                      <a:lnTo>
                        <a:pt x="1" y="93"/>
                      </a:lnTo>
                      <a:lnTo>
                        <a:pt x="2" y="96"/>
                      </a:lnTo>
                      <a:lnTo>
                        <a:pt x="3" y="100"/>
                      </a:lnTo>
                      <a:lnTo>
                        <a:pt x="4" y="103"/>
                      </a:lnTo>
                      <a:lnTo>
                        <a:pt x="6" y="109"/>
                      </a:lnTo>
                      <a:lnTo>
                        <a:pt x="8" y="112"/>
                      </a:lnTo>
                      <a:lnTo>
                        <a:pt x="10" y="115"/>
                      </a:lnTo>
                      <a:lnTo>
                        <a:pt x="12" y="119"/>
                      </a:lnTo>
                      <a:lnTo>
                        <a:pt x="14" y="123"/>
                      </a:lnTo>
                      <a:lnTo>
                        <a:pt x="19" y="126"/>
                      </a:lnTo>
                      <a:lnTo>
                        <a:pt x="22" y="129"/>
                      </a:lnTo>
                      <a:lnTo>
                        <a:pt x="23" y="132"/>
                      </a:lnTo>
                      <a:lnTo>
                        <a:pt x="27" y="136"/>
                      </a:lnTo>
                      <a:lnTo>
                        <a:pt x="31" y="138"/>
                      </a:lnTo>
                      <a:lnTo>
                        <a:pt x="35" y="141"/>
                      </a:lnTo>
                      <a:lnTo>
                        <a:pt x="39" y="143"/>
                      </a:lnTo>
                      <a:lnTo>
                        <a:pt x="43" y="146"/>
                      </a:lnTo>
                      <a:lnTo>
                        <a:pt x="48" y="148"/>
                      </a:lnTo>
                      <a:lnTo>
                        <a:pt x="53" y="150"/>
                      </a:lnTo>
                      <a:lnTo>
                        <a:pt x="57" y="152"/>
                      </a:lnTo>
                      <a:lnTo>
                        <a:pt x="62" y="153"/>
                      </a:lnTo>
                      <a:lnTo>
                        <a:pt x="67" y="155"/>
                      </a:lnTo>
                      <a:lnTo>
                        <a:pt x="71" y="157"/>
                      </a:lnTo>
                      <a:lnTo>
                        <a:pt x="78" y="158"/>
                      </a:lnTo>
                      <a:lnTo>
                        <a:pt x="82" y="159"/>
                      </a:lnTo>
                      <a:lnTo>
                        <a:pt x="88" y="159"/>
                      </a:lnTo>
                      <a:lnTo>
                        <a:pt x="93" y="160"/>
                      </a:lnTo>
                      <a:lnTo>
                        <a:pt x="97" y="160"/>
                      </a:lnTo>
                      <a:lnTo>
                        <a:pt x="104" y="160"/>
                      </a:lnTo>
                      <a:lnTo>
                        <a:pt x="110" y="160"/>
                      </a:lnTo>
                      <a:lnTo>
                        <a:pt x="114" y="160"/>
                      </a:lnTo>
                      <a:lnTo>
                        <a:pt x="119" y="159"/>
                      </a:lnTo>
                      <a:lnTo>
                        <a:pt x="124" y="159"/>
                      </a:lnTo>
                      <a:lnTo>
                        <a:pt x="129" y="158"/>
                      </a:lnTo>
                      <a:lnTo>
                        <a:pt x="136" y="157"/>
                      </a:lnTo>
                      <a:lnTo>
                        <a:pt x="140" y="155"/>
                      </a:lnTo>
                      <a:lnTo>
                        <a:pt x="145" y="153"/>
                      </a:lnTo>
                      <a:lnTo>
                        <a:pt x="149" y="152"/>
                      </a:lnTo>
                      <a:lnTo>
                        <a:pt x="154" y="150"/>
                      </a:lnTo>
                      <a:lnTo>
                        <a:pt x="158" y="148"/>
                      </a:lnTo>
                      <a:lnTo>
                        <a:pt x="164" y="146"/>
                      </a:lnTo>
                      <a:lnTo>
                        <a:pt x="167" y="143"/>
                      </a:lnTo>
                      <a:lnTo>
                        <a:pt x="172" y="141"/>
                      </a:lnTo>
                      <a:lnTo>
                        <a:pt x="175" y="138"/>
                      </a:lnTo>
                      <a:lnTo>
                        <a:pt x="180" y="136"/>
                      </a:lnTo>
                      <a:lnTo>
                        <a:pt x="183" y="132"/>
                      </a:lnTo>
                      <a:lnTo>
                        <a:pt x="187" y="129"/>
                      </a:lnTo>
                      <a:lnTo>
                        <a:pt x="191" y="126"/>
                      </a:lnTo>
                      <a:lnTo>
                        <a:pt x="195" y="123"/>
                      </a:lnTo>
                      <a:lnTo>
                        <a:pt x="197" y="119"/>
                      </a:lnTo>
                      <a:lnTo>
                        <a:pt x="199" y="115"/>
                      </a:lnTo>
                      <a:lnTo>
                        <a:pt x="201" y="112"/>
                      </a:lnTo>
                      <a:lnTo>
                        <a:pt x="203" y="109"/>
                      </a:lnTo>
                      <a:lnTo>
                        <a:pt x="205" y="103"/>
                      </a:lnTo>
                      <a:lnTo>
                        <a:pt x="206" y="100"/>
                      </a:lnTo>
                      <a:lnTo>
                        <a:pt x="207" y="96"/>
                      </a:lnTo>
                      <a:lnTo>
                        <a:pt x="208" y="93"/>
                      </a:lnTo>
                      <a:lnTo>
                        <a:pt x="209" y="89"/>
                      </a:lnTo>
                      <a:lnTo>
                        <a:pt x="209" y="84"/>
                      </a:lnTo>
                      <a:lnTo>
                        <a:pt x="209" y="81"/>
                      </a:lnTo>
                      <a:lnTo>
                        <a:pt x="209" y="76"/>
                      </a:lnTo>
                      <a:lnTo>
                        <a:pt x="209" y="72"/>
                      </a:lnTo>
                      <a:lnTo>
                        <a:pt x="208" y="68"/>
                      </a:lnTo>
                      <a:lnTo>
                        <a:pt x="207" y="65"/>
                      </a:lnTo>
                      <a:lnTo>
                        <a:pt x="206" y="60"/>
                      </a:lnTo>
                      <a:lnTo>
                        <a:pt x="205" y="57"/>
                      </a:lnTo>
                      <a:lnTo>
                        <a:pt x="203" y="52"/>
                      </a:lnTo>
                      <a:lnTo>
                        <a:pt x="201" y="49"/>
                      </a:lnTo>
                      <a:lnTo>
                        <a:pt x="199" y="45"/>
                      </a:lnTo>
                      <a:lnTo>
                        <a:pt x="197" y="42"/>
                      </a:lnTo>
                      <a:lnTo>
                        <a:pt x="195" y="38"/>
                      </a:lnTo>
                      <a:lnTo>
                        <a:pt x="191" y="34"/>
                      </a:lnTo>
                      <a:lnTo>
                        <a:pt x="187" y="32"/>
                      </a:lnTo>
                      <a:lnTo>
                        <a:pt x="184" y="28"/>
                      </a:lnTo>
                      <a:lnTo>
                        <a:pt x="181" y="25"/>
                      </a:lnTo>
                      <a:lnTo>
                        <a:pt x="176" y="22"/>
                      </a:lnTo>
                      <a:lnTo>
                        <a:pt x="173" y="21"/>
                      </a:lnTo>
                      <a:lnTo>
                        <a:pt x="169" y="17"/>
                      </a:lnTo>
                      <a:lnTo>
                        <a:pt x="165" y="15"/>
                      </a:lnTo>
                      <a:lnTo>
                        <a:pt x="159" y="13"/>
                      </a:lnTo>
                      <a:lnTo>
                        <a:pt x="155" y="10"/>
                      </a:lnTo>
                      <a:lnTo>
                        <a:pt x="150" y="9"/>
                      </a:lnTo>
                      <a:lnTo>
                        <a:pt x="146" y="7"/>
                      </a:lnTo>
                      <a:lnTo>
                        <a:pt x="141" y="5"/>
                      </a:lnTo>
                      <a:lnTo>
                        <a:pt x="137" y="5"/>
                      </a:lnTo>
                      <a:lnTo>
                        <a:pt x="130" y="4"/>
                      </a:lnTo>
                      <a:lnTo>
                        <a:pt x="125" y="2"/>
                      </a:lnTo>
                      <a:lnTo>
                        <a:pt x="120" y="1"/>
                      </a:lnTo>
                      <a:lnTo>
                        <a:pt x="115" y="0"/>
                      </a:lnTo>
                      <a:lnTo>
                        <a:pt x="111" y="0"/>
                      </a:lnTo>
                      <a:lnTo>
                        <a:pt x="105" y="0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10" name="Freeform 98"/>
                <p:cNvSpPr>
                  <a:spLocks/>
                </p:cNvSpPr>
                <p:nvPr/>
              </p:nvSpPr>
              <p:spPr bwMode="auto">
                <a:xfrm>
                  <a:off x="3505" y="1501"/>
                  <a:ext cx="44" cy="236"/>
                </a:xfrm>
                <a:custGeom>
                  <a:avLst/>
                  <a:gdLst>
                    <a:gd name="T0" fmla="*/ 0 w 217"/>
                    <a:gd name="T1" fmla="*/ 0 h 1184"/>
                    <a:gd name="T2" fmla="*/ 0 w 217"/>
                    <a:gd name="T3" fmla="*/ 0 h 1184"/>
                    <a:gd name="T4" fmla="*/ 0 w 217"/>
                    <a:gd name="T5" fmla="*/ 0 h 1184"/>
                    <a:gd name="T6" fmla="*/ 0 w 217"/>
                    <a:gd name="T7" fmla="*/ 0 h 1184"/>
                    <a:gd name="T8" fmla="*/ 0 w 217"/>
                    <a:gd name="T9" fmla="*/ 0 h 1184"/>
                    <a:gd name="T10" fmla="*/ 0 w 217"/>
                    <a:gd name="T11" fmla="*/ 0 h 1184"/>
                    <a:gd name="T12" fmla="*/ 0 w 217"/>
                    <a:gd name="T13" fmla="*/ 0 h 1184"/>
                    <a:gd name="T14" fmla="*/ 0 w 217"/>
                    <a:gd name="T15" fmla="*/ 0 h 1184"/>
                    <a:gd name="T16" fmla="*/ 0 w 217"/>
                    <a:gd name="T17" fmla="*/ 0 h 1184"/>
                    <a:gd name="T18" fmla="*/ 0 w 217"/>
                    <a:gd name="T19" fmla="*/ 0 h 1184"/>
                    <a:gd name="T20" fmla="*/ 0 w 217"/>
                    <a:gd name="T21" fmla="*/ 0 h 1184"/>
                    <a:gd name="T22" fmla="*/ 0 w 217"/>
                    <a:gd name="T23" fmla="*/ 0 h 1184"/>
                    <a:gd name="T24" fmla="*/ 0 w 217"/>
                    <a:gd name="T25" fmla="*/ 0 h 1184"/>
                    <a:gd name="T26" fmla="*/ 0 w 217"/>
                    <a:gd name="T27" fmla="*/ 0 h 1184"/>
                    <a:gd name="T28" fmla="*/ 0 w 217"/>
                    <a:gd name="T29" fmla="*/ 0 h 1184"/>
                    <a:gd name="T30" fmla="*/ 0 w 217"/>
                    <a:gd name="T31" fmla="*/ 0 h 1184"/>
                    <a:gd name="T32" fmla="*/ 0 w 217"/>
                    <a:gd name="T33" fmla="*/ 0 h 1184"/>
                    <a:gd name="T34" fmla="*/ 0 w 217"/>
                    <a:gd name="T35" fmla="*/ 0 h 1184"/>
                    <a:gd name="T36" fmla="*/ 0 w 217"/>
                    <a:gd name="T37" fmla="*/ 0 h 1184"/>
                    <a:gd name="T38" fmla="*/ 0 w 217"/>
                    <a:gd name="T39" fmla="*/ 0 h 1184"/>
                    <a:gd name="T40" fmla="*/ 0 w 217"/>
                    <a:gd name="T41" fmla="*/ 0 h 1184"/>
                    <a:gd name="T42" fmla="*/ 0 w 217"/>
                    <a:gd name="T43" fmla="*/ 0 h 1184"/>
                    <a:gd name="T44" fmla="*/ 0 w 217"/>
                    <a:gd name="T45" fmla="*/ 0 h 1184"/>
                    <a:gd name="T46" fmla="*/ 0 w 217"/>
                    <a:gd name="T47" fmla="*/ 0 h 1184"/>
                    <a:gd name="T48" fmla="*/ 0 w 217"/>
                    <a:gd name="T49" fmla="*/ 0 h 1184"/>
                    <a:gd name="T50" fmla="*/ 0 w 217"/>
                    <a:gd name="T51" fmla="*/ 0 h 1184"/>
                    <a:gd name="T52" fmla="*/ 0 w 217"/>
                    <a:gd name="T53" fmla="*/ 0 h 1184"/>
                    <a:gd name="T54" fmla="*/ 0 w 217"/>
                    <a:gd name="T55" fmla="*/ 0 h 1184"/>
                    <a:gd name="T56" fmla="*/ 0 w 217"/>
                    <a:gd name="T57" fmla="*/ 0 h 1184"/>
                    <a:gd name="T58" fmla="*/ 0 w 217"/>
                    <a:gd name="T59" fmla="*/ 0 h 1184"/>
                    <a:gd name="T60" fmla="*/ 0 w 217"/>
                    <a:gd name="T61" fmla="*/ 0 h 1184"/>
                    <a:gd name="T62" fmla="*/ 0 w 217"/>
                    <a:gd name="T63" fmla="*/ 0 h 1184"/>
                    <a:gd name="T64" fmla="*/ 0 w 217"/>
                    <a:gd name="T65" fmla="*/ 0 h 1184"/>
                    <a:gd name="T66" fmla="*/ 0 w 217"/>
                    <a:gd name="T67" fmla="*/ 0 h 1184"/>
                    <a:gd name="T68" fmla="*/ 0 w 217"/>
                    <a:gd name="T69" fmla="*/ 0 h 1184"/>
                    <a:gd name="T70" fmla="*/ 0 w 217"/>
                    <a:gd name="T71" fmla="*/ 0 h 1184"/>
                    <a:gd name="T72" fmla="*/ 0 w 217"/>
                    <a:gd name="T73" fmla="*/ 0 h 1184"/>
                    <a:gd name="T74" fmla="*/ 0 w 217"/>
                    <a:gd name="T75" fmla="*/ 0 h 1184"/>
                    <a:gd name="T76" fmla="*/ 0 w 217"/>
                    <a:gd name="T77" fmla="*/ 0 h 1184"/>
                    <a:gd name="T78" fmla="*/ 0 w 217"/>
                    <a:gd name="T79" fmla="*/ 0 h 1184"/>
                    <a:gd name="T80" fmla="*/ 0 w 217"/>
                    <a:gd name="T81" fmla="*/ 0 h 1184"/>
                    <a:gd name="T82" fmla="*/ 0 w 217"/>
                    <a:gd name="T83" fmla="*/ 0 h 1184"/>
                    <a:gd name="T84" fmla="*/ 0 w 217"/>
                    <a:gd name="T85" fmla="*/ 0 h 1184"/>
                    <a:gd name="T86" fmla="*/ 0 w 217"/>
                    <a:gd name="T87" fmla="*/ 0 h 1184"/>
                    <a:gd name="T88" fmla="*/ 0 w 217"/>
                    <a:gd name="T89" fmla="*/ 0 h 1184"/>
                    <a:gd name="T90" fmla="*/ 0 w 217"/>
                    <a:gd name="T91" fmla="*/ 0 h 1184"/>
                    <a:gd name="T92" fmla="*/ 0 w 217"/>
                    <a:gd name="T93" fmla="*/ 0 h 1184"/>
                    <a:gd name="T94" fmla="*/ 0 w 217"/>
                    <a:gd name="T95" fmla="*/ 0 h 1184"/>
                    <a:gd name="T96" fmla="*/ 0 w 217"/>
                    <a:gd name="T97" fmla="*/ 0 h 1184"/>
                    <a:gd name="T98" fmla="*/ 0 w 217"/>
                    <a:gd name="T99" fmla="*/ 0 h 1184"/>
                    <a:gd name="T100" fmla="*/ 0 w 217"/>
                    <a:gd name="T101" fmla="*/ 0 h 1184"/>
                    <a:gd name="T102" fmla="*/ 0 w 217"/>
                    <a:gd name="T103" fmla="*/ 0 h 1184"/>
                    <a:gd name="T104" fmla="*/ 0 w 217"/>
                    <a:gd name="T105" fmla="*/ 0 h 1184"/>
                    <a:gd name="T106" fmla="*/ 0 w 217"/>
                    <a:gd name="T107" fmla="*/ 0 h 1184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217" h="1184">
                      <a:moveTo>
                        <a:pt x="175" y="1184"/>
                      </a:moveTo>
                      <a:lnTo>
                        <a:pt x="175" y="1184"/>
                      </a:lnTo>
                      <a:lnTo>
                        <a:pt x="177" y="1184"/>
                      </a:lnTo>
                      <a:lnTo>
                        <a:pt x="179" y="1184"/>
                      </a:lnTo>
                      <a:lnTo>
                        <a:pt x="182" y="1184"/>
                      </a:lnTo>
                      <a:lnTo>
                        <a:pt x="184" y="1184"/>
                      </a:lnTo>
                      <a:lnTo>
                        <a:pt x="187" y="1184"/>
                      </a:lnTo>
                      <a:lnTo>
                        <a:pt x="189" y="1183"/>
                      </a:lnTo>
                      <a:lnTo>
                        <a:pt x="192" y="1181"/>
                      </a:lnTo>
                      <a:lnTo>
                        <a:pt x="193" y="1181"/>
                      </a:lnTo>
                      <a:lnTo>
                        <a:pt x="195" y="1180"/>
                      </a:lnTo>
                      <a:lnTo>
                        <a:pt x="197" y="1179"/>
                      </a:lnTo>
                      <a:lnTo>
                        <a:pt x="199" y="1178"/>
                      </a:lnTo>
                      <a:lnTo>
                        <a:pt x="200" y="1177"/>
                      </a:lnTo>
                      <a:lnTo>
                        <a:pt x="202" y="1176"/>
                      </a:lnTo>
                      <a:lnTo>
                        <a:pt x="203" y="1175"/>
                      </a:lnTo>
                      <a:lnTo>
                        <a:pt x="204" y="1172"/>
                      </a:lnTo>
                      <a:lnTo>
                        <a:pt x="205" y="1172"/>
                      </a:lnTo>
                      <a:lnTo>
                        <a:pt x="206" y="1170"/>
                      </a:lnTo>
                      <a:lnTo>
                        <a:pt x="208" y="1169"/>
                      </a:lnTo>
                      <a:lnTo>
                        <a:pt x="208" y="1168"/>
                      </a:lnTo>
                      <a:lnTo>
                        <a:pt x="209" y="1166"/>
                      </a:lnTo>
                      <a:lnTo>
                        <a:pt x="209" y="1163"/>
                      </a:lnTo>
                      <a:lnTo>
                        <a:pt x="210" y="1162"/>
                      </a:lnTo>
                      <a:lnTo>
                        <a:pt x="210" y="1160"/>
                      </a:lnTo>
                      <a:lnTo>
                        <a:pt x="210" y="1158"/>
                      </a:lnTo>
                      <a:lnTo>
                        <a:pt x="217" y="30"/>
                      </a:lnTo>
                      <a:lnTo>
                        <a:pt x="217" y="27"/>
                      </a:lnTo>
                      <a:lnTo>
                        <a:pt x="217" y="26"/>
                      </a:lnTo>
                      <a:lnTo>
                        <a:pt x="216" y="24"/>
                      </a:lnTo>
                      <a:lnTo>
                        <a:pt x="216" y="22"/>
                      </a:lnTo>
                      <a:lnTo>
                        <a:pt x="213" y="20"/>
                      </a:lnTo>
                      <a:lnTo>
                        <a:pt x="213" y="18"/>
                      </a:lnTo>
                      <a:lnTo>
                        <a:pt x="212" y="17"/>
                      </a:lnTo>
                      <a:lnTo>
                        <a:pt x="211" y="15"/>
                      </a:lnTo>
                      <a:lnTo>
                        <a:pt x="210" y="14"/>
                      </a:lnTo>
                      <a:lnTo>
                        <a:pt x="209" y="11"/>
                      </a:lnTo>
                      <a:lnTo>
                        <a:pt x="208" y="11"/>
                      </a:lnTo>
                      <a:lnTo>
                        <a:pt x="205" y="9"/>
                      </a:lnTo>
                      <a:lnTo>
                        <a:pt x="204" y="8"/>
                      </a:lnTo>
                      <a:lnTo>
                        <a:pt x="203" y="6"/>
                      </a:lnTo>
                      <a:lnTo>
                        <a:pt x="201" y="6"/>
                      </a:lnTo>
                      <a:lnTo>
                        <a:pt x="199" y="5"/>
                      </a:lnTo>
                      <a:lnTo>
                        <a:pt x="197" y="3"/>
                      </a:lnTo>
                      <a:lnTo>
                        <a:pt x="195" y="2"/>
                      </a:lnTo>
                      <a:lnTo>
                        <a:pt x="193" y="2"/>
                      </a:lnTo>
                      <a:lnTo>
                        <a:pt x="191" y="1"/>
                      </a:lnTo>
                      <a:lnTo>
                        <a:pt x="188" y="1"/>
                      </a:lnTo>
                      <a:lnTo>
                        <a:pt x="186" y="0"/>
                      </a:lnTo>
                      <a:lnTo>
                        <a:pt x="183" y="0"/>
                      </a:lnTo>
                      <a:lnTo>
                        <a:pt x="180" y="0"/>
                      </a:lnTo>
                      <a:lnTo>
                        <a:pt x="41" y="0"/>
                      </a:lnTo>
                      <a:lnTo>
                        <a:pt x="39" y="0"/>
                      </a:lnTo>
                      <a:lnTo>
                        <a:pt x="36" y="0"/>
                      </a:lnTo>
                      <a:lnTo>
                        <a:pt x="34" y="1"/>
                      </a:lnTo>
                      <a:lnTo>
                        <a:pt x="32" y="1"/>
                      </a:lnTo>
                      <a:lnTo>
                        <a:pt x="30" y="2"/>
                      </a:lnTo>
                      <a:lnTo>
                        <a:pt x="27" y="2"/>
                      </a:lnTo>
                      <a:lnTo>
                        <a:pt x="25" y="3"/>
                      </a:lnTo>
                      <a:lnTo>
                        <a:pt x="24" y="5"/>
                      </a:lnTo>
                      <a:lnTo>
                        <a:pt x="22" y="6"/>
                      </a:lnTo>
                      <a:lnTo>
                        <a:pt x="19" y="6"/>
                      </a:lnTo>
                      <a:lnTo>
                        <a:pt x="18" y="7"/>
                      </a:lnTo>
                      <a:lnTo>
                        <a:pt x="17" y="9"/>
                      </a:lnTo>
                      <a:lnTo>
                        <a:pt x="15" y="10"/>
                      </a:lnTo>
                      <a:lnTo>
                        <a:pt x="14" y="11"/>
                      </a:lnTo>
                      <a:lnTo>
                        <a:pt x="11" y="13"/>
                      </a:lnTo>
                      <a:lnTo>
                        <a:pt x="10" y="15"/>
                      </a:lnTo>
                      <a:lnTo>
                        <a:pt x="9" y="16"/>
                      </a:lnTo>
                      <a:lnTo>
                        <a:pt x="8" y="17"/>
                      </a:lnTo>
                      <a:lnTo>
                        <a:pt x="8" y="19"/>
                      </a:lnTo>
                      <a:lnTo>
                        <a:pt x="7" y="22"/>
                      </a:lnTo>
                      <a:lnTo>
                        <a:pt x="7" y="23"/>
                      </a:lnTo>
                      <a:lnTo>
                        <a:pt x="6" y="25"/>
                      </a:lnTo>
                      <a:lnTo>
                        <a:pt x="6" y="27"/>
                      </a:lnTo>
                      <a:lnTo>
                        <a:pt x="6" y="28"/>
                      </a:lnTo>
                      <a:lnTo>
                        <a:pt x="0" y="1156"/>
                      </a:lnTo>
                      <a:lnTo>
                        <a:pt x="0" y="1159"/>
                      </a:lnTo>
                      <a:lnTo>
                        <a:pt x="0" y="1161"/>
                      </a:lnTo>
                      <a:lnTo>
                        <a:pt x="1" y="1162"/>
                      </a:lnTo>
                      <a:lnTo>
                        <a:pt x="1" y="1164"/>
                      </a:lnTo>
                      <a:lnTo>
                        <a:pt x="2" y="1167"/>
                      </a:lnTo>
                      <a:lnTo>
                        <a:pt x="2" y="1168"/>
                      </a:lnTo>
                      <a:lnTo>
                        <a:pt x="4" y="1169"/>
                      </a:lnTo>
                      <a:lnTo>
                        <a:pt x="5" y="1171"/>
                      </a:lnTo>
                      <a:lnTo>
                        <a:pt x="6" y="1172"/>
                      </a:lnTo>
                      <a:lnTo>
                        <a:pt x="7" y="1173"/>
                      </a:lnTo>
                      <a:lnTo>
                        <a:pt x="8" y="1176"/>
                      </a:lnTo>
                      <a:lnTo>
                        <a:pt x="10" y="1177"/>
                      </a:lnTo>
                      <a:lnTo>
                        <a:pt x="11" y="1178"/>
                      </a:lnTo>
                      <a:lnTo>
                        <a:pt x="14" y="1178"/>
                      </a:lnTo>
                      <a:lnTo>
                        <a:pt x="16" y="1179"/>
                      </a:lnTo>
                      <a:lnTo>
                        <a:pt x="18" y="1180"/>
                      </a:lnTo>
                      <a:lnTo>
                        <a:pt x="19" y="1181"/>
                      </a:lnTo>
                      <a:lnTo>
                        <a:pt x="22" y="1183"/>
                      </a:lnTo>
                      <a:lnTo>
                        <a:pt x="24" y="1184"/>
                      </a:lnTo>
                      <a:lnTo>
                        <a:pt x="26" y="1184"/>
                      </a:lnTo>
                      <a:lnTo>
                        <a:pt x="28" y="1184"/>
                      </a:lnTo>
                      <a:lnTo>
                        <a:pt x="31" y="1184"/>
                      </a:lnTo>
                      <a:lnTo>
                        <a:pt x="33" y="1184"/>
                      </a:lnTo>
                      <a:lnTo>
                        <a:pt x="35" y="1184"/>
                      </a:lnTo>
                      <a:lnTo>
                        <a:pt x="175" y="118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11" name="Freeform 99"/>
                <p:cNvSpPr>
                  <a:spLocks/>
                </p:cNvSpPr>
                <p:nvPr/>
              </p:nvSpPr>
              <p:spPr bwMode="auto">
                <a:xfrm>
                  <a:off x="3504" y="1723"/>
                  <a:ext cx="42" cy="30"/>
                </a:xfrm>
                <a:custGeom>
                  <a:avLst/>
                  <a:gdLst>
                    <a:gd name="T0" fmla="*/ 0 w 210"/>
                    <a:gd name="T1" fmla="*/ 0 h 154"/>
                    <a:gd name="T2" fmla="*/ 0 w 210"/>
                    <a:gd name="T3" fmla="*/ 0 h 154"/>
                    <a:gd name="T4" fmla="*/ 0 w 210"/>
                    <a:gd name="T5" fmla="*/ 0 h 154"/>
                    <a:gd name="T6" fmla="*/ 0 w 210"/>
                    <a:gd name="T7" fmla="*/ 0 h 154"/>
                    <a:gd name="T8" fmla="*/ 0 w 210"/>
                    <a:gd name="T9" fmla="*/ 0 h 154"/>
                    <a:gd name="T10" fmla="*/ 0 w 210"/>
                    <a:gd name="T11" fmla="*/ 0 h 154"/>
                    <a:gd name="T12" fmla="*/ 0 w 210"/>
                    <a:gd name="T13" fmla="*/ 0 h 154"/>
                    <a:gd name="T14" fmla="*/ 0 w 210"/>
                    <a:gd name="T15" fmla="*/ 0 h 154"/>
                    <a:gd name="T16" fmla="*/ 0 w 210"/>
                    <a:gd name="T17" fmla="*/ 0 h 154"/>
                    <a:gd name="T18" fmla="*/ 0 w 210"/>
                    <a:gd name="T19" fmla="*/ 0 h 154"/>
                    <a:gd name="T20" fmla="*/ 0 w 210"/>
                    <a:gd name="T21" fmla="*/ 0 h 154"/>
                    <a:gd name="T22" fmla="*/ 0 w 210"/>
                    <a:gd name="T23" fmla="*/ 0 h 154"/>
                    <a:gd name="T24" fmla="*/ 0 w 210"/>
                    <a:gd name="T25" fmla="*/ 0 h 154"/>
                    <a:gd name="T26" fmla="*/ 0 w 210"/>
                    <a:gd name="T27" fmla="*/ 0 h 154"/>
                    <a:gd name="T28" fmla="*/ 0 w 210"/>
                    <a:gd name="T29" fmla="*/ 0 h 154"/>
                    <a:gd name="T30" fmla="*/ 0 w 210"/>
                    <a:gd name="T31" fmla="*/ 0 h 154"/>
                    <a:gd name="T32" fmla="*/ 0 w 210"/>
                    <a:gd name="T33" fmla="*/ 0 h 154"/>
                    <a:gd name="T34" fmla="*/ 0 w 210"/>
                    <a:gd name="T35" fmla="*/ 0 h 154"/>
                    <a:gd name="T36" fmla="*/ 0 w 210"/>
                    <a:gd name="T37" fmla="*/ 0 h 154"/>
                    <a:gd name="T38" fmla="*/ 0 w 210"/>
                    <a:gd name="T39" fmla="*/ 0 h 154"/>
                    <a:gd name="T40" fmla="*/ 0 w 210"/>
                    <a:gd name="T41" fmla="*/ 0 h 154"/>
                    <a:gd name="T42" fmla="*/ 0 w 210"/>
                    <a:gd name="T43" fmla="*/ 0 h 154"/>
                    <a:gd name="T44" fmla="*/ 0 w 210"/>
                    <a:gd name="T45" fmla="*/ 0 h 154"/>
                    <a:gd name="T46" fmla="*/ 0 w 210"/>
                    <a:gd name="T47" fmla="*/ 0 h 154"/>
                    <a:gd name="T48" fmla="*/ 0 w 210"/>
                    <a:gd name="T49" fmla="*/ 0 h 154"/>
                    <a:gd name="T50" fmla="*/ 0 w 210"/>
                    <a:gd name="T51" fmla="*/ 0 h 154"/>
                    <a:gd name="T52" fmla="*/ 0 w 210"/>
                    <a:gd name="T53" fmla="*/ 0 h 154"/>
                    <a:gd name="T54" fmla="*/ 0 w 210"/>
                    <a:gd name="T55" fmla="*/ 0 h 154"/>
                    <a:gd name="T56" fmla="*/ 0 w 210"/>
                    <a:gd name="T57" fmla="*/ 0 h 154"/>
                    <a:gd name="T58" fmla="*/ 0 w 210"/>
                    <a:gd name="T59" fmla="*/ 0 h 154"/>
                    <a:gd name="T60" fmla="*/ 0 w 210"/>
                    <a:gd name="T61" fmla="*/ 0 h 154"/>
                    <a:gd name="T62" fmla="*/ 0 w 210"/>
                    <a:gd name="T63" fmla="*/ 0 h 154"/>
                    <a:gd name="T64" fmla="*/ 0 w 210"/>
                    <a:gd name="T65" fmla="*/ 0 h 154"/>
                    <a:gd name="T66" fmla="*/ 0 w 210"/>
                    <a:gd name="T67" fmla="*/ 0 h 154"/>
                    <a:gd name="T68" fmla="*/ 0 w 210"/>
                    <a:gd name="T69" fmla="*/ 0 h 154"/>
                    <a:gd name="T70" fmla="*/ 0 w 210"/>
                    <a:gd name="T71" fmla="*/ 0 h 154"/>
                    <a:gd name="T72" fmla="*/ 0 w 210"/>
                    <a:gd name="T73" fmla="*/ 0 h 154"/>
                    <a:gd name="T74" fmla="*/ 0 w 210"/>
                    <a:gd name="T75" fmla="*/ 0 h 154"/>
                    <a:gd name="T76" fmla="*/ 0 w 210"/>
                    <a:gd name="T77" fmla="*/ 0 h 154"/>
                    <a:gd name="T78" fmla="*/ 0 w 210"/>
                    <a:gd name="T79" fmla="*/ 0 h 154"/>
                    <a:gd name="T80" fmla="*/ 0 w 210"/>
                    <a:gd name="T81" fmla="*/ 0 h 154"/>
                    <a:gd name="T82" fmla="*/ 0 w 210"/>
                    <a:gd name="T83" fmla="*/ 0 h 154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10" h="154">
                      <a:moveTo>
                        <a:pt x="107" y="0"/>
                      </a:moveTo>
                      <a:lnTo>
                        <a:pt x="100" y="0"/>
                      </a:lnTo>
                      <a:lnTo>
                        <a:pt x="96" y="0"/>
                      </a:lnTo>
                      <a:lnTo>
                        <a:pt x="91" y="1"/>
                      </a:lnTo>
                      <a:lnTo>
                        <a:pt x="86" y="2"/>
                      </a:lnTo>
                      <a:lnTo>
                        <a:pt x="81" y="2"/>
                      </a:lnTo>
                      <a:lnTo>
                        <a:pt x="74" y="3"/>
                      </a:lnTo>
                      <a:lnTo>
                        <a:pt x="70" y="5"/>
                      </a:lnTo>
                      <a:lnTo>
                        <a:pt x="65" y="7"/>
                      </a:lnTo>
                      <a:lnTo>
                        <a:pt x="61" y="8"/>
                      </a:lnTo>
                      <a:lnTo>
                        <a:pt x="56" y="9"/>
                      </a:lnTo>
                      <a:lnTo>
                        <a:pt x="51" y="11"/>
                      </a:lnTo>
                      <a:lnTo>
                        <a:pt x="46" y="14"/>
                      </a:lnTo>
                      <a:lnTo>
                        <a:pt x="42" y="16"/>
                      </a:lnTo>
                      <a:lnTo>
                        <a:pt x="38" y="19"/>
                      </a:lnTo>
                      <a:lnTo>
                        <a:pt x="33" y="22"/>
                      </a:lnTo>
                      <a:lnTo>
                        <a:pt x="29" y="25"/>
                      </a:lnTo>
                      <a:lnTo>
                        <a:pt x="25" y="27"/>
                      </a:lnTo>
                      <a:lnTo>
                        <a:pt x="23" y="29"/>
                      </a:lnTo>
                      <a:lnTo>
                        <a:pt x="20" y="33"/>
                      </a:lnTo>
                      <a:lnTo>
                        <a:pt x="15" y="36"/>
                      </a:lnTo>
                      <a:lnTo>
                        <a:pt x="13" y="40"/>
                      </a:lnTo>
                      <a:lnTo>
                        <a:pt x="11" y="43"/>
                      </a:lnTo>
                      <a:lnTo>
                        <a:pt x="8" y="46"/>
                      </a:lnTo>
                      <a:lnTo>
                        <a:pt x="7" y="51"/>
                      </a:lnTo>
                      <a:lnTo>
                        <a:pt x="5" y="53"/>
                      </a:lnTo>
                      <a:lnTo>
                        <a:pt x="4" y="58"/>
                      </a:lnTo>
                      <a:lnTo>
                        <a:pt x="3" y="61"/>
                      </a:lnTo>
                      <a:lnTo>
                        <a:pt x="2" y="66"/>
                      </a:lnTo>
                      <a:lnTo>
                        <a:pt x="0" y="69"/>
                      </a:lnTo>
                      <a:lnTo>
                        <a:pt x="0" y="74"/>
                      </a:lnTo>
                      <a:lnTo>
                        <a:pt x="0" y="77"/>
                      </a:lnTo>
                      <a:lnTo>
                        <a:pt x="0" y="80"/>
                      </a:lnTo>
                      <a:lnTo>
                        <a:pt x="0" y="85"/>
                      </a:lnTo>
                      <a:lnTo>
                        <a:pt x="2" y="88"/>
                      </a:lnTo>
                      <a:lnTo>
                        <a:pt x="3" y="93"/>
                      </a:lnTo>
                      <a:lnTo>
                        <a:pt x="4" y="96"/>
                      </a:lnTo>
                      <a:lnTo>
                        <a:pt x="5" y="101"/>
                      </a:lnTo>
                      <a:lnTo>
                        <a:pt x="7" y="103"/>
                      </a:lnTo>
                      <a:lnTo>
                        <a:pt x="8" y="107"/>
                      </a:lnTo>
                      <a:lnTo>
                        <a:pt x="11" y="111"/>
                      </a:lnTo>
                      <a:lnTo>
                        <a:pt x="13" y="115"/>
                      </a:lnTo>
                      <a:lnTo>
                        <a:pt x="15" y="118"/>
                      </a:lnTo>
                      <a:lnTo>
                        <a:pt x="20" y="121"/>
                      </a:lnTo>
                      <a:lnTo>
                        <a:pt x="23" y="124"/>
                      </a:lnTo>
                      <a:lnTo>
                        <a:pt x="25" y="127"/>
                      </a:lnTo>
                      <a:lnTo>
                        <a:pt x="29" y="129"/>
                      </a:lnTo>
                      <a:lnTo>
                        <a:pt x="33" y="133"/>
                      </a:lnTo>
                      <a:lnTo>
                        <a:pt x="37" y="135"/>
                      </a:lnTo>
                      <a:lnTo>
                        <a:pt x="41" y="138"/>
                      </a:lnTo>
                      <a:lnTo>
                        <a:pt x="45" y="139"/>
                      </a:lnTo>
                      <a:lnTo>
                        <a:pt x="50" y="143"/>
                      </a:lnTo>
                      <a:lnTo>
                        <a:pt x="55" y="145"/>
                      </a:lnTo>
                      <a:lnTo>
                        <a:pt x="59" y="146"/>
                      </a:lnTo>
                      <a:lnTo>
                        <a:pt x="64" y="147"/>
                      </a:lnTo>
                      <a:lnTo>
                        <a:pt x="69" y="150"/>
                      </a:lnTo>
                      <a:lnTo>
                        <a:pt x="73" y="151"/>
                      </a:lnTo>
                      <a:lnTo>
                        <a:pt x="80" y="151"/>
                      </a:lnTo>
                      <a:lnTo>
                        <a:pt x="84" y="152"/>
                      </a:lnTo>
                      <a:lnTo>
                        <a:pt x="90" y="153"/>
                      </a:lnTo>
                      <a:lnTo>
                        <a:pt x="95" y="154"/>
                      </a:lnTo>
                      <a:lnTo>
                        <a:pt x="99" y="154"/>
                      </a:lnTo>
                      <a:lnTo>
                        <a:pt x="106" y="154"/>
                      </a:lnTo>
                      <a:lnTo>
                        <a:pt x="112" y="154"/>
                      </a:lnTo>
                      <a:lnTo>
                        <a:pt x="116" y="154"/>
                      </a:lnTo>
                      <a:lnTo>
                        <a:pt x="121" y="153"/>
                      </a:lnTo>
                      <a:lnTo>
                        <a:pt x="126" y="152"/>
                      </a:lnTo>
                      <a:lnTo>
                        <a:pt x="131" y="151"/>
                      </a:lnTo>
                      <a:lnTo>
                        <a:pt x="138" y="151"/>
                      </a:lnTo>
                      <a:lnTo>
                        <a:pt x="142" y="150"/>
                      </a:lnTo>
                      <a:lnTo>
                        <a:pt x="147" y="147"/>
                      </a:lnTo>
                      <a:lnTo>
                        <a:pt x="151" y="146"/>
                      </a:lnTo>
                      <a:lnTo>
                        <a:pt x="156" y="145"/>
                      </a:lnTo>
                      <a:lnTo>
                        <a:pt x="160" y="143"/>
                      </a:lnTo>
                      <a:lnTo>
                        <a:pt x="166" y="139"/>
                      </a:lnTo>
                      <a:lnTo>
                        <a:pt x="169" y="138"/>
                      </a:lnTo>
                      <a:lnTo>
                        <a:pt x="174" y="135"/>
                      </a:lnTo>
                      <a:lnTo>
                        <a:pt x="177" y="133"/>
                      </a:lnTo>
                      <a:lnTo>
                        <a:pt x="182" y="129"/>
                      </a:lnTo>
                      <a:lnTo>
                        <a:pt x="185" y="127"/>
                      </a:lnTo>
                      <a:lnTo>
                        <a:pt x="188" y="124"/>
                      </a:lnTo>
                      <a:lnTo>
                        <a:pt x="192" y="121"/>
                      </a:lnTo>
                      <a:lnTo>
                        <a:pt x="195" y="118"/>
                      </a:lnTo>
                      <a:lnTo>
                        <a:pt x="198" y="115"/>
                      </a:lnTo>
                      <a:lnTo>
                        <a:pt x="200" y="111"/>
                      </a:lnTo>
                      <a:lnTo>
                        <a:pt x="202" y="107"/>
                      </a:lnTo>
                      <a:lnTo>
                        <a:pt x="203" y="103"/>
                      </a:lnTo>
                      <a:lnTo>
                        <a:pt x="206" y="101"/>
                      </a:lnTo>
                      <a:lnTo>
                        <a:pt x="207" y="96"/>
                      </a:lnTo>
                      <a:lnTo>
                        <a:pt x="208" y="93"/>
                      </a:lnTo>
                      <a:lnTo>
                        <a:pt x="209" y="88"/>
                      </a:lnTo>
                      <a:lnTo>
                        <a:pt x="210" y="85"/>
                      </a:lnTo>
                      <a:lnTo>
                        <a:pt x="210" y="80"/>
                      </a:lnTo>
                      <a:lnTo>
                        <a:pt x="210" y="77"/>
                      </a:lnTo>
                      <a:lnTo>
                        <a:pt x="210" y="74"/>
                      </a:lnTo>
                      <a:lnTo>
                        <a:pt x="210" y="69"/>
                      </a:lnTo>
                      <a:lnTo>
                        <a:pt x="209" y="66"/>
                      </a:lnTo>
                      <a:lnTo>
                        <a:pt x="208" y="61"/>
                      </a:lnTo>
                      <a:lnTo>
                        <a:pt x="207" y="58"/>
                      </a:lnTo>
                      <a:lnTo>
                        <a:pt x="206" y="53"/>
                      </a:lnTo>
                      <a:lnTo>
                        <a:pt x="203" y="51"/>
                      </a:lnTo>
                      <a:lnTo>
                        <a:pt x="202" y="46"/>
                      </a:lnTo>
                      <a:lnTo>
                        <a:pt x="200" y="43"/>
                      </a:lnTo>
                      <a:lnTo>
                        <a:pt x="198" y="40"/>
                      </a:lnTo>
                      <a:lnTo>
                        <a:pt x="195" y="36"/>
                      </a:lnTo>
                      <a:lnTo>
                        <a:pt x="192" y="33"/>
                      </a:lnTo>
                      <a:lnTo>
                        <a:pt x="188" y="29"/>
                      </a:lnTo>
                      <a:lnTo>
                        <a:pt x="185" y="27"/>
                      </a:lnTo>
                      <a:lnTo>
                        <a:pt x="182" y="25"/>
                      </a:lnTo>
                      <a:lnTo>
                        <a:pt x="177" y="22"/>
                      </a:lnTo>
                      <a:lnTo>
                        <a:pt x="175" y="19"/>
                      </a:lnTo>
                      <a:lnTo>
                        <a:pt x="171" y="16"/>
                      </a:lnTo>
                      <a:lnTo>
                        <a:pt x="167" y="14"/>
                      </a:lnTo>
                      <a:lnTo>
                        <a:pt x="161" y="11"/>
                      </a:lnTo>
                      <a:lnTo>
                        <a:pt x="157" y="9"/>
                      </a:lnTo>
                      <a:lnTo>
                        <a:pt x="152" y="8"/>
                      </a:lnTo>
                      <a:lnTo>
                        <a:pt x="148" y="7"/>
                      </a:lnTo>
                      <a:lnTo>
                        <a:pt x="143" y="5"/>
                      </a:lnTo>
                      <a:lnTo>
                        <a:pt x="139" y="3"/>
                      </a:lnTo>
                      <a:lnTo>
                        <a:pt x="132" y="2"/>
                      </a:lnTo>
                      <a:lnTo>
                        <a:pt x="127" y="2"/>
                      </a:lnTo>
                      <a:lnTo>
                        <a:pt x="122" y="1"/>
                      </a:lnTo>
                      <a:lnTo>
                        <a:pt x="117" y="0"/>
                      </a:lnTo>
                      <a:lnTo>
                        <a:pt x="113" y="0"/>
                      </a:lnTo>
                      <a:lnTo>
                        <a:pt x="10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12" name="Freeform 100"/>
                <p:cNvSpPr>
                  <a:spLocks/>
                </p:cNvSpPr>
                <p:nvPr/>
              </p:nvSpPr>
              <p:spPr bwMode="auto">
                <a:xfrm>
                  <a:off x="3503" y="1723"/>
                  <a:ext cx="42" cy="30"/>
                </a:xfrm>
                <a:custGeom>
                  <a:avLst/>
                  <a:gdLst>
                    <a:gd name="T0" fmla="*/ 0 w 210"/>
                    <a:gd name="T1" fmla="*/ 0 h 151"/>
                    <a:gd name="T2" fmla="*/ 0 w 210"/>
                    <a:gd name="T3" fmla="*/ 0 h 151"/>
                    <a:gd name="T4" fmla="*/ 0 w 210"/>
                    <a:gd name="T5" fmla="*/ 0 h 151"/>
                    <a:gd name="T6" fmla="*/ 0 w 210"/>
                    <a:gd name="T7" fmla="*/ 0 h 151"/>
                    <a:gd name="T8" fmla="*/ 0 w 210"/>
                    <a:gd name="T9" fmla="*/ 0 h 151"/>
                    <a:gd name="T10" fmla="*/ 0 w 210"/>
                    <a:gd name="T11" fmla="*/ 0 h 151"/>
                    <a:gd name="T12" fmla="*/ 0 w 210"/>
                    <a:gd name="T13" fmla="*/ 0 h 151"/>
                    <a:gd name="T14" fmla="*/ 0 w 210"/>
                    <a:gd name="T15" fmla="*/ 0 h 151"/>
                    <a:gd name="T16" fmla="*/ 0 w 210"/>
                    <a:gd name="T17" fmla="*/ 0 h 151"/>
                    <a:gd name="T18" fmla="*/ 0 w 210"/>
                    <a:gd name="T19" fmla="*/ 0 h 151"/>
                    <a:gd name="T20" fmla="*/ 0 w 210"/>
                    <a:gd name="T21" fmla="*/ 0 h 151"/>
                    <a:gd name="T22" fmla="*/ 0 w 210"/>
                    <a:gd name="T23" fmla="*/ 0 h 151"/>
                    <a:gd name="T24" fmla="*/ 0 w 210"/>
                    <a:gd name="T25" fmla="*/ 0 h 151"/>
                    <a:gd name="T26" fmla="*/ 0 w 210"/>
                    <a:gd name="T27" fmla="*/ 0 h 151"/>
                    <a:gd name="T28" fmla="*/ 0 w 210"/>
                    <a:gd name="T29" fmla="*/ 0 h 151"/>
                    <a:gd name="T30" fmla="*/ 0 w 210"/>
                    <a:gd name="T31" fmla="*/ 0 h 151"/>
                    <a:gd name="T32" fmla="*/ 0 w 210"/>
                    <a:gd name="T33" fmla="*/ 0 h 151"/>
                    <a:gd name="T34" fmla="*/ 0 w 210"/>
                    <a:gd name="T35" fmla="*/ 0 h 151"/>
                    <a:gd name="T36" fmla="*/ 0 w 210"/>
                    <a:gd name="T37" fmla="*/ 0 h 151"/>
                    <a:gd name="T38" fmla="*/ 0 w 210"/>
                    <a:gd name="T39" fmla="*/ 0 h 151"/>
                    <a:gd name="T40" fmla="*/ 0 w 210"/>
                    <a:gd name="T41" fmla="*/ 0 h 151"/>
                    <a:gd name="T42" fmla="*/ 0 w 210"/>
                    <a:gd name="T43" fmla="*/ 0 h 151"/>
                    <a:gd name="T44" fmla="*/ 0 w 210"/>
                    <a:gd name="T45" fmla="*/ 0 h 151"/>
                    <a:gd name="T46" fmla="*/ 0 w 210"/>
                    <a:gd name="T47" fmla="*/ 0 h 151"/>
                    <a:gd name="T48" fmla="*/ 0 w 210"/>
                    <a:gd name="T49" fmla="*/ 0 h 151"/>
                    <a:gd name="T50" fmla="*/ 0 w 210"/>
                    <a:gd name="T51" fmla="*/ 0 h 151"/>
                    <a:gd name="T52" fmla="*/ 0 w 210"/>
                    <a:gd name="T53" fmla="*/ 0 h 151"/>
                    <a:gd name="T54" fmla="*/ 0 w 210"/>
                    <a:gd name="T55" fmla="*/ 0 h 151"/>
                    <a:gd name="T56" fmla="*/ 0 w 210"/>
                    <a:gd name="T57" fmla="*/ 0 h 151"/>
                    <a:gd name="T58" fmla="*/ 0 w 210"/>
                    <a:gd name="T59" fmla="*/ 0 h 151"/>
                    <a:gd name="T60" fmla="*/ 0 w 210"/>
                    <a:gd name="T61" fmla="*/ 0 h 151"/>
                    <a:gd name="T62" fmla="*/ 0 w 210"/>
                    <a:gd name="T63" fmla="*/ 0 h 151"/>
                    <a:gd name="T64" fmla="*/ 0 w 210"/>
                    <a:gd name="T65" fmla="*/ 0 h 151"/>
                    <a:gd name="T66" fmla="*/ 0 w 210"/>
                    <a:gd name="T67" fmla="*/ 0 h 151"/>
                    <a:gd name="T68" fmla="*/ 0 w 210"/>
                    <a:gd name="T69" fmla="*/ 0 h 151"/>
                    <a:gd name="T70" fmla="*/ 0 w 210"/>
                    <a:gd name="T71" fmla="*/ 0 h 151"/>
                    <a:gd name="T72" fmla="*/ 0 w 210"/>
                    <a:gd name="T73" fmla="*/ 0 h 151"/>
                    <a:gd name="T74" fmla="*/ 0 w 210"/>
                    <a:gd name="T75" fmla="*/ 0 h 151"/>
                    <a:gd name="T76" fmla="*/ 0 w 210"/>
                    <a:gd name="T77" fmla="*/ 0 h 151"/>
                    <a:gd name="T78" fmla="*/ 0 w 210"/>
                    <a:gd name="T79" fmla="*/ 0 h 151"/>
                    <a:gd name="T80" fmla="*/ 0 w 210"/>
                    <a:gd name="T81" fmla="*/ 0 h 151"/>
                    <a:gd name="T82" fmla="*/ 0 w 210"/>
                    <a:gd name="T83" fmla="*/ 0 h 151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10" h="151">
                      <a:moveTo>
                        <a:pt x="105" y="0"/>
                      </a:moveTo>
                      <a:lnTo>
                        <a:pt x="100" y="0"/>
                      </a:lnTo>
                      <a:lnTo>
                        <a:pt x="95" y="0"/>
                      </a:lnTo>
                      <a:lnTo>
                        <a:pt x="91" y="1"/>
                      </a:lnTo>
                      <a:lnTo>
                        <a:pt x="85" y="3"/>
                      </a:lnTo>
                      <a:lnTo>
                        <a:pt x="79" y="4"/>
                      </a:lnTo>
                      <a:lnTo>
                        <a:pt x="74" y="5"/>
                      </a:lnTo>
                      <a:lnTo>
                        <a:pt x="69" y="6"/>
                      </a:lnTo>
                      <a:lnTo>
                        <a:pt x="65" y="6"/>
                      </a:lnTo>
                      <a:lnTo>
                        <a:pt x="60" y="8"/>
                      </a:lnTo>
                      <a:lnTo>
                        <a:pt x="55" y="10"/>
                      </a:lnTo>
                      <a:lnTo>
                        <a:pt x="50" y="12"/>
                      </a:lnTo>
                      <a:lnTo>
                        <a:pt x="45" y="14"/>
                      </a:lnTo>
                      <a:lnTo>
                        <a:pt x="42" y="17"/>
                      </a:lnTo>
                      <a:lnTo>
                        <a:pt x="36" y="18"/>
                      </a:lnTo>
                      <a:lnTo>
                        <a:pt x="33" y="22"/>
                      </a:lnTo>
                      <a:lnTo>
                        <a:pt x="28" y="24"/>
                      </a:lnTo>
                      <a:lnTo>
                        <a:pt x="25" y="27"/>
                      </a:lnTo>
                      <a:lnTo>
                        <a:pt x="21" y="30"/>
                      </a:lnTo>
                      <a:lnTo>
                        <a:pt x="18" y="33"/>
                      </a:lnTo>
                      <a:lnTo>
                        <a:pt x="15" y="37"/>
                      </a:lnTo>
                      <a:lnTo>
                        <a:pt x="12" y="39"/>
                      </a:lnTo>
                      <a:lnTo>
                        <a:pt x="10" y="43"/>
                      </a:lnTo>
                      <a:lnTo>
                        <a:pt x="8" y="46"/>
                      </a:lnTo>
                      <a:lnTo>
                        <a:pt x="7" y="50"/>
                      </a:lnTo>
                      <a:lnTo>
                        <a:pt x="4" y="54"/>
                      </a:lnTo>
                      <a:lnTo>
                        <a:pt x="3" y="57"/>
                      </a:lnTo>
                      <a:lnTo>
                        <a:pt x="2" y="60"/>
                      </a:lnTo>
                      <a:lnTo>
                        <a:pt x="1" y="65"/>
                      </a:lnTo>
                      <a:lnTo>
                        <a:pt x="0" y="68"/>
                      </a:lnTo>
                      <a:lnTo>
                        <a:pt x="0" y="72"/>
                      </a:lnTo>
                      <a:lnTo>
                        <a:pt x="0" y="76"/>
                      </a:lnTo>
                      <a:lnTo>
                        <a:pt x="0" y="80"/>
                      </a:lnTo>
                      <a:lnTo>
                        <a:pt x="0" y="83"/>
                      </a:lnTo>
                      <a:lnTo>
                        <a:pt x="1" y="88"/>
                      </a:lnTo>
                      <a:lnTo>
                        <a:pt x="2" y="91"/>
                      </a:lnTo>
                      <a:lnTo>
                        <a:pt x="3" y="94"/>
                      </a:lnTo>
                      <a:lnTo>
                        <a:pt x="4" y="99"/>
                      </a:lnTo>
                      <a:lnTo>
                        <a:pt x="7" y="102"/>
                      </a:lnTo>
                      <a:lnTo>
                        <a:pt x="8" y="106"/>
                      </a:lnTo>
                      <a:lnTo>
                        <a:pt x="10" y="109"/>
                      </a:lnTo>
                      <a:lnTo>
                        <a:pt x="12" y="113"/>
                      </a:lnTo>
                      <a:lnTo>
                        <a:pt x="15" y="116"/>
                      </a:lnTo>
                      <a:lnTo>
                        <a:pt x="18" y="119"/>
                      </a:lnTo>
                      <a:lnTo>
                        <a:pt x="21" y="122"/>
                      </a:lnTo>
                      <a:lnTo>
                        <a:pt x="25" y="125"/>
                      </a:lnTo>
                      <a:lnTo>
                        <a:pt x="28" y="127"/>
                      </a:lnTo>
                      <a:lnTo>
                        <a:pt x="33" y="131"/>
                      </a:lnTo>
                      <a:lnTo>
                        <a:pt x="36" y="133"/>
                      </a:lnTo>
                      <a:lnTo>
                        <a:pt x="41" y="135"/>
                      </a:lnTo>
                      <a:lnTo>
                        <a:pt x="44" y="137"/>
                      </a:lnTo>
                      <a:lnTo>
                        <a:pt x="49" y="140"/>
                      </a:lnTo>
                      <a:lnTo>
                        <a:pt x="54" y="142"/>
                      </a:lnTo>
                      <a:lnTo>
                        <a:pt x="59" y="143"/>
                      </a:lnTo>
                      <a:lnTo>
                        <a:pt x="63" y="145"/>
                      </a:lnTo>
                      <a:lnTo>
                        <a:pt x="68" y="147"/>
                      </a:lnTo>
                      <a:lnTo>
                        <a:pt x="73" y="148"/>
                      </a:lnTo>
                      <a:lnTo>
                        <a:pt x="78" y="149"/>
                      </a:lnTo>
                      <a:lnTo>
                        <a:pt x="84" y="149"/>
                      </a:lnTo>
                      <a:lnTo>
                        <a:pt x="90" y="150"/>
                      </a:lnTo>
                      <a:lnTo>
                        <a:pt x="94" y="151"/>
                      </a:lnTo>
                      <a:lnTo>
                        <a:pt x="99" y="151"/>
                      </a:lnTo>
                      <a:lnTo>
                        <a:pt x="104" y="151"/>
                      </a:lnTo>
                      <a:lnTo>
                        <a:pt x="111" y="151"/>
                      </a:lnTo>
                      <a:lnTo>
                        <a:pt x="116" y="151"/>
                      </a:lnTo>
                      <a:lnTo>
                        <a:pt x="120" y="150"/>
                      </a:lnTo>
                      <a:lnTo>
                        <a:pt x="126" y="149"/>
                      </a:lnTo>
                      <a:lnTo>
                        <a:pt x="130" y="149"/>
                      </a:lnTo>
                      <a:lnTo>
                        <a:pt x="136" y="148"/>
                      </a:lnTo>
                      <a:lnTo>
                        <a:pt x="142" y="147"/>
                      </a:lnTo>
                      <a:lnTo>
                        <a:pt x="146" y="145"/>
                      </a:lnTo>
                      <a:lnTo>
                        <a:pt x="151" y="143"/>
                      </a:lnTo>
                      <a:lnTo>
                        <a:pt x="155" y="142"/>
                      </a:lnTo>
                      <a:lnTo>
                        <a:pt x="160" y="140"/>
                      </a:lnTo>
                      <a:lnTo>
                        <a:pt x="164" y="137"/>
                      </a:lnTo>
                      <a:lnTo>
                        <a:pt x="169" y="135"/>
                      </a:lnTo>
                      <a:lnTo>
                        <a:pt x="173" y="133"/>
                      </a:lnTo>
                      <a:lnTo>
                        <a:pt x="177" y="131"/>
                      </a:lnTo>
                      <a:lnTo>
                        <a:pt x="181" y="127"/>
                      </a:lnTo>
                      <a:lnTo>
                        <a:pt x="185" y="125"/>
                      </a:lnTo>
                      <a:lnTo>
                        <a:pt x="187" y="122"/>
                      </a:lnTo>
                      <a:lnTo>
                        <a:pt x="190" y="119"/>
                      </a:lnTo>
                      <a:lnTo>
                        <a:pt x="194" y="116"/>
                      </a:lnTo>
                      <a:lnTo>
                        <a:pt x="197" y="113"/>
                      </a:lnTo>
                      <a:lnTo>
                        <a:pt x="199" y="109"/>
                      </a:lnTo>
                      <a:lnTo>
                        <a:pt x="202" y="106"/>
                      </a:lnTo>
                      <a:lnTo>
                        <a:pt x="203" y="102"/>
                      </a:lnTo>
                      <a:lnTo>
                        <a:pt x="205" y="99"/>
                      </a:lnTo>
                      <a:lnTo>
                        <a:pt x="206" y="94"/>
                      </a:lnTo>
                      <a:lnTo>
                        <a:pt x="207" y="91"/>
                      </a:lnTo>
                      <a:lnTo>
                        <a:pt x="209" y="88"/>
                      </a:lnTo>
                      <a:lnTo>
                        <a:pt x="210" y="83"/>
                      </a:lnTo>
                      <a:lnTo>
                        <a:pt x="210" y="80"/>
                      </a:lnTo>
                      <a:lnTo>
                        <a:pt x="210" y="76"/>
                      </a:lnTo>
                      <a:lnTo>
                        <a:pt x="210" y="72"/>
                      </a:lnTo>
                      <a:lnTo>
                        <a:pt x="210" y="68"/>
                      </a:lnTo>
                      <a:lnTo>
                        <a:pt x="209" y="65"/>
                      </a:lnTo>
                      <a:lnTo>
                        <a:pt x="207" y="60"/>
                      </a:lnTo>
                      <a:lnTo>
                        <a:pt x="206" y="57"/>
                      </a:lnTo>
                      <a:lnTo>
                        <a:pt x="205" y="54"/>
                      </a:lnTo>
                      <a:lnTo>
                        <a:pt x="203" y="50"/>
                      </a:lnTo>
                      <a:lnTo>
                        <a:pt x="202" y="46"/>
                      </a:lnTo>
                      <a:lnTo>
                        <a:pt x="199" y="43"/>
                      </a:lnTo>
                      <a:lnTo>
                        <a:pt x="197" y="39"/>
                      </a:lnTo>
                      <a:lnTo>
                        <a:pt x="194" y="37"/>
                      </a:lnTo>
                      <a:lnTo>
                        <a:pt x="190" y="33"/>
                      </a:lnTo>
                      <a:lnTo>
                        <a:pt x="187" y="30"/>
                      </a:lnTo>
                      <a:lnTo>
                        <a:pt x="185" y="27"/>
                      </a:lnTo>
                      <a:lnTo>
                        <a:pt x="181" y="24"/>
                      </a:lnTo>
                      <a:lnTo>
                        <a:pt x="177" y="22"/>
                      </a:lnTo>
                      <a:lnTo>
                        <a:pt x="173" y="18"/>
                      </a:lnTo>
                      <a:lnTo>
                        <a:pt x="170" y="17"/>
                      </a:lnTo>
                      <a:lnTo>
                        <a:pt x="165" y="14"/>
                      </a:lnTo>
                      <a:lnTo>
                        <a:pt x="161" y="12"/>
                      </a:lnTo>
                      <a:lnTo>
                        <a:pt x="156" y="10"/>
                      </a:lnTo>
                      <a:lnTo>
                        <a:pt x="152" y="8"/>
                      </a:lnTo>
                      <a:lnTo>
                        <a:pt x="147" y="6"/>
                      </a:lnTo>
                      <a:lnTo>
                        <a:pt x="143" y="6"/>
                      </a:lnTo>
                      <a:lnTo>
                        <a:pt x="137" y="5"/>
                      </a:lnTo>
                      <a:lnTo>
                        <a:pt x="131" y="4"/>
                      </a:lnTo>
                      <a:lnTo>
                        <a:pt x="127" y="3"/>
                      </a:lnTo>
                      <a:lnTo>
                        <a:pt x="121" y="1"/>
                      </a:lnTo>
                      <a:lnTo>
                        <a:pt x="117" y="0"/>
                      </a:lnTo>
                      <a:lnTo>
                        <a:pt x="112" y="0"/>
                      </a:lnTo>
                      <a:lnTo>
                        <a:pt x="105" y="0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13" name="Line 101"/>
                <p:cNvSpPr>
                  <a:spLocks noChangeShapeType="1"/>
                </p:cNvSpPr>
                <p:nvPr/>
              </p:nvSpPr>
              <p:spPr bwMode="auto">
                <a:xfrm flipV="1">
                  <a:off x="3547" y="1501"/>
                  <a:ext cx="2" cy="237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14" name="Line 102"/>
                <p:cNvSpPr>
                  <a:spLocks noChangeShapeType="1"/>
                </p:cNvSpPr>
                <p:nvPr/>
              </p:nvSpPr>
              <p:spPr bwMode="auto">
                <a:xfrm flipV="1">
                  <a:off x="3505" y="1501"/>
                  <a:ext cx="1" cy="23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15" name="Freeform 103"/>
                <p:cNvSpPr>
                  <a:spLocks/>
                </p:cNvSpPr>
                <p:nvPr/>
              </p:nvSpPr>
              <p:spPr bwMode="auto">
                <a:xfrm>
                  <a:off x="3453" y="1485"/>
                  <a:ext cx="42" cy="31"/>
                </a:xfrm>
                <a:custGeom>
                  <a:avLst/>
                  <a:gdLst>
                    <a:gd name="T0" fmla="*/ 0 w 210"/>
                    <a:gd name="T1" fmla="*/ 0 h 157"/>
                    <a:gd name="T2" fmla="*/ 0 w 210"/>
                    <a:gd name="T3" fmla="*/ 0 h 157"/>
                    <a:gd name="T4" fmla="*/ 0 w 210"/>
                    <a:gd name="T5" fmla="*/ 0 h 157"/>
                    <a:gd name="T6" fmla="*/ 0 w 210"/>
                    <a:gd name="T7" fmla="*/ 0 h 157"/>
                    <a:gd name="T8" fmla="*/ 0 w 210"/>
                    <a:gd name="T9" fmla="*/ 0 h 157"/>
                    <a:gd name="T10" fmla="*/ 0 w 210"/>
                    <a:gd name="T11" fmla="*/ 0 h 157"/>
                    <a:gd name="T12" fmla="*/ 0 w 210"/>
                    <a:gd name="T13" fmla="*/ 0 h 157"/>
                    <a:gd name="T14" fmla="*/ 0 w 210"/>
                    <a:gd name="T15" fmla="*/ 0 h 157"/>
                    <a:gd name="T16" fmla="*/ 0 w 210"/>
                    <a:gd name="T17" fmla="*/ 0 h 157"/>
                    <a:gd name="T18" fmla="*/ 0 w 210"/>
                    <a:gd name="T19" fmla="*/ 0 h 157"/>
                    <a:gd name="T20" fmla="*/ 0 w 210"/>
                    <a:gd name="T21" fmla="*/ 0 h 157"/>
                    <a:gd name="T22" fmla="*/ 0 w 210"/>
                    <a:gd name="T23" fmla="*/ 0 h 157"/>
                    <a:gd name="T24" fmla="*/ 0 w 210"/>
                    <a:gd name="T25" fmla="*/ 0 h 157"/>
                    <a:gd name="T26" fmla="*/ 0 w 210"/>
                    <a:gd name="T27" fmla="*/ 0 h 157"/>
                    <a:gd name="T28" fmla="*/ 0 w 210"/>
                    <a:gd name="T29" fmla="*/ 0 h 157"/>
                    <a:gd name="T30" fmla="*/ 0 w 210"/>
                    <a:gd name="T31" fmla="*/ 0 h 157"/>
                    <a:gd name="T32" fmla="*/ 0 w 210"/>
                    <a:gd name="T33" fmla="*/ 0 h 157"/>
                    <a:gd name="T34" fmla="*/ 0 w 210"/>
                    <a:gd name="T35" fmla="*/ 0 h 157"/>
                    <a:gd name="T36" fmla="*/ 0 w 210"/>
                    <a:gd name="T37" fmla="*/ 0 h 157"/>
                    <a:gd name="T38" fmla="*/ 0 w 210"/>
                    <a:gd name="T39" fmla="*/ 0 h 157"/>
                    <a:gd name="T40" fmla="*/ 0 w 210"/>
                    <a:gd name="T41" fmla="*/ 0 h 157"/>
                    <a:gd name="T42" fmla="*/ 0 w 210"/>
                    <a:gd name="T43" fmla="*/ 0 h 157"/>
                    <a:gd name="T44" fmla="*/ 0 w 210"/>
                    <a:gd name="T45" fmla="*/ 0 h 157"/>
                    <a:gd name="T46" fmla="*/ 0 w 210"/>
                    <a:gd name="T47" fmla="*/ 0 h 157"/>
                    <a:gd name="T48" fmla="*/ 0 w 210"/>
                    <a:gd name="T49" fmla="*/ 0 h 157"/>
                    <a:gd name="T50" fmla="*/ 0 w 210"/>
                    <a:gd name="T51" fmla="*/ 0 h 157"/>
                    <a:gd name="T52" fmla="*/ 0 w 210"/>
                    <a:gd name="T53" fmla="*/ 0 h 157"/>
                    <a:gd name="T54" fmla="*/ 0 w 210"/>
                    <a:gd name="T55" fmla="*/ 0 h 157"/>
                    <a:gd name="T56" fmla="*/ 0 w 210"/>
                    <a:gd name="T57" fmla="*/ 0 h 157"/>
                    <a:gd name="T58" fmla="*/ 0 w 210"/>
                    <a:gd name="T59" fmla="*/ 0 h 157"/>
                    <a:gd name="T60" fmla="*/ 0 w 210"/>
                    <a:gd name="T61" fmla="*/ 0 h 157"/>
                    <a:gd name="T62" fmla="*/ 0 w 210"/>
                    <a:gd name="T63" fmla="*/ 0 h 157"/>
                    <a:gd name="T64" fmla="*/ 0 w 210"/>
                    <a:gd name="T65" fmla="*/ 0 h 157"/>
                    <a:gd name="T66" fmla="*/ 0 w 210"/>
                    <a:gd name="T67" fmla="*/ 0 h 157"/>
                    <a:gd name="T68" fmla="*/ 0 w 210"/>
                    <a:gd name="T69" fmla="*/ 0 h 157"/>
                    <a:gd name="T70" fmla="*/ 0 w 210"/>
                    <a:gd name="T71" fmla="*/ 0 h 157"/>
                    <a:gd name="T72" fmla="*/ 0 w 210"/>
                    <a:gd name="T73" fmla="*/ 0 h 157"/>
                    <a:gd name="T74" fmla="*/ 0 w 210"/>
                    <a:gd name="T75" fmla="*/ 0 h 157"/>
                    <a:gd name="T76" fmla="*/ 0 w 210"/>
                    <a:gd name="T77" fmla="*/ 0 h 157"/>
                    <a:gd name="T78" fmla="*/ 0 w 210"/>
                    <a:gd name="T79" fmla="*/ 0 h 157"/>
                    <a:gd name="T80" fmla="*/ 0 w 210"/>
                    <a:gd name="T81" fmla="*/ 0 h 157"/>
                    <a:gd name="T82" fmla="*/ 0 w 210"/>
                    <a:gd name="T83" fmla="*/ 0 h 157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10" h="157">
                      <a:moveTo>
                        <a:pt x="106" y="0"/>
                      </a:moveTo>
                      <a:lnTo>
                        <a:pt x="99" y="0"/>
                      </a:lnTo>
                      <a:lnTo>
                        <a:pt x="94" y="0"/>
                      </a:lnTo>
                      <a:lnTo>
                        <a:pt x="90" y="1"/>
                      </a:lnTo>
                      <a:lnTo>
                        <a:pt x="84" y="1"/>
                      </a:lnTo>
                      <a:lnTo>
                        <a:pt x="80" y="2"/>
                      </a:lnTo>
                      <a:lnTo>
                        <a:pt x="74" y="3"/>
                      </a:lnTo>
                      <a:lnTo>
                        <a:pt x="68" y="4"/>
                      </a:lnTo>
                      <a:lnTo>
                        <a:pt x="64" y="7"/>
                      </a:lnTo>
                      <a:lnTo>
                        <a:pt x="59" y="8"/>
                      </a:lnTo>
                      <a:lnTo>
                        <a:pt x="55" y="10"/>
                      </a:lnTo>
                      <a:lnTo>
                        <a:pt x="50" y="12"/>
                      </a:lnTo>
                      <a:lnTo>
                        <a:pt x="46" y="13"/>
                      </a:lnTo>
                      <a:lnTo>
                        <a:pt x="41" y="17"/>
                      </a:lnTo>
                      <a:lnTo>
                        <a:pt x="37" y="18"/>
                      </a:lnTo>
                      <a:lnTo>
                        <a:pt x="33" y="21"/>
                      </a:lnTo>
                      <a:lnTo>
                        <a:pt x="29" y="24"/>
                      </a:lnTo>
                      <a:lnTo>
                        <a:pt x="25" y="27"/>
                      </a:lnTo>
                      <a:lnTo>
                        <a:pt x="23" y="30"/>
                      </a:lnTo>
                      <a:lnTo>
                        <a:pt x="20" y="34"/>
                      </a:lnTo>
                      <a:lnTo>
                        <a:pt x="16" y="37"/>
                      </a:lnTo>
                      <a:lnTo>
                        <a:pt x="13" y="40"/>
                      </a:lnTo>
                      <a:lnTo>
                        <a:pt x="11" y="44"/>
                      </a:lnTo>
                      <a:lnTo>
                        <a:pt x="8" y="47"/>
                      </a:lnTo>
                      <a:lnTo>
                        <a:pt x="7" y="51"/>
                      </a:lnTo>
                      <a:lnTo>
                        <a:pt x="5" y="55"/>
                      </a:lnTo>
                      <a:lnTo>
                        <a:pt x="4" y="59"/>
                      </a:lnTo>
                      <a:lnTo>
                        <a:pt x="3" y="62"/>
                      </a:lnTo>
                      <a:lnTo>
                        <a:pt x="2" y="67"/>
                      </a:lnTo>
                      <a:lnTo>
                        <a:pt x="0" y="71"/>
                      </a:lnTo>
                      <a:lnTo>
                        <a:pt x="0" y="75"/>
                      </a:lnTo>
                      <a:lnTo>
                        <a:pt x="0" y="78"/>
                      </a:lnTo>
                      <a:lnTo>
                        <a:pt x="0" y="83"/>
                      </a:lnTo>
                      <a:lnTo>
                        <a:pt x="0" y="86"/>
                      </a:lnTo>
                      <a:lnTo>
                        <a:pt x="2" y="91"/>
                      </a:lnTo>
                      <a:lnTo>
                        <a:pt x="3" y="95"/>
                      </a:lnTo>
                      <a:lnTo>
                        <a:pt x="4" y="98"/>
                      </a:lnTo>
                      <a:lnTo>
                        <a:pt x="5" y="102"/>
                      </a:lnTo>
                      <a:lnTo>
                        <a:pt x="7" y="105"/>
                      </a:lnTo>
                      <a:lnTo>
                        <a:pt x="8" y="110"/>
                      </a:lnTo>
                      <a:lnTo>
                        <a:pt x="11" y="113"/>
                      </a:lnTo>
                      <a:lnTo>
                        <a:pt x="13" y="117"/>
                      </a:lnTo>
                      <a:lnTo>
                        <a:pt x="16" y="120"/>
                      </a:lnTo>
                      <a:lnTo>
                        <a:pt x="20" y="123"/>
                      </a:lnTo>
                      <a:lnTo>
                        <a:pt x="23" y="127"/>
                      </a:lnTo>
                      <a:lnTo>
                        <a:pt x="25" y="130"/>
                      </a:lnTo>
                      <a:lnTo>
                        <a:pt x="28" y="133"/>
                      </a:lnTo>
                      <a:lnTo>
                        <a:pt x="32" y="136"/>
                      </a:lnTo>
                      <a:lnTo>
                        <a:pt x="36" y="138"/>
                      </a:lnTo>
                      <a:lnTo>
                        <a:pt x="40" y="140"/>
                      </a:lnTo>
                      <a:lnTo>
                        <a:pt x="43" y="144"/>
                      </a:lnTo>
                      <a:lnTo>
                        <a:pt x="49" y="145"/>
                      </a:lnTo>
                      <a:lnTo>
                        <a:pt x="54" y="147"/>
                      </a:lnTo>
                      <a:lnTo>
                        <a:pt x="58" y="150"/>
                      </a:lnTo>
                      <a:lnTo>
                        <a:pt x="63" y="151"/>
                      </a:lnTo>
                      <a:lnTo>
                        <a:pt x="67" y="153"/>
                      </a:lnTo>
                      <a:lnTo>
                        <a:pt x="72" y="154"/>
                      </a:lnTo>
                      <a:lnTo>
                        <a:pt x="79" y="155"/>
                      </a:lnTo>
                      <a:lnTo>
                        <a:pt x="83" y="155"/>
                      </a:lnTo>
                      <a:lnTo>
                        <a:pt x="89" y="156"/>
                      </a:lnTo>
                      <a:lnTo>
                        <a:pt x="93" y="157"/>
                      </a:lnTo>
                      <a:lnTo>
                        <a:pt x="98" y="157"/>
                      </a:lnTo>
                      <a:lnTo>
                        <a:pt x="105" y="157"/>
                      </a:lnTo>
                      <a:lnTo>
                        <a:pt x="110" y="157"/>
                      </a:lnTo>
                      <a:lnTo>
                        <a:pt x="115" y="157"/>
                      </a:lnTo>
                      <a:lnTo>
                        <a:pt x="119" y="156"/>
                      </a:lnTo>
                      <a:lnTo>
                        <a:pt x="125" y="155"/>
                      </a:lnTo>
                      <a:lnTo>
                        <a:pt x="130" y="155"/>
                      </a:lnTo>
                      <a:lnTo>
                        <a:pt x="136" y="155"/>
                      </a:lnTo>
                      <a:lnTo>
                        <a:pt x="141" y="154"/>
                      </a:lnTo>
                      <a:lnTo>
                        <a:pt x="146" y="152"/>
                      </a:lnTo>
                      <a:lnTo>
                        <a:pt x="150" y="150"/>
                      </a:lnTo>
                      <a:lnTo>
                        <a:pt x="155" y="148"/>
                      </a:lnTo>
                      <a:lnTo>
                        <a:pt x="160" y="146"/>
                      </a:lnTo>
                      <a:lnTo>
                        <a:pt x="165" y="144"/>
                      </a:lnTo>
                      <a:lnTo>
                        <a:pt x="168" y="142"/>
                      </a:lnTo>
                      <a:lnTo>
                        <a:pt x="173" y="139"/>
                      </a:lnTo>
                      <a:lnTo>
                        <a:pt x="176" y="137"/>
                      </a:lnTo>
                      <a:lnTo>
                        <a:pt x="181" y="134"/>
                      </a:lnTo>
                      <a:lnTo>
                        <a:pt x="185" y="131"/>
                      </a:lnTo>
                      <a:lnTo>
                        <a:pt x="189" y="128"/>
                      </a:lnTo>
                      <a:lnTo>
                        <a:pt x="192" y="125"/>
                      </a:lnTo>
                      <a:lnTo>
                        <a:pt x="195" y="121"/>
                      </a:lnTo>
                      <a:lnTo>
                        <a:pt x="198" y="118"/>
                      </a:lnTo>
                      <a:lnTo>
                        <a:pt x="200" y="114"/>
                      </a:lnTo>
                      <a:lnTo>
                        <a:pt x="202" y="111"/>
                      </a:lnTo>
                      <a:lnTo>
                        <a:pt x="203" y="106"/>
                      </a:lnTo>
                      <a:lnTo>
                        <a:pt x="206" y="103"/>
                      </a:lnTo>
                      <a:lnTo>
                        <a:pt x="207" y="100"/>
                      </a:lnTo>
                      <a:lnTo>
                        <a:pt x="208" y="95"/>
                      </a:lnTo>
                      <a:lnTo>
                        <a:pt x="209" y="92"/>
                      </a:lnTo>
                      <a:lnTo>
                        <a:pt x="210" y="87"/>
                      </a:lnTo>
                      <a:lnTo>
                        <a:pt x="210" y="84"/>
                      </a:lnTo>
                      <a:lnTo>
                        <a:pt x="210" y="79"/>
                      </a:lnTo>
                      <a:lnTo>
                        <a:pt x="210" y="76"/>
                      </a:lnTo>
                      <a:lnTo>
                        <a:pt x="210" y="72"/>
                      </a:lnTo>
                      <a:lnTo>
                        <a:pt x="209" y="67"/>
                      </a:lnTo>
                      <a:lnTo>
                        <a:pt x="208" y="63"/>
                      </a:lnTo>
                      <a:lnTo>
                        <a:pt x="207" y="60"/>
                      </a:lnTo>
                      <a:lnTo>
                        <a:pt x="206" y="57"/>
                      </a:lnTo>
                      <a:lnTo>
                        <a:pt x="203" y="52"/>
                      </a:lnTo>
                      <a:lnTo>
                        <a:pt x="202" y="49"/>
                      </a:lnTo>
                      <a:lnTo>
                        <a:pt x="200" y="45"/>
                      </a:lnTo>
                      <a:lnTo>
                        <a:pt x="198" y="41"/>
                      </a:lnTo>
                      <a:lnTo>
                        <a:pt x="195" y="38"/>
                      </a:lnTo>
                      <a:lnTo>
                        <a:pt x="192" y="34"/>
                      </a:lnTo>
                      <a:lnTo>
                        <a:pt x="189" y="32"/>
                      </a:lnTo>
                      <a:lnTo>
                        <a:pt x="185" y="28"/>
                      </a:lnTo>
                      <a:lnTo>
                        <a:pt x="182" y="25"/>
                      </a:lnTo>
                      <a:lnTo>
                        <a:pt x="177" y="23"/>
                      </a:lnTo>
                      <a:lnTo>
                        <a:pt x="174" y="19"/>
                      </a:lnTo>
                      <a:lnTo>
                        <a:pt x="169" y="18"/>
                      </a:lnTo>
                      <a:lnTo>
                        <a:pt x="166" y="15"/>
                      </a:lnTo>
                      <a:lnTo>
                        <a:pt x="161" y="12"/>
                      </a:lnTo>
                      <a:lnTo>
                        <a:pt x="156" y="11"/>
                      </a:lnTo>
                      <a:lnTo>
                        <a:pt x="151" y="9"/>
                      </a:lnTo>
                      <a:lnTo>
                        <a:pt x="147" y="7"/>
                      </a:lnTo>
                      <a:lnTo>
                        <a:pt x="142" y="6"/>
                      </a:lnTo>
                      <a:lnTo>
                        <a:pt x="138" y="4"/>
                      </a:lnTo>
                      <a:lnTo>
                        <a:pt x="132" y="2"/>
                      </a:lnTo>
                      <a:lnTo>
                        <a:pt x="126" y="1"/>
                      </a:lnTo>
                      <a:lnTo>
                        <a:pt x="121" y="1"/>
                      </a:lnTo>
                      <a:lnTo>
                        <a:pt x="116" y="0"/>
                      </a:lnTo>
                      <a:lnTo>
                        <a:pt x="111" y="0"/>
                      </a:lnTo>
                      <a:lnTo>
                        <a:pt x="10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16" name="Freeform 104"/>
                <p:cNvSpPr>
                  <a:spLocks/>
                </p:cNvSpPr>
                <p:nvPr/>
              </p:nvSpPr>
              <p:spPr bwMode="auto">
                <a:xfrm>
                  <a:off x="3452" y="1485"/>
                  <a:ext cx="42" cy="32"/>
                </a:xfrm>
                <a:custGeom>
                  <a:avLst/>
                  <a:gdLst>
                    <a:gd name="T0" fmla="*/ 0 w 210"/>
                    <a:gd name="T1" fmla="*/ 0 h 160"/>
                    <a:gd name="T2" fmla="*/ 0 w 210"/>
                    <a:gd name="T3" fmla="*/ 0 h 160"/>
                    <a:gd name="T4" fmla="*/ 0 w 210"/>
                    <a:gd name="T5" fmla="*/ 0 h 160"/>
                    <a:gd name="T6" fmla="*/ 0 w 210"/>
                    <a:gd name="T7" fmla="*/ 0 h 160"/>
                    <a:gd name="T8" fmla="*/ 0 w 210"/>
                    <a:gd name="T9" fmla="*/ 0 h 160"/>
                    <a:gd name="T10" fmla="*/ 0 w 210"/>
                    <a:gd name="T11" fmla="*/ 0 h 160"/>
                    <a:gd name="T12" fmla="*/ 0 w 210"/>
                    <a:gd name="T13" fmla="*/ 0 h 160"/>
                    <a:gd name="T14" fmla="*/ 0 w 210"/>
                    <a:gd name="T15" fmla="*/ 0 h 160"/>
                    <a:gd name="T16" fmla="*/ 0 w 210"/>
                    <a:gd name="T17" fmla="*/ 0 h 160"/>
                    <a:gd name="T18" fmla="*/ 0 w 210"/>
                    <a:gd name="T19" fmla="*/ 0 h 160"/>
                    <a:gd name="T20" fmla="*/ 0 w 210"/>
                    <a:gd name="T21" fmla="*/ 0 h 160"/>
                    <a:gd name="T22" fmla="*/ 0 w 210"/>
                    <a:gd name="T23" fmla="*/ 0 h 160"/>
                    <a:gd name="T24" fmla="*/ 0 w 210"/>
                    <a:gd name="T25" fmla="*/ 0 h 160"/>
                    <a:gd name="T26" fmla="*/ 0 w 210"/>
                    <a:gd name="T27" fmla="*/ 0 h 160"/>
                    <a:gd name="T28" fmla="*/ 0 w 210"/>
                    <a:gd name="T29" fmla="*/ 0 h 160"/>
                    <a:gd name="T30" fmla="*/ 0 w 210"/>
                    <a:gd name="T31" fmla="*/ 0 h 160"/>
                    <a:gd name="T32" fmla="*/ 0 w 210"/>
                    <a:gd name="T33" fmla="*/ 0 h 160"/>
                    <a:gd name="T34" fmla="*/ 0 w 210"/>
                    <a:gd name="T35" fmla="*/ 0 h 160"/>
                    <a:gd name="T36" fmla="*/ 0 w 210"/>
                    <a:gd name="T37" fmla="*/ 0 h 160"/>
                    <a:gd name="T38" fmla="*/ 0 w 210"/>
                    <a:gd name="T39" fmla="*/ 0 h 160"/>
                    <a:gd name="T40" fmla="*/ 0 w 210"/>
                    <a:gd name="T41" fmla="*/ 0 h 160"/>
                    <a:gd name="T42" fmla="*/ 0 w 210"/>
                    <a:gd name="T43" fmla="*/ 0 h 160"/>
                    <a:gd name="T44" fmla="*/ 0 w 210"/>
                    <a:gd name="T45" fmla="*/ 0 h 160"/>
                    <a:gd name="T46" fmla="*/ 0 w 210"/>
                    <a:gd name="T47" fmla="*/ 0 h 160"/>
                    <a:gd name="T48" fmla="*/ 0 w 210"/>
                    <a:gd name="T49" fmla="*/ 0 h 160"/>
                    <a:gd name="T50" fmla="*/ 0 w 210"/>
                    <a:gd name="T51" fmla="*/ 0 h 160"/>
                    <a:gd name="T52" fmla="*/ 0 w 210"/>
                    <a:gd name="T53" fmla="*/ 0 h 160"/>
                    <a:gd name="T54" fmla="*/ 0 w 210"/>
                    <a:gd name="T55" fmla="*/ 0 h 160"/>
                    <a:gd name="T56" fmla="*/ 0 w 210"/>
                    <a:gd name="T57" fmla="*/ 0 h 160"/>
                    <a:gd name="T58" fmla="*/ 0 w 210"/>
                    <a:gd name="T59" fmla="*/ 0 h 160"/>
                    <a:gd name="T60" fmla="*/ 0 w 210"/>
                    <a:gd name="T61" fmla="*/ 0 h 160"/>
                    <a:gd name="T62" fmla="*/ 0 w 210"/>
                    <a:gd name="T63" fmla="*/ 0 h 160"/>
                    <a:gd name="T64" fmla="*/ 0 w 210"/>
                    <a:gd name="T65" fmla="*/ 0 h 160"/>
                    <a:gd name="T66" fmla="*/ 0 w 210"/>
                    <a:gd name="T67" fmla="*/ 0 h 160"/>
                    <a:gd name="T68" fmla="*/ 0 w 210"/>
                    <a:gd name="T69" fmla="*/ 0 h 160"/>
                    <a:gd name="T70" fmla="*/ 0 w 210"/>
                    <a:gd name="T71" fmla="*/ 0 h 160"/>
                    <a:gd name="T72" fmla="*/ 0 w 210"/>
                    <a:gd name="T73" fmla="*/ 0 h 160"/>
                    <a:gd name="T74" fmla="*/ 0 w 210"/>
                    <a:gd name="T75" fmla="*/ 0 h 160"/>
                    <a:gd name="T76" fmla="*/ 0 w 210"/>
                    <a:gd name="T77" fmla="*/ 0 h 160"/>
                    <a:gd name="T78" fmla="*/ 0 w 210"/>
                    <a:gd name="T79" fmla="*/ 0 h 160"/>
                    <a:gd name="T80" fmla="*/ 0 w 210"/>
                    <a:gd name="T81" fmla="*/ 0 h 160"/>
                    <a:gd name="T82" fmla="*/ 0 w 210"/>
                    <a:gd name="T83" fmla="*/ 0 h 160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10" h="160">
                      <a:moveTo>
                        <a:pt x="105" y="0"/>
                      </a:moveTo>
                      <a:lnTo>
                        <a:pt x="99" y="0"/>
                      </a:lnTo>
                      <a:lnTo>
                        <a:pt x="94" y="0"/>
                      </a:lnTo>
                      <a:lnTo>
                        <a:pt x="90" y="1"/>
                      </a:lnTo>
                      <a:lnTo>
                        <a:pt x="84" y="2"/>
                      </a:lnTo>
                      <a:lnTo>
                        <a:pt x="79" y="3"/>
                      </a:lnTo>
                      <a:lnTo>
                        <a:pt x="73" y="5"/>
                      </a:lnTo>
                      <a:lnTo>
                        <a:pt x="68" y="6"/>
                      </a:lnTo>
                      <a:lnTo>
                        <a:pt x="63" y="7"/>
                      </a:lnTo>
                      <a:lnTo>
                        <a:pt x="59" y="9"/>
                      </a:lnTo>
                      <a:lnTo>
                        <a:pt x="54" y="11"/>
                      </a:lnTo>
                      <a:lnTo>
                        <a:pt x="50" y="12"/>
                      </a:lnTo>
                      <a:lnTo>
                        <a:pt x="44" y="15"/>
                      </a:lnTo>
                      <a:lnTo>
                        <a:pt x="41" y="17"/>
                      </a:lnTo>
                      <a:lnTo>
                        <a:pt x="36" y="20"/>
                      </a:lnTo>
                      <a:lnTo>
                        <a:pt x="33" y="23"/>
                      </a:lnTo>
                      <a:lnTo>
                        <a:pt x="28" y="25"/>
                      </a:lnTo>
                      <a:lnTo>
                        <a:pt x="25" y="28"/>
                      </a:lnTo>
                      <a:lnTo>
                        <a:pt x="23" y="32"/>
                      </a:lnTo>
                      <a:lnTo>
                        <a:pt x="19" y="34"/>
                      </a:lnTo>
                      <a:lnTo>
                        <a:pt x="15" y="39"/>
                      </a:lnTo>
                      <a:lnTo>
                        <a:pt x="12" y="42"/>
                      </a:lnTo>
                      <a:lnTo>
                        <a:pt x="10" y="45"/>
                      </a:lnTo>
                      <a:lnTo>
                        <a:pt x="8" y="49"/>
                      </a:lnTo>
                      <a:lnTo>
                        <a:pt x="7" y="52"/>
                      </a:lnTo>
                      <a:lnTo>
                        <a:pt x="5" y="57"/>
                      </a:lnTo>
                      <a:lnTo>
                        <a:pt x="3" y="61"/>
                      </a:lnTo>
                      <a:lnTo>
                        <a:pt x="2" y="65"/>
                      </a:lnTo>
                      <a:lnTo>
                        <a:pt x="1" y="68"/>
                      </a:lnTo>
                      <a:lnTo>
                        <a:pt x="0" y="71"/>
                      </a:lnTo>
                      <a:lnTo>
                        <a:pt x="0" y="77"/>
                      </a:lnTo>
                      <a:lnTo>
                        <a:pt x="0" y="80"/>
                      </a:lnTo>
                      <a:lnTo>
                        <a:pt x="0" y="84"/>
                      </a:lnTo>
                      <a:lnTo>
                        <a:pt x="0" y="88"/>
                      </a:lnTo>
                      <a:lnTo>
                        <a:pt x="1" y="93"/>
                      </a:lnTo>
                      <a:lnTo>
                        <a:pt x="2" y="96"/>
                      </a:lnTo>
                      <a:lnTo>
                        <a:pt x="3" y="100"/>
                      </a:lnTo>
                      <a:lnTo>
                        <a:pt x="5" y="104"/>
                      </a:lnTo>
                      <a:lnTo>
                        <a:pt x="7" y="109"/>
                      </a:lnTo>
                      <a:lnTo>
                        <a:pt x="8" y="112"/>
                      </a:lnTo>
                      <a:lnTo>
                        <a:pt x="10" y="116"/>
                      </a:lnTo>
                      <a:lnTo>
                        <a:pt x="12" y="119"/>
                      </a:lnTo>
                      <a:lnTo>
                        <a:pt x="15" y="122"/>
                      </a:lnTo>
                      <a:lnTo>
                        <a:pt x="19" y="127"/>
                      </a:lnTo>
                      <a:lnTo>
                        <a:pt x="23" y="129"/>
                      </a:lnTo>
                      <a:lnTo>
                        <a:pt x="24" y="132"/>
                      </a:lnTo>
                      <a:lnTo>
                        <a:pt x="27" y="136"/>
                      </a:lnTo>
                      <a:lnTo>
                        <a:pt x="32" y="138"/>
                      </a:lnTo>
                      <a:lnTo>
                        <a:pt x="35" y="141"/>
                      </a:lnTo>
                      <a:lnTo>
                        <a:pt x="40" y="143"/>
                      </a:lnTo>
                      <a:lnTo>
                        <a:pt x="43" y="146"/>
                      </a:lnTo>
                      <a:lnTo>
                        <a:pt x="49" y="149"/>
                      </a:lnTo>
                      <a:lnTo>
                        <a:pt x="53" y="150"/>
                      </a:lnTo>
                      <a:lnTo>
                        <a:pt x="58" y="152"/>
                      </a:lnTo>
                      <a:lnTo>
                        <a:pt x="62" y="154"/>
                      </a:lnTo>
                      <a:lnTo>
                        <a:pt x="67" y="155"/>
                      </a:lnTo>
                      <a:lnTo>
                        <a:pt x="71" y="156"/>
                      </a:lnTo>
                      <a:lnTo>
                        <a:pt x="78" y="158"/>
                      </a:lnTo>
                      <a:lnTo>
                        <a:pt x="83" y="159"/>
                      </a:lnTo>
                      <a:lnTo>
                        <a:pt x="88" y="160"/>
                      </a:lnTo>
                      <a:lnTo>
                        <a:pt x="93" y="160"/>
                      </a:lnTo>
                      <a:lnTo>
                        <a:pt x="97" y="160"/>
                      </a:lnTo>
                      <a:lnTo>
                        <a:pt x="103" y="160"/>
                      </a:lnTo>
                      <a:lnTo>
                        <a:pt x="110" y="160"/>
                      </a:lnTo>
                      <a:lnTo>
                        <a:pt x="114" y="160"/>
                      </a:lnTo>
                      <a:lnTo>
                        <a:pt x="119" y="160"/>
                      </a:lnTo>
                      <a:lnTo>
                        <a:pt x="125" y="159"/>
                      </a:lnTo>
                      <a:lnTo>
                        <a:pt x="129" y="158"/>
                      </a:lnTo>
                      <a:lnTo>
                        <a:pt x="136" y="158"/>
                      </a:lnTo>
                      <a:lnTo>
                        <a:pt x="141" y="156"/>
                      </a:lnTo>
                      <a:lnTo>
                        <a:pt x="145" y="154"/>
                      </a:lnTo>
                      <a:lnTo>
                        <a:pt x="150" y="153"/>
                      </a:lnTo>
                      <a:lnTo>
                        <a:pt x="154" y="151"/>
                      </a:lnTo>
                      <a:lnTo>
                        <a:pt x="159" y="149"/>
                      </a:lnTo>
                      <a:lnTo>
                        <a:pt x="164" y="147"/>
                      </a:lnTo>
                      <a:lnTo>
                        <a:pt x="168" y="144"/>
                      </a:lnTo>
                      <a:lnTo>
                        <a:pt x="172" y="142"/>
                      </a:lnTo>
                      <a:lnTo>
                        <a:pt x="176" y="139"/>
                      </a:lnTo>
                      <a:lnTo>
                        <a:pt x="180" y="137"/>
                      </a:lnTo>
                      <a:lnTo>
                        <a:pt x="184" y="133"/>
                      </a:lnTo>
                      <a:lnTo>
                        <a:pt x="187" y="130"/>
                      </a:lnTo>
                      <a:lnTo>
                        <a:pt x="192" y="127"/>
                      </a:lnTo>
                      <a:lnTo>
                        <a:pt x="195" y="124"/>
                      </a:lnTo>
                      <a:lnTo>
                        <a:pt x="197" y="120"/>
                      </a:lnTo>
                      <a:lnTo>
                        <a:pt x="200" y="116"/>
                      </a:lnTo>
                      <a:lnTo>
                        <a:pt x="202" y="113"/>
                      </a:lnTo>
                      <a:lnTo>
                        <a:pt x="203" y="110"/>
                      </a:lnTo>
                      <a:lnTo>
                        <a:pt x="205" y="104"/>
                      </a:lnTo>
                      <a:lnTo>
                        <a:pt x="206" y="101"/>
                      </a:lnTo>
                      <a:lnTo>
                        <a:pt x="207" y="97"/>
                      </a:lnTo>
                      <a:lnTo>
                        <a:pt x="209" y="94"/>
                      </a:lnTo>
                      <a:lnTo>
                        <a:pt x="210" y="90"/>
                      </a:lnTo>
                      <a:lnTo>
                        <a:pt x="210" y="85"/>
                      </a:lnTo>
                      <a:lnTo>
                        <a:pt x="210" y="82"/>
                      </a:lnTo>
                      <a:lnTo>
                        <a:pt x="210" y="77"/>
                      </a:lnTo>
                      <a:lnTo>
                        <a:pt x="210" y="73"/>
                      </a:lnTo>
                      <a:lnTo>
                        <a:pt x="209" y="69"/>
                      </a:lnTo>
                      <a:lnTo>
                        <a:pt x="207" y="66"/>
                      </a:lnTo>
                      <a:lnTo>
                        <a:pt x="206" y="61"/>
                      </a:lnTo>
                      <a:lnTo>
                        <a:pt x="205" y="58"/>
                      </a:lnTo>
                      <a:lnTo>
                        <a:pt x="203" y="53"/>
                      </a:lnTo>
                      <a:lnTo>
                        <a:pt x="202" y="50"/>
                      </a:lnTo>
                      <a:lnTo>
                        <a:pt x="200" y="46"/>
                      </a:lnTo>
                      <a:lnTo>
                        <a:pt x="197" y="43"/>
                      </a:lnTo>
                      <a:lnTo>
                        <a:pt x="195" y="39"/>
                      </a:lnTo>
                      <a:lnTo>
                        <a:pt x="192" y="35"/>
                      </a:lnTo>
                      <a:lnTo>
                        <a:pt x="187" y="33"/>
                      </a:lnTo>
                      <a:lnTo>
                        <a:pt x="185" y="29"/>
                      </a:lnTo>
                      <a:lnTo>
                        <a:pt x="181" y="26"/>
                      </a:lnTo>
                      <a:lnTo>
                        <a:pt x="177" y="23"/>
                      </a:lnTo>
                      <a:lnTo>
                        <a:pt x="173" y="22"/>
                      </a:lnTo>
                      <a:lnTo>
                        <a:pt x="169" y="18"/>
                      </a:lnTo>
                      <a:lnTo>
                        <a:pt x="166" y="16"/>
                      </a:lnTo>
                      <a:lnTo>
                        <a:pt x="160" y="14"/>
                      </a:lnTo>
                      <a:lnTo>
                        <a:pt x="155" y="11"/>
                      </a:lnTo>
                      <a:lnTo>
                        <a:pt x="151" y="10"/>
                      </a:lnTo>
                      <a:lnTo>
                        <a:pt x="146" y="8"/>
                      </a:lnTo>
                      <a:lnTo>
                        <a:pt x="142" y="6"/>
                      </a:lnTo>
                      <a:lnTo>
                        <a:pt x="137" y="6"/>
                      </a:lnTo>
                      <a:lnTo>
                        <a:pt x="130" y="3"/>
                      </a:lnTo>
                      <a:lnTo>
                        <a:pt x="126" y="2"/>
                      </a:lnTo>
                      <a:lnTo>
                        <a:pt x="120" y="1"/>
                      </a:lnTo>
                      <a:lnTo>
                        <a:pt x="116" y="0"/>
                      </a:lnTo>
                      <a:lnTo>
                        <a:pt x="111" y="0"/>
                      </a:lnTo>
                      <a:lnTo>
                        <a:pt x="105" y="0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17" name="Freeform 105"/>
                <p:cNvSpPr>
                  <a:spLocks/>
                </p:cNvSpPr>
                <p:nvPr/>
              </p:nvSpPr>
              <p:spPr bwMode="auto">
                <a:xfrm>
                  <a:off x="3452" y="1501"/>
                  <a:ext cx="43" cy="236"/>
                </a:xfrm>
                <a:custGeom>
                  <a:avLst/>
                  <a:gdLst>
                    <a:gd name="T0" fmla="*/ 0 w 215"/>
                    <a:gd name="T1" fmla="*/ 0 h 1184"/>
                    <a:gd name="T2" fmla="*/ 0 w 215"/>
                    <a:gd name="T3" fmla="*/ 0 h 1184"/>
                    <a:gd name="T4" fmla="*/ 0 w 215"/>
                    <a:gd name="T5" fmla="*/ 0 h 1184"/>
                    <a:gd name="T6" fmla="*/ 0 w 215"/>
                    <a:gd name="T7" fmla="*/ 0 h 1184"/>
                    <a:gd name="T8" fmla="*/ 0 w 215"/>
                    <a:gd name="T9" fmla="*/ 0 h 1184"/>
                    <a:gd name="T10" fmla="*/ 0 w 215"/>
                    <a:gd name="T11" fmla="*/ 0 h 1184"/>
                    <a:gd name="T12" fmla="*/ 0 w 215"/>
                    <a:gd name="T13" fmla="*/ 0 h 1184"/>
                    <a:gd name="T14" fmla="*/ 0 w 215"/>
                    <a:gd name="T15" fmla="*/ 0 h 1184"/>
                    <a:gd name="T16" fmla="*/ 0 w 215"/>
                    <a:gd name="T17" fmla="*/ 0 h 1184"/>
                    <a:gd name="T18" fmla="*/ 0 w 215"/>
                    <a:gd name="T19" fmla="*/ 0 h 1184"/>
                    <a:gd name="T20" fmla="*/ 0 w 215"/>
                    <a:gd name="T21" fmla="*/ 0 h 1184"/>
                    <a:gd name="T22" fmla="*/ 0 w 215"/>
                    <a:gd name="T23" fmla="*/ 0 h 1184"/>
                    <a:gd name="T24" fmla="*/ 0 w 215"/>
                    <a:gd name="T25" fmla="*/ 0 h 1184"/>
                    <a:gd name="T26" fmla="*/ 0 w 215"/>
                    <a:gd name="T27" fmla="*/ 0 h 1184"/>
                    <a:gd name="T28" fmla="*/ 0 w 215"/>
                    <a:gd name="T29" fmla="*/ 0 h 1184"/>
                    <a:gd name="T30" fmla="*/ 0 w 215"/>
                    <a:gd name="T31" fmla="*/ 0 h 1184"/>
                    <a:gd name="T32" fmla="*/ 0 w 215"/>
                    <a:gd name="T33" fmla="*/ 0 h 1184"/>
                    <a:gd name="T34" fmla="*/ 0 w 215"/>
                    <a:gd name="T35" fmla="*/ 0 h 1184"/>
                    <a:gd name="T36" fmla="*/ 0 w 215"/>
                    <a:gd name="T37" fmla="*/ 0 h 1184"/>
                    <a:gd name="T38" fmla="*/ 0 w 215"/>
                    <a:gd name="T39" fmla="*/ 0 h 1184"/>
                    <a:gd name="T40" fmla="*/ 0 w 215"/>
                    <a:gd name="T41" fmla="*/ 0 h 1184"/>
                    <a:gd name="T42" fmla="*/ 0 w 215"/>
                    <a:gd name="T43" fmla="*/ 0 h 1184"/>
                    <a:gd name="T44" fmla="*/ 0 w 215"/>
                    <a:gd name="T45" fmla="*/ 0 h 1184"/>
                    <a:gd name="T46" fmla="*/ 0 w 215"/>
                    <a:gd name="T47" fmla="*/ 0 h 1184"/>
                    <a:gd name="T48" fmla="*/ 0 w 215"/>
                    <a:gd name="T49" fmla="*/ 0 h 1184"/>
                    <a:gd name="T50" fmla="*/ 0 w 215"/>
                    <a:gd name="T51" fmla="*/ 0 h 1184"/>
                    <a:gd name="T52" fmla="*/ 0 w 215"/>
                    <a:gd name="T53" fmla="*/ 0 h 1184"/>
                    <a:gd name="T54" fmla="*/ 0 w 215"/>
                    <a:gd name="T55" fmla="*/ 0 h 1184"/>
                    <a:gd name="T56" fmla="*/ 0 w 215"/>
                    <a:gd name="T57" fmla="*/ 0 h 1184"/>
                    <a:gd name="T58" fmla="*/ 0 w 215"/>
                    <a:gd name="T59" fmla="*/ 0 h 1184"/>
                    <a:gd name="T60" fmla="*/ 0 w 215"/>
                    <a:gd name="T61" fmla="*/ 0 h 1184"/>
                    <a:gd name="T62" fmla="*/ 0 w 215"/>
                    <a:gd name="T63" fmla="*/ 0 h 1184"/>
                    <a:gd name="T64" fmla="*/ 0 w 215"/>
                    <a:gd name="T65" fmla="*/ 0 h 1184"/>
                    <a:gd name="T66" fmla="*/ 0 w 215"/>
                    <a:gd name="T67" fmla="*/ 0 h 1184"/>
                    <a:gd name="T68" fmla="*/ 0 w 215"/>
                    <a:gd name="T69" fmla="*/ 0 h 1184"/>
                    <a:gd name="T70" fmla="*/ 0 w 215"/>
                    <a:gd name="T71" fmla="*/ 0 h 1184"/>
                    <a:gd name="T72" fmla="*/ 0 w 215"/>
                    <a:gd name="T73" fmla="*/ 0 h 1184"/>
                    <a:gd name="T74" fmla="*/ 0 w 215"/>
                    <a:gd name="T75" fmla="*/ 0 h 1184"/>
                    <a:gd name="T76" fmla="*/ 0 w 215"/>
                    <a:gd name="T77" fmla="*/ 0 h 1184"/>
                    <a:gd name="T78" fmla="*/ 0 w 215"/>
                    <a:gd name="T79" fmla="*/ 0 h 1184"/>
                    <a:gd name="T80" fmla="*/ 0 w 215"/>
                    <a:gd name="T81" fmla="*/ 0 h 1184"/>
                    <a:gd name="T82" fmla="*/ 0 w 215"/>
                    <a:gd name="T83" fmla="*/ 0 h 1184"/>
                    <a:gd name="T84" fmla="*/ 0 w 215"/>
                    <a:gd name="T85" fmla="*/ 0 h 1184"/>
                    <a:gd name="T86" fmla="*/ 0 w 215"/>
                    <a:gd name="T87" fmla="*/ 0 h 1184"/>
                    <a:gd name="T88" fmla="*/ 0 w 215"/>
                    <a:gd name="T89" fmla="*/ 0 h 1184"/>
                    <a:gd name="T90" fmla="*/ 0 w 215"/>
                    <a:gd name="T91" fmla="*/ 0 h 1184"/>
                    <a:gd name="T92" fmla="*/ 0 w 215"/>
                    <a:gd name="T93" fmla="*/ 0 h 1184"/>
                    <a:gd name="T94" fmla="*/ 0 w 215"/>
                    <a:gd name="T95" fmla="*/ 0 h 1184"/>
                    <a:gd name="T96" fmla="*/ 0 w 215"/>
                    <a:gd name="T97" fmla="*/ 0 h 1184"/>
                    <a:gd name="T98" fmla="*/ 0 w 215"/>
                    <a:gd name="T99" fmla="*/ 0 h 1184"/>
                    <a:gd name="T100" fmla="*/ 0 w 215"/>
                    <a:gd name="T101" fmla="*/ 0 h 1184"/>
                    <a:gd name="T102" fmla="*/ 0 w 215"/>
                    <a:gd name="T103" fmla="*/ 0 h 1184"/>
                    <a:gd name="T104" fmla="*/ 0 w 215"/>
                    <a:gd name="T105" fmla="*/ 0 h 1184"/>
                    <a:gd name="T106" fmla="*/ 0 w 215"/>
                    <a:gd name="T107" fmla="*/ 0 h 1184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215" h="1184">
                      <a:moveTo>
                        <a:pt x="176" y="1184"/>
                      </a:moveTo>
                      <a:lnTo>
                        <a:pt x="176" y="1184"/>
                      </a:lnTo>
                      <a:lnTo>
                        <a:pt x="178" y="1184"/>
                      </a:lnTo>
                      <a:lnTo>
                        <a:pt x="180" y="1184"/>
                      </a:lnTo>
                      <a:lnTo>
                        <a:pt x="182" y="1184"/>
                      </a:lnTo>
                      <a:lnTo>
                        <a:pt x="185" y="1184"/>
                      </a:lnTo>
                      <a:lnTo>
                        <a:pt x="187" y="1184"/>
                      </a:lnTo>
                      <a:lnTo>
                        <a:pt x="189" y="1183"/>
                      </a:lnTo>
                      <a:lnTo>
                        <a:pt x="190" y="1181"/>
                      </a:lnTo>
                      <a:lnTo>
                        <a:pt x="194" y="1180"/>
                      </a:lnTo>
                      <a:lnTo>
                        <a:pt x="196" y="1179"/>
                      </a:lnTo>
                      <a:lnTo>
                        <a:pt x="197" y="1178"/>
                      </a:lnTo>
                      <a:lnTo>
                        <a:pt x="199" y="1178"/>
                      </a:lnTo>
                      <a:lnTo>
                        <a:pt x="201" y="1177"/>
                      </a:lnTo>
                      <a:lnTo>
                        <a:pt x="202" y="1176"/>
                      </a:lnTo>
                      <a:lnTo>
                        <a:pt x="203" y="1173"/>
                      </a:lnTo>
                      <a:lnTo>
                        <a:pt x="204" y="1172"/>
                      </a:lnTo>
                      <a:lnTo>
                        <a:pt x="205" y="1171"/>
                      </a:lnTo>
                      <a:lnTo>
                        <a:pt x="206" y="1169"/>
                      </a:lnTo>
                      <a:lnTo>
                        <a:pt x="207" y="1168"/>
                      </a:lnTo>
                      <a:lnTo>
                        <a:pt x="208" y="1167"/>
                      </a:lnTo>
                      <a:lnTo>
                        <a:pt x="208" y="1164"/>
                      </a:lnTo>
                      <a:lnTo>
                        <a:pt x="208" y="1162"/>
                      </a:lnTo>
                      <a:lnTo>
                        <a:pt x="210" y="1161"/>
                      </a:lnTo>
                      <a:lnTo>
                        <a:pt x="210" y="1159"/>
                      </a:lnTo>
                      <a:lnTo>
                        <a:pt x="210" y="1156"/>
                      </a:lnTo>
                      <a:lnTo>
                        <a:pt x="215" y="28"/>
                      </a:lnTo>
                      <a:lnTo>
                        <a:pt x="215" y="27"/>
                      </a:lnTo>
                      <a:lnTo>
                        <a:pt x="215" y="25"/>
                      </a:lnTo>
                      <a:lnTo>
                        <a:pt x="214" y="23"/>
                      </a:lnTo>
                      <a:lnTo>
                        <a:pt x="214" y="22"/>
                      </a:lnTo>
                      <a:lnTo>
                        <a:pt x="214" y="19"/>
                      </a:lnTo>
                      <a:lnTo>
                        <a:pt x="213" y="17"/>
                      </a:lnTo>
                      <a:lnTo>
                        <a:pt x="212" y="16"/>
                      </a:lnTo>
                      <a:lnTo>
                        <a:pt x="211" y="15"/>
                      </a:lnTo>
                      <a:lnTo>
                        <a:pt x="210" y="13"/>
                      </a:lnTo>
                      <a:lnTo>
                        <a:pt x="208" y="11"/>
                      </a:lnTo>
                      <a:lnTo>
                        <a:pt x="207" y="10"/>
                      </a:lnTo>
                      <a:lnTo>
                        <a:pt x="206" y="9"/>
                      </a:lnTo>
                      <a:lnTo>
                        <a:pt x="205" y="7"/>
                      </a:lnTo>
                      <a:lnTo>
                        <a:pt x="203" y="6"/>
                      </a:lnTo>
                      <a:lnTo>
                        <a:pt x="202" y="6"/>
                      </a:lnTo>
                      <a:lnTo>
                        <a:pt x="199" y="5"/>
                      </a:lnTo>
                      <a:lnTo>
                        <a:pt x="197" y="3"/>
                      </a:lnTo>
                      <a:lnTo>
                        <a:pt x="196" y="2"/>
                      </a:lnTo>
                      <a:lnTo>
                        <a:pt x="194" y="2"/>
                      </a:lnTo>
                      <a:lnTo>
                        <a:pt x="190" y="1"/>
                      </a:lnTo>
                      <a:lnTo>
                        <a:pt x="188" y="1"/>
                      </a:lnTo>
                      <a:lnTo>
                        <a:pt x="186" y="0"/>
                      </a:lnTo>
                      <a:lnTo>
                        <a:pt x="184" y="0"/>
                      </a:lnTo>
                      <a:lnTo>
                        <a:pt x="181" y="0"/>
                      </a:lnTo>
                      <a:lnTo>
                        <a:pt x="41" y="0"/>
                      </a:lnTo>
                      <a:lnTo>
                        <a:pt x="38" y="0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9" y="1"/>
                      </a:lnTo>
                      <a:lnTo>
                        <a:pt x="27" y="1"/>
                      </a:lnTo>
                      <a:lnTo>
                        <a:pt x="25" y="2"/>
                      </a:lnTo>
                      <a:lnTo>
                        <a:pt x="24" y="3"/>
                      </a:lnTo>
                      <a:lnTo>
                        <a:pt x="21" y="5"/>
                      </a:lnTo>
                      <a:lnTo>
                        <a:pt x="18" y="6"/>
                      </a:lnTo>
                      <a:lnTo>
                        <a:pt x="17" y="6"/>
                      </a:lnTo>
                      <a:lnTo>
                        <a:pt x="16" y="8"/>
                      </a:lnTo>
                      <a:lnTo>
                        <a:pt x="13" y="9"/>
                      </a:lnTo>
                      <a:lnTo>
                        <a:pt x="12" y="10"/>
                      </a:lnTo>
                      <a:lnTo>
                        <a:pt x="11" y="11"/>
                      </a:lnTo>
                      <a:lnTo>
                        <a:pt x="10" y="14"/>
                      </a:lnTo>
                      <a:lnTo>
                        <a:pt x="9" y="15"/>
                      </a:lnTo>
                      <a:lnTo>
                        <a:pt x="8" y="17"/>
                      </a:lnTo>
                      <a:lnTo>
                        <a:pt x="8" y="18"/>
                      </a:lnTo>
                      <a:lnTo>
                        <a:pt x="7" y="20"/>
                      </a:lnTo>
                      <a:lnTo>
                        <a:pt x="7" y="22"/>
                      </a:lnTo>
                      <a:lnTo>
                        <a:pt x="6" y="24"/>
                      </a:lnTo>
                      <a:lnTo>
                        <a:pt x="6" y="26"/>
                      </a:lnTo>
                      <a:lnTo>
                        <a:pt x="6" y="27"/>
                      </a:lnTo>
                      <a:lnTo>
                        <a:pt x="0" y="1156"/>
                      </a:lnTo>
                      <a:lnTo>
                        <a:pt x="0" y="1158"/>
                      </a:lnTo>
                      <a:lnTo>
                        <a:pt x="0" y="1160"/>
                      </a:lnTo>
                      <a:lnTo>
                        <a:pt x="1" y="1162"/>
                      </a:lnTo>
                      <a:lnTo>
                        <a:pt x="1" y="1163"/>
                      </a:lnTo>
                      <a:lnTo>
                        <a:pt x="2" y="1166"/>
                      </a:lnTo>
                      <a:lnTo>
                        <a:pt x="2" y="1168"/>
                      </a:lnTo>
                      <a:lnTo>
                        <a:pt x="3" y="1168"/>
                      </a:lnTo>
                      <a:lnTo>
                        <a:pt x="4" y="1170"/>
                      </a:lnTo>
                      <a:lnTo>
                        <a:pt x="6" y="1172"/>
                      </a:lnTo>
                      <a:lnTo>
                        <a:pt x="7" y="1172"/>
                      </a:lnTo>
                      <a:lnTo>
                        <a:pt x="8" y="1175"/>
                      </a:lnTo>
                      <a:lnTo>
                        <a:pt x="10" y="1176"/>
                      </a:lnTo>
                      <a:lnTo>
                        <a:pt x="11" y="1177"/>
                      </a:lnTo>
                      <a:lnTo>
                        <a:pt x="12" y="1178"/>
                      </a:lnTo>
                      <a:lnTo>
                        <a:pt x="15" y="1178"/>
                      </a:lnTo>
                      <a:lnTo>
                        <a:pt x="17" y="1179"/>
                      </a:lnTo>
                      <a:lnTo>
                        <a:pt x="18" y="1180"/>
                      </a:lnTo>
                      <a:lnTo>
                        <a:pt x="21" y="1181"/>
                      </a:lnTo>
                      <a:lnTo>
                        <a:pt x="24" y="1183"/>
                      </a:lnTo>
                      <a:lnTo>
                        <a:pt x="26" y="1183"/>
                      </a:lnTo>
                      <a:lnTo>
                        <a:pt x="28" y="1183"/>
                      </a:lnTo>
                      <a:lnTo>
                        <a:pt x="30" y="1184"/>
                      </a:lnTo>
                      <a:lnTo>
                        <a:pt x="33" y="1184"/>
                      </a:lnTo>
                      <a:lnTo>
                        <a:pt x="35" y="1184"/>
                      </a:lnTo>
                      <a:lnTo>
                        <a:pt x="176" y="118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18" name="Freeform 106"/>
                <p:cNvSpPr>
                  <a:spLocks/>
                </p:cNvSpPr>
                <p:nvPr/>
              </p:nvSpPr>
              <p:spPr bwMode="auto">
                <a:xfrm>
                  <a:off x="3452" y="1722"/>
                  <a:ext cx="42" cy="31"/>
                </a:xfrm>
                <a:custGeom>
                  <a:avLst/>
                  <a:gdLst>
                    <a:gd name="T0" fmla="*/ 0 w 209"/>
                    <a:gd name="T1" fmla="*/ 0 h 154"/>
                    <a:gd name="T2" fmla="*/ 0 w 209"/>
                    <a:gd name="T3" fmla="*/ 0 h 154"/>
                    <a:gd name="T4" fmla="*/ 0 w 209"/>
                    <a:gd name="T5" fmla="*/ 0 h 154"/>
                    <a:gd name="T6" fmla="*/ 0 w 209"/>
                    <a:gd name="T7" fmla="*/ 0 h 154"/>
                    <a:gd name="T8" fmla="*/ 0 w 209"/>
                    <a:gd name="T9" fmla="*/ 0 h 154"/>
                    <a:gd name="T10" fmla="*/ 0 w 209"/>
                    <a:gd name="T11" fmla="*/ 0 h 154"/>
                    <a:gd name="T12" fmla="*/ 0 w 209"/>
                    <a:gd name="T13" fmla="*/ 0 h 154"/>
                    <a:gd name="T14" fmla="*/ 0 w 209"/>
                    <a:gd name="T15" fmla="*/ 0 h 154"/>
                    <a:gd name="T16" fmla="*/ 0 w 209"/>
                    <a:gd name="T17" fmla="*/ 0 h 154"/>
                    <a:gd name="T18" fmla="*/ 0 w 209"/>
                    <a:gd name="T19" fmla="*/ 0 h 154"/>
                    <a:gd name="T20" fmla="*/ 0 w 209"/>
                    <a:gd name="T21" fmla="*/ 0 h 154"/>
                    <a:gd name="T22" fmla="*/ 0 w 209"/>
                    <a:gd name="T23" fmla="*/ 0 h 154"/>
                    <a:gd name="T24" fmla="*/ 0 w 209"/>
                    <a:gd name="T25" fmla="*/ 0 h 154"/>
                    <a:gd name="T26" fmla="*/ 0 w 209"/>
                    <a:gd name="T27" fmla="*/ 0 h 154"/>
                    <a:gd name="T28" fmla="*/ 0 w 209"/>
                    <a:gd name="T29" fmla="*/ 0 h 154"/>
                    <a:gd name="T30" fmla="*/ 0 w 209"/>
                    <a:gd name="T31" fmla="*/ 0 h 154"/>
                    <a:gd name="T32" fmla="*/ 0 w 209"/>
                    <a:gd name="T33" fmla="*/ 0 h 154"/>
                    <a:gd name="T34" fmla="*/ 0 w 209"/>
                    <a:gd name="T35" fmla="*/ 0 h 154"/>
                    <a:gd name="T36" fmla="*/ 0 w 209"/>
                    <a:gd name="T37" fmla="*/ 0 h 154"/>
                    <a:gd name="T38" fmla="*/ 0 w 209"/>
                    <a:gd name="T39" fmla="*/ 0 h 154"/>
                    <a:gd name="T40" fmla="*/ 0 w 209"/>
                    <a:gd name="T41" fmla="*/ 0 h 154"/>
                    <a:gd name="T42" fmla="*/ 0 w 209"/>
                    <a:gd name="T43" fmla="*/ 0 h 154"/>
                    <a:gd name="T44" fmla="*/ 0 w 209"/>
                    <a:gd name="T45" fmla="*/ 0 h 154"/>
                    <a:gd name="T46" fmla="*/ 0 w 209"/>
                    <a:gd name="T47" fmla="*/ 0 h 154"/>
                    <a:gd name="T48" fmla="*/ 0 w 209"/>
                    <a:gd name="T49" fmla="*/ 0 h 154"/>
                    <a:gd name="T50" fmla="*/ 0 w 209"/>
                    <a:gd name="T51" fmla="*/ 0 h 154"/>
                    <a:gd name="T52" fmla="*/ 0 w 209"/>
                    <a:gd name="T53" fmla="*/ 0 h 154"/>
                    <a:gd name="T54" fmla="*/ 0 w 209"/>
                    <a:gd name="T55" fmla="*/ 0 h 154"/>
                    <a:gd name="T56" fmla="*/ 0 w 209"/>
                    <a:gd name="T57" fmla="*/ 0 h 154"/>
                    <a:gd name="T58" fmla="*/ 0 w 209"/>
                    <a:gd name="T59" fmla="*/ 0 h 154"/>
                    <a:gd name="T60" fmla="*/ 0 w 209"/>
                    <a:gd name="T61" fmla="*/ 0 h 154"/>
                    <a:gd name="T62" fmla="*/ 0 w 209"/>
                    <a:gd name="T63" fmla="*/ 0 h 154"/>
                    <a:gd name="T64" fmla="*/ 0 w 209"/>
                    <a:gd name="T65" fmla="*/ 0 h 154"/>
                    <a:gd name="T66" fmla="*/ 0 w 209"/>
                    <a:gd name="T67" fmla="*/ 0 h 154"/>
                    <a:gd name="T68" fmla="*/ 0 w 209"/>
                    <a:gd name="T69" fmla="*/ 0 h 154"/>
                    <a:gd name="T70" fmla="*/ 0 w 209"/>
                    <a:gd name="T71" fmla="*/ 0 h 154"/>
                    <a:gd name="T72" fmla="*/ 0 w 209"/>
                    <a:gd name="T73" fmla="*/ 0 h 154"/>
                    <a:gd name="T74" fmla="*/ 0 w 209"/>
                    <a:gd name="T75" fmla="*/ 0 h 154"/>
                    <a:gd name="T76" fmla="*/ 0 w 209"/>
                    <a:gd name="T77" fmla="*/ 0 h 154"/>
                    <a:gd name="T78" fmla="*/ 0 w 209"/>
                    <a:gd name="T79" fmla="*/ 0 h 154"/>
                    <a:gd name="T80" fmla="*/ 0 w 209"/>
                    <a:gd name="T81" fmla="*/ 0 h 154"/>
                    <a:gd name="T82" fmla="*/ 0 w 209"/>
                    <a:gd name="T83" fmla="*/ 0 h 154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09" h="154">
                      <a:moveTo>
                        <a:pt x="105" y="0"/>
                      </a:moveTo>
                      <a:lnTo>
                        <a:pt x="99" y="0"/>
                      </a:lnTo>
                      <a:lnTo>
                        <a:pt x="95" y="0"/>
                      </a:lnTo>
                      <a:lnTo>
                        <a:pt x="90" y="1"/>
                      </a:lnTo>
                      <a:lnTo>
                        <a:pt x="85" y="2"/>
                      </a:lnTo>
                      <a:lnTo>
                        <a:pt x="80" y="3"/>
                      </a:lnTo>
                      <a:lnTo>
                        <a:pt x="73" y="3"/>
                      </a:lnTo>
                      <a:lnTo>
                        <a:pt x="69" y="4"/>
                      </a:lnTo>
                      <a:lnTo>
                        <a:pt x="64" y="7"/>
                      </a:lnTo>
                      <a:lnTo>
                        <a:pt x="60" y="8"/>
                      </a:lnTo>
                      <a:lnTo>
                        <a:pt x="55" y="9"/>
                      </a:lnTo>
                      <a:lnTo>
                        <a:pt x="51" y="11"/>
                      </a:lnTo>
                      <a:lnTo>
                        <a:pt x="45" y="15"/>
                      </a:lnTo>
                      <a:lnTo>
                        <a:pt x="42" y="16"/>
                      </a:lnTo>
                      <a:lnTo>
                        <a:pt x="37" y="19"/>
                      </a:lnTo>
                      <a:lnTo>
                        <a:pt x="33" y="21"/>
                      </a:lnTo>
                      <a:lnTo>
                        <a:pt x="28" y="25"/>
                      </a:lnTo>
                      <a:lnTo>
                        <a:pt x="25" y="27"/>
                      </a:lnTo>
                      <a:lnTo>
                        <a:pt x="22" y="30"/>
                      </a:lnTo>
                      <a:lnTo>
                        <a:pt x="18" y="33"/>
                      </a:lnTo>
                      <a:lnTo>
                        <a:pt x="14" y="36"/>
                      </a:lnTo>
                      <a:lnTo>
                        <a:pt x="12" y="40"/>
                      </a:lnTo>
                      <a:lnTo>
                        <a:pt x="10" y="43"/>
                      </a:lnTo>
                      <a:lnTo>
                        <a:pt x="8" y="47"/>
                      </a:lnTo>
                      <a:lnTo>
                        <a:pt x="7" y="51"/>
                      </a:lnTo>
                      <a:lnTo>
                        <a:pt x="4" y="53"/>
                      </a:lnTo>
                      <a:lnTo>
                        <a:pt x="3" y="58"/>
                      </a:lnTo>
                      <a:lnTo>
                        <a:pt x="2" y="61"/>
                      </a:lnTo>
                      <a:lnTo>
                        <a:pt x="1" y="66"/>
                      </a:lnTo>
                      <a:lnTo>
                        <a:pt x="0" y="69"/>
                      </a:lnTo>
                      <a:lnTo>
                        <a:pt x="0" y="74"/>
                      </a:lnTo>
                      <a:lnTo>
                        <a:pt x="0" y="77"/>
                      </a:lnTo>
                      <a:lnTo>
                        <a:pt x="0" y="80"/>
                      </a:lnTo>
                      <a:lnTo>
                        <a:pt x="0" y="85"/>
                      </a:lnTo>
                      <a:lnTo>
                        <a:pt x="1" y="88"/>
                      </a:lnTo>
                      <a:lnTo>
                        <a:pt x="2" y="93"/>
                      </a:lnTo>
                      <a:lnTo>
                        <a:pt x="3" y="96"/>
                      </a:lnTo>
                      <a:lnTo>
                        <a:pt x="4" y="101"/>
                      </a:lnTo>
                      <a:lnTo>
                        <a:pt x="7" y="103"/>
                      </a:lnTo>
                      <a:lnTo>
                        <a:pt x="8" y="108"/>
                      </a:lnTo>
                      <a:lnTo>
                        <a:pt x="10" y="111"/>
                      </a:lnTo>
                      <a:lnTo>
                        <a:pt x="12" y="114"/>
                      </a:lnTo>
                      <a:lnTo>
                        <a:pt x="14" y="118"/>
                      </a:lnTo>
                      <a:lnTo>
                        <a:pt x="18" y="121"/>
                      </a:lnTo>
                      <a:lnTo>
                        <a:pt x="22" y="125"/>
                      </a:lnTo>
                      <a:lnTo>
                        <a:pt x="25" y="127"/>
                      </a:lnTo>
                      <a:lnTo>
                        <a:pt x="28" y="129"/>
                      </a:lnTo>
                      <a:lnTo>
                        <a:pt x="33" y="133"/>
                      </a:lnTo>
                      <a:lnTo>
                        <a:pt x="36" y="135"/>
                      </a:lnTo>
                      <a:lnTo>
                        <a:pt x="41" y="138"/>
                      </a:lnTo>
                      <a:lnTo>
                        <a:pt x="44" y="140"/>
                      </a:lnTo>
                      <a:lnTo>
                        <a:pt x="48" y="143"/>
                      </a:lnTo>
                      <a:lnTo>
                        <a:pt x="54" y="145"/>
                      </a:lnTo>
                      <a:lnTo>
                        <a:pt x="59" y="146"/>
                      </a:lnTo>
                      <a:lnTo>
                        <a:pt x="63" y="147"/>
                      </a:lnTo>
                      <a:lnTo>
                        <a:pt x="68" y="150"/>
                      </a:lnTo>
                      <a:lnTo>
                        <a:pt x="72" y="151"/>
                      </a:lnTo>
                      <a:lnTo>
                        <a:pt x="79" y="152"/>
                      </a:lnTo>
                      <a:lnTo>
                        <a:pt x="84" y="152"/>
                      </a:lnTo>
                      <a:lnTo>
                        <a:pt x="89" y="153"/>
                      </a:lnTo>
                      <a:lnTo>
                        <a:pt x="94" y="154"/>
                      </a:lnTo>
                      <a:lnTo>
                        <a:pt x="98" y="154"/>
                      </a:lnTo>
                      <a:lnTo>
                        <a:pt x="104" y="154"/>
                      </a:lnTo>
                      <a:lnTo>
                        <a:pt x="111" y="154"/>
                      </a:lnTo>
                      <a:lnTo>
                        <a:pt x="115" y="154"/>
                      </a:lnTo>
                      <a:lnTo>
                        <a:pt x="120" y="153"/>
                      </a:lnTo>
                      <a:lnTo>
                        <a:pt x="126" y="152"/>
                      </a:lnTo>
                      <a:lnTo>
                        <a:pt x="130" y="152"/>
                      </a:lnTo>
                      <a:lnTo>
                        <a:pt x="137" y="152"/>
                      </a:lnTo>
                      <a:lnTo>
                        <a:pt x="141" y="151"/>
                      </a:lnTo>
                      <a:lnTo>
                        <a:pt x="146" y="148"/>
                      </a:lnTo>
                      <a:lnTo>
                        <a:pt x="151" y="147"/>
                      </a:lnTo>
                      <a:lnTo>
                        <a:pt x="155" y="146"/>
                      </a:lnTo>
                      <a:lnTo>
                        <a:pt x="160" y="144"/>
                      </a:lnTo>
                      <a:lnTo>
                        <a:pt x="165" y="140"/>
                      </a:lnTo>
                      <a:lnTo>
                        <a:pt x="169" y="139"/>
                      </a:lnTo>
                      <a:lnTo>
                        <a:pt x="173" y="136"/>
                      </a:lnTo>
                      <a:lnTo>
                        <a:pt x="177" y="134"/>
                      </a:lnTo>
                      <a:lnTo>
                        <a:pt x="181" y="130"/>
                      </a:lnTo>
                      <a:lnTo>
                        <a:pt x="185" y="128"/>
                      </a:lnTo>
                      <a:lnTo>
                        <a:pt x="187" y="125"/>
                      </a:lnTo>
                      <a:lnTo>
                        <a:pt x="190" y="122"/>
                      </a:lnTo>
                      <a:lnTo>
                        <a:pt x="195" y="119"/>
                      </a:lnTo>
                      <a:lnTo>
                        <a:pt x="197" y="116"/>
                      </a:lnTo>
                      <a:lnTo>
                        <a:pt x="199" y="112"/>
                      </a:lnTo>
                      <a:lnTo>
                        <a:pt x="202" y="108"/>
                      </a:lnTo>
                      <a:lnTo>
                        <a:pt x="203" y="104"/>
                      </a:lnTo>
                      <a:lnTo>
                        <a:pt x="205" y="102"/>
                      </a:lnTo>
                      <a:lnTo>
                        <a:pt x="206" y="97"/>
                      </a:lnTo>
                      <a:lnTo>
                        <a:pt x="207" y="94"/>
                      </a:lnTo>
                      <a:lnTo>
                        <a:pt x="208" y="89"/>
                      </a:lnTo>
                      <a:lnTo>
                        <a:pt x="209" y="86"/>
                      </a:lnTo>
                      <a:lnTo>
                        <a:pt x="209" y="81"/>
                      </a:lnTo>
                      <a:lnTo>
                        <a:pt x="209" y="78"/>
                      </a:lnTo>
                      <a:lnTo>
                        <a:pt x="209" y="75"/>
                      </a:lnTo>
                      <a:lnTo>
                        <a:pt x="209" y="70"/>
                      </a:lnTo>
                      <a:lnTo>
                        <a:pt x="208" y="67"/>
                      </a:lnTo>
                      <a:lnTo>
                        <a:pt x="207" y="62"/>
                      </a:lnTo>
                      <a:lnTo>
                        <a:pt x="206" y="59"/>
                      </a:lnTo>
                      <a:lnTo>
                        <a:pt x="205" y="54"/>
                      </a:lnTo>
                      <a:lnTo>
                        <a:pt x="203" y="52"/>
                      </a:lnTo>
                      <a:lnTo>
                        <a:pt x="202" y="47"/>
                      </a:lnTo>
                      <a:lnTo>
                        <a:pt x="199" y="44"/>
                      </a:lnTo>
                      <a:lnTo>
                        <a:pt x="197" y="41"/>
                      </a:lnTo>
                      <a:lnTo>
                        <a:pt x="195" y="37"/>
                      </a:lnTo>
                      <a:lnTo>
                        <a:pt x="190" y="34"/>
                      </a:lnTo>
                      <a:lnTo>
                        <a:pt x="187" y="30"/>
                      </a:lnTo>
                      <a:lnTo>
                        <a:pt x="185" y="28"/>
                      </a:lnTo>
                      <a:lnTo>
                        <a:pt x="181" y="26"/>
                      </a:lnTo>
                      <a:lnTo>
                        <a:pt x="177" y="23"/>
                      </a:lnTo>
                      <a:lnTo>
                        <a:pt x="174" y="20"/>
                      </a:lnTo>
                      <a:lnTo>
                        <a:pt x="170" y="17"/>
                      </a:lnTo>
                      <a:lnTo>
                        <a:pt x="166" y="15"/>
                      </a:lnTo>
                      <a:lnTo>
                        <a:pt x="161" y="12"/>
                      </a:lnTo>
                      <a:lnTo>
                        <a:pt x="156" y="10"/>
                      </a:lnTo>
                      <a:lnTo>
                        <a:pt x="152" y="9"/>
                      </a:lnTo>
                      <a:lnTo>
                        <a:pt x="147" y="8"/>
                      </a:lnTo>
                      <a:lnTo>
                        <a:pt x="143" y="6"/>
                      </a:lnTo>
                      <a:lnTo>
                        <a:pt x="138" y="4"/>
                      </a:lnTo>
                      <a:lnTo>
                        <a:pt x="131" y="3"/>
                      </a:lnTo>
                      <a:lnTo>
                        <a:pt x="127" y="2"/>
                      </a:lnTo>
                      <a:lnTo>
                        <a:pt x="121" y="1"/>
                      </a:lnTo>
                      <a:lnTo>
                        <a:pt x="116" y="0"/>
                      </a:lnTo>
                      <a:lnTo>
                        <a:pt x="112" y="0"/>
                      </a:lnTo>
                      <a:lnTo>
                        <a:pt x="10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19" name="Freeform 107"/>
                <p:cNvSpPr>
                  <a:spLocks/>
                </p:cNvSpPr>
                <p:nvPr/>
              </p:nvSpPr>
              <p:spPr bwMode="auto">
                <a:xfrm>
                  <a:off x="3451" y="1723"/>
                  <a:ext cx="42" cy="30"/>
                </a:xfrm>
                <a:custGeom>
                  <a:avLst/>
                  <a:gdLst>
                    <a:gd name="T0" fmla="*/ 0 w 210"/>
                    <a:gd name="T1" fmla="*/ 0 h 150"/>
                    <a:gd name="T2" fmla="*/ 0 w 210"/>
                    <a:gd name="T3" fmla="*/ 0 h 150"/>
                    <a:gd name="T4" fmla="*/ 0 w 210"/>
                    <a:gd name="T5" fmla="*/ 0 h 150"/>
                    <a:gd name="T6" fmla="*/ 0 w 210"/>
                    <a:gd name="T7" fmla="*/ 0 h 150"/>
                    <a:gd name="T8" fmla="*/ 0 w 210"/>
                    <a:gd name="T9" fmla="*/ 0 h 150"/>
                    <a:gd name="T10" fmla="*/ 0 w 210"/>
                    <a:gd name="T11" fmla="*/ 0 h 150"/>
                    <a:gd name="T12" fmla="*/ 0 w 210"/>
                    <a:gd name="T13" fmla="*/ 0 h 150"/>
                    <a:gd name="T14" fmla="*/ 0 w 210"/>
                    <a:gd name="T15" fmla="*/ 0 h 150"/>
                    <a:gd name="T16" fmla="*/ 0 w 210"/>
                    <a:gd name="T17" fmla="*/ 0 h 150"/>
                    <a:gd name="T18" fmla="*/ 0 w 210"/>
                    <a:gd name="T19" fmla="*/ 0 h 150"/>
                    <a:gd name="T20" fmla="*/ 0 w 210"/>
                    <a:gd name="T21" fmla="*/ 0 h 150"/>
                    <a:gd name="T22" fmla="*/ 0 w 210"/>
                    <a:gd name="T23" fmla="*/ 0 h 150"/>
                    <a:gd name="T24" fmla="*/ 0 w 210"/>
                    <a:gd name="T25" fmla="*/ 0 h 150"/>
                    <a:gd name="T26" fmla="*/ 0 w 210"/>
                    <a:gd name="T27" fmla="*/ 0 h 150"/>
                    <a:gd name="T28" fmla="*/ 0 w 210"/>
                    <a:gd name="T29" fmla="*/ 0 h 150"/>
                    <a:gd name="T30" fmla="*/ 0 w 210"/>
                    <a:gd name="T31" fmla="*/ 0 h 150"/>
                    <a:gd name="T32" fmla="*/ 0 w 210"/>
                    <a:gd name="T33" fmla="*/ 0 h 150"/>
                    <a:gd name="T34" fmla="*/ 0 w 210"/>
                    <a:gd name="T35" fmla="*/ 0 h 150"/>
                    <a:gd name="T36" fmla="*/ 0 w 210"/>
                    <a:gd name="T37" fmla="*/ 0 h 150"/>
                    <a:gd name="T38" fmla="*/ 0 w 210"/>
                    <a:gd name="T39" fmla="*/ 0 h 150"/>
                    <a:gd name="T40" fmla="*/ 0 w 210"/>
                    <a:gd name="T41" fmla="*/ 0 h 150"/>
                    <a:gd name="T42" fmla="*/ 0 w 210"/>
                    <a:gd name="T43" fmla="*/ 0 h 150"/>
                    <a:gd name="T44" fmla="*/ 0 w 210"/>
                    <a:gd name="T45" fmla="*/ 0 h 150"/>
                    <a:gd name="T46" fmla="*/ 0 w 210"/>
                    <a:gd name="T47" fmla="*/ 0 h 150"/>
                    <a:gd name="T48" fmla="*/ 0 w 210"/>
                    <a:gd name="T49" fmla="*/ 0 h 150"/>
                    <a:gd name="T50" fmla="*/ 0 w 210"/>
                    <a:gd name="T51" fmla="*/ 0 h 150"/>
                    <a:gd name="T52" fmla="*/ 0 w 210"/>
                    <a:gd name="T53" fmla="*/ 0 h 150"/>
                    <a:gd name="T54" fmla="*/ 0 w 210"/>
                    <a:gd name="T55" fmla="*/ 0 h 150"/>
                    <a:gd name="T56" fmla="*/ 0 w 210"/>
                    <a:gd name="T57" fmla="*/ 0 h 150"/>
                    <a:gd name="T58" fmla="*/ 0 w 210"/>
                    <a:gd name="T59" fmla="*/ 0 h 150"/>
                    <a:gd name="T60" fmla="*/ 0 w 210"/>
                    <a:gd name="T61" fmla="*/ 0 h 150"/>
                    <a:gd name="T62" fmla="*/ 0 w 210"/>
                    <a:gd name="T63" fmla="*/ 0 h 150"/>
                    <a:gd name="T64" fmla="*/ 0 w 210"/>
                    <a:gd name="T65" fmla="*/ 0 h 150"/>
                    <a:gd name="T66" fmla="*/ 0 w 210"/>
                    <a:gd name="T67" fmla="*/ 0 h 150"/>
                    <a:gd name="T68" fmla="*/ 0 w 210"/>
                    <a:gd name="T69" fmla="*/ 0 h 150"/>
                    <a:gd name="T70" fmla="*/ 0 w 210"/>
                    <a:gd name="T71" fmla="*/ 0 h 150"/>
                    <a:gd name="T72" fmla="*/ 0 w 210"/>
                    <a:gd name="T73" fmla="*/ 0 h 150"/>
                    <a:gd name="T74" fmla="*/ 0 w 210"/>
                    <a:gd name="T75" fmla="*/ 0 h 150"/>
                    <a:gd name="T76" fmla="*/ 0 w 210"/>
                    <a:gd name="T77" fmla="*/ 0 h 150"/>
                    <a:gd name="T78" fmla="*/ 0 w 210"/>
                    <a:gd name="T79" fmla="*/ 0 h 150"/>
                    <a:gd name="T80" fmla="*/ 0 w 210"/>
                    <a:gd name="T81" fmla="*/ 0 h 150"/>
                    <a:gd name="T82" fmla="*/ 0 w 210"/>
                    <a:gd name="T83" fmla="*/ 0 h 150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10" h="150">
                      <a:moveTo>
                        <a:pt x="106" y="0"/>
                      </a:moveTo>
                      <a:lnTo>
                        <a:pt x="100" y="0"/>
                      </a:lnTo>
                      <a:lnTo>
                        <a:pt x="96" y="0"/>
                      </a:lnTo>
                      <a:lnTo>
                        <a:pt x="91" y="0"/>
                      </a:lnTo>
                      <a:lnTo>
                        <a:pt x="85" y="1"/>
                      </a:lnTo>
                      <a:lnTo>
                        <a:pt x="80" y="3"/>
                      </a:lnTo>
                      <a:lnTo>
                        <a:pt x="74" y="4"/>
                      </a:lnTo>
                      <a:lnTo>
                        <a:pt x="69" y="5"/>
                      </a:lnTo>
                      <a:lnTo>
                        <a:pt x="65" y="6"/>
                      </a:lnTo>
                      <a:lnTo>
                        <a:pt x="60" y="7"/>
                      </a:lnTo>
                      <a:lnTo>
                        <a:pt x="56" y="9"/>
                      </a:lnTo>
                      <a:lnTo>
                        <a:pt x="50" y="12"/>
                      </a:lnTo>
                      <a:lnTo>
                        <a:pt x="46" y="13"/>
                      </a:lnTo>
                      <a:lnTo>
                        <a:pt x="42" y="16"/>
                      </a:lnTo>
                      <a:lnTo>
                        <a:pt x="37" y="17"/>
                      </a:lnTo>
                      <a:lnTo>
                        <a:pt x="33" y="21"/>
                      </a:lnTo>
                      <a:lnTo>
                        <a:pt x="29" y="23"/>
                      </a:lnTo>
                      <a:lnTo>
                        <a:pt x="25" y="26"/>
                      </a:lnTo>
                      <a:lnTo>
                        <a:pt x="22" y="29"/>
                      </a:lnTo>
                      <a:lnTo>
                        <a:pt x="18" y="32"/>
                      </a:lnTo>
                      <a:lnTo>
                        <a:pt x="15" y="35"/>
                      </a:lnTo>
                      <a:lnTo>
                        <a:pt x="13" y="39"/>
                      </a:lnTo>
                      <a:lnTo>
                        <a:pt x="11" y="42"/>
                      </a:lnTo>
                      <a:lnTo>
                        <a:pt x="8" y="44"/>
                      </a:lnTo>
                      <a:lnTo>
                        <a:pt x="7" y="49"/>
                      </a:lnTo>
                      <a:lnTo>
                        <a:pt x="5" y="52"/>
                      </a:lnTo>
                      <a:lnTo>
                        <a:pt x="4" y="56"/>
                      </a:lnTo>
                      <a:lnTo>
                        <a:pt x="3" y="60"/>
                      </a:lnTo>
                      <a:lnTo>
                        <a:pt x="1" y="64"/>
                      </a:lnTo>
                      <a:lnTo>
                        <a:pt x="0" y="67"/>
                      </a:lnTo>
                      <a:lnTo>
                        <a:pt x="0" y="72"/>
                      </a:lnTo>
                      <a:lnTo>
                        <a:pt x="0" y="75"/>
                      </a:lnTo>
                      <a:lnTo>
                        <a:pt x="0" y="78"/>
                      </a:lnTo>
                      <a:lnTo>
                        <a:pt x="0" y="83"/>
                      </a:lnTo>
                      <a:lnTo>
                        <a:pt x="1" y="86"/>
                      </a:lnTo>
                      <a:lnTo>
                        <a:pt x="3" y="90"/>
                      </a:lnTo>
                      <a:lnTo>
                        <a:pt x="4" y="93"/>
                      </a:lnTo>
                      <a:lnTo>
                        <a:pt x="5" y="98"/>
                      </a:lnTo>
                      <a:lnTo>
                        <a:pt x="7" y="101"/>
                      </a:lnTo>
                      <a:lnTo>
                        <a:pt x="8" y="105"/>
                      </a:lnTo>
                      <a:lnTo>
                        <a:pt x="11" y="108"/>
                      </a:lnTo>
                      <a:lnTo>
                        <a:pt x="13" y="111"/>
                      </a:lnTo>
                      <a:lnTo>
                        <a:pt x="15" y="115"/>
                      </a:lnTo>
                      <a:lnTo>
                        <a:pt x="18" y="118"/>
                      </a:lnTo>
                      <a:lnTo>
                        <a:pt x="22" y="122"/>
                      </a:lnTo>
                      <a:lnTo>
                        <a:pt x="25" y="124"/>
                      </a:lnTo>
                      <a:lnTo>
                        <a:pt x="29" y="126"/>
                      </a:lnTo>
                      <a:lnTo>
                        <a:pt x="33" y="130"/>
                      </a:lnTo>
                      <a:lnTo>
                        <a:pt x="37" y="132"/>
                      </a:lnTo>
                      <a:lnTo>
                        <a:pt x="41" y="134"/>
                      </a:lnTo>
                      <a:lnTo>
                        <a:pt x="45" y="137"/>
                      </a:lnTo>
                      <a:lnTo>
                        <a:pt x="49" y="139"/>
                      </a:lnTo>
                      <a:lnTo>
                        <a:pt x="55" y="141"/>
                      </a:lnTo>
                      <a:lnTo>
                        <a:pt x="59" y="143"/>
                      </a:lnTo>
                      <a:lnTo>
                        <a:pt x="64" y="144"/>
                      </a:lnTo>
                      <a:lnTo>
                        <a:pt x="68" y="145"/>
                      </a:lnTo>
                      <a:lnTo>
                        <a:pt x="73" y="147"/>
                      </a:lnTo>
                      <a:lnTo>
                        <a:pt x="79" y="148"/>
                      </a:lnTo>
                      <a:lnTo>
                        <a:pt x="84" y="149"/>
                      </a:lnTo>
                      <a:lnTo>
                        <a:pt x="90" y="149"/>
                      </a:lnTo>
                      <a:lnTo>
                        <a:pt x="94" y="150"/>
                      </a:lnTo>
                      <a:lnTo>
                        <a:pt x="99" y="150"/>
                      </a:lnTo>
                      <a:lnTo>
                        <a:pt x="105" y="150"/>
                      </a:lnTo>
                      <a:lnTo>
                        <a:pt x="111" y="150"/>
                      </a:lnTo>
                      <a:lnTo>
                        <a:pt x="116" y="150"/>
                      </a:lnTo>
                      <a:lnTo>
                        <a:pt x="120" y="149"/>
                      </a:lnTo>
                      <a:lnTo>
                        <a:pt x="126" y="149"/>
                      </a:lnTo>
                      <a:lnTo>
                        <a:pt x="131" y="148"/>
                      </a:lnTo>
                      <a:lnTo>
                        <a:pt x="136" y="147"/>
                      </a:lnTo>
                      <a:lnTo>
                        <a:pt x="142" y="147"/>
                      </a:lnTo>
                      <a:lnTo>
                        <a:pt x="147" y="145"/>
                      </a:lnTo>
                      <a:lnTo>
                        <a:pt x="151" y="143"/>
                      </a:lnTo>
                      <a:lnTo>
                        <a:pt x="156" y="142"/>
                      </a:lnTo>
                      <a:lnTo>
                        <a:pt x="160" y="140"/>
                      </a:lnTo>
                      <a:lnTo>
                        <a:pt x="165" y="137"/>
                      </a:lnTo>
                      <a:lnTo>
                        <a:pt x="169" y="135"/>
                      </a:lnTo>
                      <a:lnTo>
                        <a:pt x="174" y="133"/>
                      </a:lnTo>
                      <a:lnTo>
                        <a:pt x="177" y="131"/>
                      </a:lnTo>
                      <a:lnTo>
                        <a:pt x="182" y="127"/>
                      </a:lnTo>
                      <a:lnTo>
                        <a:pt x="185" y="125"/>
                      </a:lnTo>
                      <a:lnTo>
                        <a:pt x="187" y="122"/>
                      </a:lnTo>
                      <a:lnTo>
                        <a:pt x="191" y="119"/>
                      </a:lnTo>
                      <a:lnTo>
                        <a:pt x="194" y="116"/>
                      </a:lnTo>
                      <a:lnTo>
                        <a:pt x="198" y="113"/>
                      </a:lnTo>
                      <a:lnTo>
                        <a:pt x="200" y="109"/>
                      </a:lnTo>
                      <a:lnTo>
                        <a:pt x="202" y="106"/>
                      </a:lnTo>
                      <a:lnTo>
                        <a:pt x="203" y="102"/>
                      </a:lnTo>
                      <a:lnTo>
                        <a:pt x="206" y="99"/>
                      </a:lnTo>
                      <a:lnTo>
                        <a:pt x="207" y="94"/>
                      </a:lnTo>
                      <a:lnTo>
                        <a:pt x="208" y="91"/>
                      </a:lnTo>
                      <a:lnTo>
                        <a:pt x="209" y="88"/>
                      </a:lnTo>
                      <a:lnTo>
                        <a:pt x="210" y="83"/>
                      </a:lnTo>
                      <a:lnTo>
                        <a:pt x="210" y="80"/>
                      </a:lnTo>
                      <a:lnTo>
                        <a:pt x="210" y="76"/>
                      </a:lnTo>
                      <a:lnTo>
                        <a:pt x="210" y="72"/>
                      </a:lnTo>
                      <a:lnTo>
                        <a:pt x="210" y="68"/>
                      </a:lnTo>
                      <a:lnTo>
                        <a:pt x="209" y="65"/>
                      </a:lnTo>
                      <a:lnTo>
                        <a:pt x="208" y="60"/>
                      </a:lnTo>
                      <a:lnTo>
                        <a:pt x="207" y="57"/>
                      </a:lnTo>
                      <a:lnTo>
                        <a:pt x="206" y="54"/>
                      </a:lnTo>
                      <a:lnTo>
                        <a:pt x="203" y="50"/>
                      </a:lnTo>
                      <a:lnTo>
                        <a:pt x="202" y="46"/>
                      </a:lnTo>
                      <a:lnTo>
                        <a:pt x="200" y="43"/>
                      </a:lnTo>
                      <a:lnTo>
                        <a:pt x="198" y="39"/>
                      </a:lnTo>
                      <a:lnTo>
                        <a:pt x="194" y="37"/>
                      </a:lnTo>
                      <a:lnTo>
                        <a:pt x="191" y="33"/>
                      </a:lnTo>
                      <a:lnTo>
                        <a:pt x="187" y="30"/>
                      </a:lnTo>
                      <a:lnTo>
                        <a:pt x="185" y="27"/>
                      </a:lnTo>
                      <a:lnTo>
                        <a:pt x="182" y="24"/>
                      </a:lnTo>
                      <a:lnTo>
                        <a:pt x="177" y="22"/>
                      </a:lnTo>
                      <a:lnTo>
                        <a:pt x="174" y="18"/>
                      </a:lnTo>
                      <a:lnTo>
                        <a:pt x="170" y="17"/>
                      </a:lnTo>
                      <a:lnTo>
                        <a:pt x="166" y="14"/>
                      </a:lnTo>
                      <a:lnTo>
                        <a:pt x="161" y="12"/>
                      </a:lnTo>
                      <a:lnTo>
                        <a:pt x="157" y="10"/>
                      </a:lnTo>
                      <a:lnTo>
                        <a:pt x="152" y="8"/>
                      </a:lnTo>
                      <a:lnTo>
                        <a:pt x="148" y="6"/>
                      </a:lnTo>
                      <a:lnTo>
                        <a:pt x="143" y="6"/>
                      </a:lnTo>
                      <a:lnTo>
                        <a:pt x="137" y="4"/>
                      </a:lnTo>
                      <a:lnTo>
                        <a:pt x="132" y="3"/>
                      </a:lnTo>
                      <a:lnTo>
                        <a:pt x="127" y="1"/>
                      </a:lnTo>
                      <a:lnTo>
                        <a:pt x="122" y="0"/>
                      </a:lnTo>
                      <a:lnTo>
                        <a:pt x="117" y="0"/>
                      </a:lnTo>
                      <a:lnTo>
                        <a:pt x="113" y="0"/>
                      </a:lnTo>
                      <a:lnTo>
                        <a:pt x="106" y="0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20" name="Line 108"/>
                <p:cNvSpPr>
                  <a:spLocks noChangeShapeType="1"/>
                </p:cNvSpPr>
                <p:nvPr/>
              </p:nvSpPr>
              <p:spPr bwMode="auto">
                <a:xfrm flipV="1">
                  <a:off x="3494" y="1501"/>
                  <a:ext cx="1" cy="23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21" name="Line 109"/>
                <p:cNvSpPr>
                  <a:spLocks noChangeShapeType="1"/>
                </p:cNvSpPr>
                <p:nvPr/>
              </p:nvSpPr>
              <p:spPr bwMode="auto">
                <a:xfrm flipV="1">
                  <a:off x="3452" y="1501"/>
                  <a:ext cx="1" cy="23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22" name="Freeform 110"/>
                <p:cNvSpPr>
                  <a:spLocks/>
                </p:cNvSpPr>
                <p:nvPr/>
              </p:nvSpPr>
              <p:spPr bwMode="auto">
                <a:xfrm>
                  <a:off x="3400" y="1485"/>
                  <a:ext cx="43" cy="31"/>
                </a:xfrm>
                <a:custGeom>
                  <a:avLst/>
                  <a:gdLst>
                    <a:gd name="T0" fmla="*/ 0 w 214"/>
                    <a:gd name="T1" fmla="*/ 0 h 157"/>
                    <a:gd name="T2" fmla="*/ 0 w 214"/>
                    <a:gd name="T3" fmla="*/ 0 h 157"/>
                    <a:gd name="T4" fmla="*/ 0 w 214"/>
                    <a:gd name="T5" fmla="*/ 0 h 157"/>
                    <a:gd name="T6" fmla="*/ 0 w 214"/>
                    <a:gd name="T7" fmla="*/ 0 h 157"/>
                    <a:gd name="T8" fmla="*/ 0 w 214"/>
                    <a:gd name="T9" fmla="*/ 0 h 157"/>
                    <a:gd name="T10" fmla="*/ 0 w 214"/>
                    <a:gd name="T11" fmla="*/ 0 h 157"/>
                    <a:gd name="T12" fmla="*/ 0 w 214"/>
                    <a:gd name="T13" fmla="*/ 0 h 157"/>
                    <a:gd name="T14" fmla="*/ 0 w 214"/>
                    <a:gd name="T15" fmla="*/ 0 h 157"/>
                    <a:gd name="T16" fmla="*/ 0 w 214"/>
                    <a:gd name="T17" fmla="*/ 0 h 157"/>
                    <a:gd name="T18" fmla="*/ 0 w 214"/>
                    <a:gd name="T19" fmla="*/ 0 h 157"/>
                    <a:gd name="T20" fmla="*/ 0 w 214"/>
                    <a:gd name="T21" fmla="*/ 0 h 157"/>
                    <a:gd name="T22" fmla="*/ 0 w 214"/>
                    <a:gd name="T23" fmla="*/ 0 h 157"/>
                    <a:gd name="T24" fmla="*/ 0 w 214"/>
                    <a:gd name="T25" fmla="*/ 0 h 157"/>
                    <a:gd name="T26" fmla="*/ 0 w 214"/>
                    <a:gd name="T27" fmla="*/ 0 h 157"/>
                    <a:gd name="T28" fmla="*/ 0 w 214"/>
                    <a:gd name="T29" fmla="*/ 0 h 157"/>
                    <a:gd name="T30" fmla="*/ 0 w 214"/>
                    <a:gd name="T31" fmla="*/ 0 h 157"/>
                    <a:gd name="T32" fmla="*/ 0 w 214"/>
                    <a:gd name="T33" fmla="*/ 0 h 157"/>
                    <a:gd name="T34" fmla="*/ 0 w 214"/>
                    <a:gd name="T35" fmla="*/ 0 h 157"/>
                    <a:gd name="T36" fmla="*/ 0 w 214"/>
                    <a:gd name="T37" fmla="*/ 0 h 157"/>
                    <a:gd name="T38" fmla="*/ 0 w 214"/>
                    <a:gd name="T39" fmla="*/ 0 h 157"/>
                    <a:gd name="T40" fmla="*/ 0 w 214"/>
                    <a:gd name="T41" fmla="*/ 0 h 157"/>
                    <a:gd name="T42" fmla="*/ 0 w 214"/>
                    <a:gd name="T43" fmla="*/ 0 h 157"/>
                    <a:gd name="T44" fmla="*/ 0 w 214"/>
                    <a:gd name="T45" fmla="*/ 0 h 157"/>
                    <a:gd name="T46" fmla="*/ 0 w 214"/>
                    <a:gd name="T47" fmla="*/ 0 h 157"/>
                    <a:gd name="T48" fmla="*/ 0 w 214"/>
                    <a:gd name="T49" fmla="*/ 0 h 157"/>
                    <a:gd name="T50" fmla="*/ 0 w 214"/>
                    <a:gd name="T51" fmla="*/ 0 h 157"/>
                    <a:gd name="T52" fmla="*/ 0 w 214"/>
                    <a:gd name="T53" fmla="*/ 0 h 157"/>
                    <a:gd name="T54" fmla="*/ 0 w 214"/>
                    <a:gd name="T55" fmla="*/ 0 h 157"/>
                    <a:gd name="T56" fmla="*/ 0 w 214"/>
                    <a:gd name="T57" fmla="*/ 0 h 157"/>
                    <a:gd name="T58" fmla="*/ 0 w 214"/>
                    <a:gd name="T59" fmla="*/ 0 h 157"/>
                    <a:gd name="T60" fmla="*/ 0 w 214"/>
                    <a:gd name="T61" fmla="*/ 0 h 157"/>
                    <a:gd name="T62" fmla="*/ 0 w 214"/>
                    <a:gd name="T63" fmla="*/ 0 h 157"/>
                    <a:gd name="T64" fmla="*/ 0 w 214"/>
                    <a:gd name="T65" fmla="*/ 0 h 157"/>
                    <a:gd name="T66" fmla="*/ 0 w 214"/>
                    <a:gd name="T67" fmla="*/ 0 h 157"/>
                    <a:gd name="T68" fmla="*/ 0 w 214"/>
                    <a:gd name="T69" fmla="*/ 0 h 157"/>
                    <a:gd name="T70" fmla="*/ 0 w 214"/>
                    <a:gd name="T71" fmla="*/ 0 h 157"/>
                    <a:gd name="T72" fmla="*/ 0 w 214"/>
                    <a:gd name="T73" fmla="*/ 0 h 157"/>
                    <a:gd name="T74" fmla="*/ 0 w 214"/>
                    <a:gd name="T75" fmla="*/ 0 h 157"/>
                    <a:gd name="T76" fmla="*/ 0 w 214"/>
                    <a:gd name="T77" fmla="*/ 0 h 157"/>
                    <a:gd name="T78" fmla="*/ 0 w 214"/>
                    <a:gd name="T79" fmla="*/ 0 h 157"/>
                    <a:gd name="T80" fmla="*/ 0 w 214"/>
                    <a:gd name="T81" fmla="*/ 0 h 157"/>
                    <a:gd name="T82" fmla="*/ 0 w 214"/>
                    <a:gd name="T83" fmla="*/ 0 h 157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14" h="157">
                      <a:moveTo>
                        <a:pt x="108" y="0"/>
                      </a:moveTo>
                      <a:lnTo>
                        <a:pt x="101" y="0"/>
                      </a:lnTo>
                      <a:lnTo>
                        <a:pt x="97" y="0"/>
                      </a:lnTo>
                      <a:lnTo>
                        <a:pt x="91" y="1"/>
                      </a:lnTo>
                      <a:lnTo>
                        <a:pt x="86" y="1"/>
                      </a:lnTo>
                      <a:lnTo>
                        <a:pt x="81" y="2"/>
                      </a:lnTo>
                      <a:lnTo>
                        <a:pt x="75" y="3"/>
                      </a:lnTo>
                      <a:lnTo>
                        <a:pt x="69" y="4"/>
                      </a:lnTo>
                      <a:lnTo>
                        <a:pt x="65" y="7"/>
                      </a:lnTo>
                      <a:lnTo>
                        <a:pt x="60" y="8"/>
                      </a:lnTo>
                      <a:lnTo>
                        <a:pt x="56" y="9"/>
                      </a:lnTo>
                      <a:lnTo>
                        <a:pt x="51" y="11"/>
                      </a:lnTo>
                      <a:lnTo>
                        <a:pt x="46" y="12"/>
                      </a:lnTo>
                      <a:lnTo>
                        <a:pt x="41" y="16"/>
                      </a:lnTo>
                      <a:lnTo>
                        <a:pt x="38" y="18"/>
                      </a:lnTo>
                      <a:lnTo>
                        <a:pt x="33" y="20"/>
                      </a:lnTo>
                      <a:lnTo>
                        <a:pt x="30" y="24"/>
                      </a:lnTo>
                      <a:lnTo>
                        <a:pt x="26" y="26"/>
                      </a:lnTo>
                      <a:lnTo>
                        <a:pt x="23" y="29"/>
                      </a:lnTo>
                      <a:lnTo>
                        <a:pt x="18" y="33"/>
                      </a:lnTo>
                      <a:lnTo>
                        <a:pt x="16" y="36"/>
                      </a:lnTo>
                      <a:lnTo>
                        <a:pt x="13" y="40"/>
                      </a:lnTo>
                      <a:lnTo>
                        <a:pt x="10" y="43"/>
                      </a:lnTo>
                      <a:lnTo>
                        <a:pt x="8" y="46"/>
                      </a:lnTo>
                      <a:lnTo>
                        <a:pt x="7" y="51"/>
                      </a:lnTo>
                      <a:lnTo>
                        <a:pt x="5" y="54"/>
                      </a:lnTo>
                      <a:lnTo>
                        <a:pt x="4" y="58"/>
                      </a:lnTo>
                      <a:lnTo>
                        <a:pt x="2" y="62"/>
                      </a:lnTo>
                      <a:lnTo>
                        <a:pt x="1" y="66"/>
                      </a:lnTo>
                      <a:lnTo>
                        <a:pt x="0" y="70"/>
                      </a:lnTo>
                      <a:lnTo>
                        <a:pt x="0" y="74"/>
                      </a:lnTo>
                      <a:lnTo>
                        <a:pt x="0" y="78"/>
                      </a:lnTo>
                      <a:lnTo>
                        <a:pt x="0" y="81"/>
                      </a:lnTo>
                      <a:lnTo>
                        <a:pt x="0" y="85"/>
                      </a:lnTo>
                      <a:lnTo>
                        <a:pt x="1" y="89"/>
                      </a:lnTo>
                      <a:lnTo>
                        <a:pt x="2" y="94"/>
                      </a:lnTo>
                      <a:lnTo>
                        <a:pt x="4" y="97"/>
                      </a:lnTo>
                      <a:lnTo>
                        <a:pt x="5" y="101"/>
                      </a:lnTo>
                      <a:lnTo>
                        <a:pt x="7" y="105"/>
                      </a:lnTo>
                      <a:lnTo>
                        <a:pt x="8" y="109"/>
                      </a:lnTo>
                      <a:lnTo>
                        <a:pt x="10" y="112"/>
                      </a:lnTo>
                      <a:lnTo>
                        <a:pt x="13" y="117"/>
                      </a:lnTo>
                      <a:lnTo>
                        <a:pt x="16" y="119"/>
                      </a:lnTo>
                      <a:lnTo>
                        <a:pt x="18" y="122"/>
                      </a:lnTo>
                      <a:lnTo>
                        <a:pt x="23" y="126"/>
                      </a:lnTo>
                      <a:lnTo>
                        <a:pt x="26" y="129"/>
                      </a:lnTo>
                      <a:lnTo>
                        <a:pt x="29" y="133"/>
                      </a:lnTo>
                      <a:lnTo>
                        <a:pt x="32" y="135"/>
                      </a:lnTo>
                      <a:lnTo>
                        <a:pt x="36" y="138"/>
                      </a:lnTo>
                      <a:lnTo>
                        <a:pt x="40" y="139"/>
                      </a:lnTo>
                      <a:lnTo>
                        <a:pt x="44" y="143"/>
                      </a:lnTo>
                      <a:lnTo>
                        <a:pt x="49" y="144"/>
                      </a:lnTo>
                      <a:lnTo>
                        <a:pt x="55" y="146"/>
                      </a:lnTo>
                      <a:lnTo>
                        <a:pt x="59" y="150"/>
                      </a:lnTo>
                      <a:lnTo>
                        <a:pt x="64" y="151"/>
                      </a:lnTo>
                      <a:lnTo>
                        <a:pt x="68" y="153"/>
                      </a:lnTo>
                      <a:lnTo>
                        <a:pt x="74" y="154"/>
                      </a:lnTo>
                      <a:lnTo>
                        <a:pt x="80" y="155"/>
                      </a:lnTo>
                      <a:lnTo>
                        <a:pt x="85" y="155"/>
                      </a:lnTo>
                      <a:lnTo>
                        <a:pt x="90" y="156"/>
                      </a:lnTo>
                      <a:lnTo>
                        <a:pt x="95" y="157"/>
                      </a:lnTo>
                      <a:lnTo>
                        <a:pt x="100" y="157"/>
                      </a:lnTo>
                      <a:lnTo>
                        <a:pt x="106" y="157"/>
                      </a:lnTo>
                      <a:lnTo>
                        <a:pt x="112" y="157"/>
                      </a:lnTo>
                      <a:lnTo>
                        <a:pt x="117" y="157"/>
                      </a:lnTo>
                      <a:lnTo>
                        <a:pt x="123" y="156"/>
                      </a:lnTo>
                      <a:lnTo>
                        <a:pt x="127" y="155"/>
                      </a:lnTo>
                      <a:lnTo>
                        <a:pt x="133" y="155"/>
                      </a:lnTo>
                      <a:lnTo>
                        <a:pt x="139" y="154"/>
                      </a:lnTo>
                      <a:lnTo>
                        <a:pt x="144" y="153"/>
                      </a:lnTo>
                      <a:lnTo>
                        <a:pt x="149" y="151"/>
                      </a:lnTo>
                      <a:lnTo>
                        <a:pt x="153" y="150"/>
                      </a:lnTo>
                      <a:lnTo>
                        <a:pt x="158" y="147"/>
                      </a:lnTo>
                      <a:lnTo>
                        <a:pt x="162" y="145"/>
                      </a:lnTo>
                      <a:lnTo>
                        <a:pt x="168" y="144"/>
                      </a:lnTo>
                      <a:lnTo>
                        <a:pt x="173" y="140"/>
                      </a:lnTo>
                      <a:lnTo>
                        <a:pt x="176" y="138"/>
                      </a:lnTo>
                      <a:lnTo>
                        <a:pt x="180" y="136"/>
                      </a:lnTo>
                      <a:lnTo>
                        <a:pt x="184" y="133"/>
                      </a:lnTo>
                      <a:lnTo>
                        <a:pt x="188" y="130"/>
                      </a:lnTo>
                      <a:lnTo>
                        <a:pt x="192" y="127"/>
                      </a:lnTo>
                      <a:lnTo>
                        <a:pt x="196" y="123"/>
                      </a:lnTo>
                      <a:lnTo>
                        <a:pt x="199" y="120"/>
                      </a:lnTo>
                      <a:lnTo>
                        <a:pt x="202" y="117"/>
                      </a:lnTo>
                      <a:lnTo>
                        <a:pt x="204" y="113"/>
                      </a:lnTo>
                      <a:lnTo>
                        <a:pt x="207" y="110"/>
                      </a:lnTo>
                      <a:lnTo>
                        <a:pt x="208" y="105"/>
                      </a:lnTo>
                      <a:lnTo>
                        <a:pt x="210" y="102"/>
                      </a:lnTo>
                      <a:lnTo>
                        <a:pt x="211" y="98"/>
                      </a:lnTo>
                      <a:lnTo>
                        <a:pt x="212" y="95"/>
                      </a:lnTo>
                      <a:lnTo>
                        <a:pt x="213" y="91"/>
                      </a:lnTo>
                      <a:lnTo>
                        <a:pt x="214" y="86"/>
                      </a:lnTo>
                      <a:lnTo>
                        <a:pt x="214" y="83"/>
                      </a:lnTo>
                      <a:lnTo>
                        <a:pt x="214" y="78"/>
                      </a:lnTo>
                      <a:lnTo>
                        <a:pt x="214" y="75"/>
                      </a:lnTo>
                      <a:lnTo>
                        <a:pt x="214" y="71"/>
                      </a:lnTo>
                      <a:lnTo>
                        <a:pt x="213" y="67"/>
                      </a:lnTo>
                      <a:lnTo>
                        <a:pt x="212" y="62"/>
                      </a:lnTo>
                      <a:lnTo>
                        <a:pt x="211" y="59"/>
                      </a:lnTo>
                      <a:lnTo>
                        <a:pt x="210" y="55"/>
                      </a:lnTo>
                      <a:lnTo>
                        <a:pt x="208" y="51"/>
                      </a:lnTo>
                      <a:lnTo>
                        <a:pt x="207" y="47"/>
                      </a:lnTo>
                      <a:lnTo>
                        <a:pt x="204" y="44"/>
                      </a:lnTo>
                      <a:lnTo>
                        <a:pt x="202" y="40"/>
                      </a:lnTo>
                      <a:lnTo>
                        <a:pt x="199" y="37"/>
                      </a:lnTo>
                      <a:lnTo>
                        <a:pt x="196" y="34"/>
                      </a:lnTo>
                      <a:lnTo>
                        <a:pt x="192" y="30"/>
                      </a:lnTo>
                      <a:lnTo>
                        <a:pt x="188" y="27"/>
                      </a:lnTo>
                      <a:lnTo>
                        <a:pt x="185" y="24"/>
                      </a:lnTo>
                      <a:lnTo>
                        <a:pt x="182" y="21"/>
                      </a:lnTo>
                      <a:lnTo>
                        <a:pt x="177" y="18"/>
                      </a:lnTo>
                      <a:lnTo>
                        <a:pt x="174" y="17"/>
                      </a:lnTo>
                      <a:lnTo>
                        <a:pt x="169" y="13"/>
                      </a:lnTo>
                      <a:lnTo>
                        <a:pt x="163" y="12"/>
                      </a:lnTo>
                      <a:lnTo>
                        <a:pt x="159" y="10"/>
                      </a:lnTo>
                      <a:lnTo>
                        <a:pt x="154" y="8"/>
                      </a:lnTo>
                      <a:lnTo>
                        <a:pt x="150" y="7"/>
                      </a:lnTo>
                      <a:lnTo>
                        <a:pt x="145" y="4"/>
                      </a:lnTo>
                      <a:lnTo>
                        <a:pt x="140" y="3"/>
                      </a:lnTo>
                      <a:lnTo>
                        <a:pt x="134" y="2"/>
                      </a:lnTo>
                      <a:lnTo>
                        <a:pt x="128" y="1"/>
                      </a:lnTo>
                      <a:lnTo>
                        <a:pt x="124" y="1"/>
                      </a:lnTo>
                      <a:lnTo>
                        <a:pt x="118" y="0"/>
                      </a:lnTo>
                      <a:lnTo>
                        <a:pt x="114" y="0"/>
                      </a:lnTo>
                      <a:lnTo>
                        <a:pt x="10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23" name="Freeform 111"/>
                <p:cNvSpPr>
                  <a:spLocks/>
                </p:cNvSpPr>
                <p:nvPr/>
              </p:nvSpPr>
              <p:spPr bwMode="auto">
                <a:xfrm>
                  <a:off x="3400" y="1485"/>
                  <a:ext cx="42" cy="32"/>
                </a:xfrm>
                <a:custGeom>
                  <a:avLst/>
                  <a:gdLst>
                    <a:gd name="T0" fmla="*/ 0 w 210"/>
                    <a:gd name="T1" fmla="*/ 0 h 160"/>
                    <a:gd name="T2" fmla="*/ 0 w 210"/>
                    <a:gd name="T3" fmla="*/ 0 h 160"/>
                    <a:gd name="T4" fmla="*/ 0 w 210"/>
                    <a:gd name="T5" fmla="*/ 0 h 160"/>
                    <a:gd name="T6" fmla="*/ 0 w 210"/>
                    <a:gd name="T7" fmla="*/ 0 h 160"/>
                    <a:gd name="T8" fmla="*/ 0 w 210"/>
                    <a:gd name="T9" fmla="*/ 0 h 160"/>
                    <a:gd name="T10" fmla="*/ 0 w 210"/>
                    <a:gd name="T11" fmla="*/ 0 h 160"/>
                    <a:gd name="T12" fmla="*/ 0 w 210"/>
                    <a:gd name="T13" fmla="*/ 0 h 160"/>
                    <a:gd name="T14" fmla="*/ 0 w 210"/>
                    <a:gd name="T15" fmla="*/ 0 h 160"/>
                    <a:gd name="T16" fmla="*/ 0 w 210"/>
                    <a:gd name="T17" fmla="*/ 0 h 160"/>
                    <a:gd name="T18" fmla="*/ 0 w 210"/>
                    <a:gd name="T19" fmla="*/ 0 h 160"/>
                    <a:gd name="T20" fmla="*/ 0 w 210"/>
                    <a:gd name="T21" fmla="*/ 0 h 160"/>
                    <a:gd name="T22" fmla="*/ 0 w 210"/>
                    <a:gd name="T23" fmla="*/ 0 h 160"/>
                    <a:gd name="T24" fmla="*/ 0 w 210"/>
                    <a:gd name="T25" fmla="*/ 0 h 160"/>
                    <a:gd name="T26" fmla="*/ 0 w 210"/>
                    <a:gd name="T27" fmla="*/ 0 h 160"/>
                    <a:gd name="T28" fmla="*/ 0 w 210"/>
                    <a:gd name="T29" fmla="*/ 0 h 160"/>
                    <a:gd name="T30" fmla="*/ 0 w 210"/>
                    <a:gd name="T31" fmla="*/ 0 h 160"/>
                    <a:gd name="T32" fmla="*/ 0 w 210"/>
                    <a:gd name="T33" fmla="*/ 0 h 160"/>
                    <a:gd name="T34" fmla="*/ 0 w 210"/>
                    <a:gd name="T35" fmla="*/ 0 h 160"/>
                    <a:gd name="T36" fmla="*/ 0 w 210"/>
                    <a:gd name="T37" fmla="*/ 0 h 160"/>
                    <a:gd name="T38" fmla="*/ 0 w 210"/>
                    <a:gd name="T39" fmla="*/ 0 h 160"/>
                    <a:gd name="T40" fmla="*/ 0 w 210"/>
                    <a:gd name="T41" fmla="*/ 0 h 160"/>
                    <a:gd name="T42" fmla="*/ 0 w 210"/>
                    <a:gd name="T43" fmla="*/ 0 h 160"/>
                    <a:gd name="T44" fmla="*/ 0 w 210"/>
                    <a:gd name="T45" fmla="*/ 0 h 160"/>
                    <a:gd name="T46" fmla="*/ 0 w 210"/>
                    <a:gd name="T47" fmla="*/ 0 h 160"/>
                    <a:gd name="T48" fmla="*/ 0 w 210"/>
                    <a:gd name="T49" fmla="*/ 0 h 160"/>
                    <a:gd name="T50" fmla="*/ 0 w 210"/>
                    <a:gd name="T51" fmla="*/ 0 h 160"/>
                    <a:gd name="T52" fmla="*/ 0 w 210"/>
                    <a:gd name="T53" fmla="*/ 0 h 160"/>
                    <a:gd name="T54" fmla="*/ 0 w 210"/>
                    <a:gd name="T55" fmla="*/ 0 h 160"/>
                    <a:gd name="T56" fmla="*/ 0 w 210"/>
                    <a:gd name="T57" fmla="*/ 0 h 160"/>
                    <a:gd name="T58" fmla="*/ 0 w 210"/>
                    <a:gd name="T59" fmla="*/ 0 h 160"/>
                    <a:gd name="T60" fmla="*/ 0 w 210"/>
                    <a:gd name="T61" fmla="*/ 0 h 160"/>
                    <a:gd name="T62" fmla="*/ 0 w 210"/>
                    <a:gd name="T63" fmla="*/ 0 h 160"/>
                    <a:gd name="T64" fmla="*/ 0 w 210"/>
                    <a:gd name="T65" fmla="*/ 0 h 160"/>
                    <a:gd name="T66" fmla="*/ 0 w 210"/>
                    <a:gd name="T67" fmla="*/ 0 h 160"/>
                    <a:gd name="T68" fmla="*/ 0 w 210"/>
                    <a:gd name="T69" fmla="*/ 0 h 160"/>
                    <a:gd name="T70" fmla="*/ 0 w 210"/>
                    <a:gd name="T71" fmla="*/ 0 h 160"/>
                    <a:gd name="T72" fmla="*/ 0 w 210"/>
                    <a:gd name="T73" fmla="*/ 0 h 160"/>
                    <a:gd name="T74" fmla="*/ 0 w 210"/>
                    <a:gd name="T75" fmla="*/ 0 h 160"/>
                    <a:gd name="T76" fmla="*/ 0 w 210"/>
                    <a:gd name="T77" fmla="*/ 0 h 160"/>
                    <a:gd name="T78" fmla="*/ 0 w 210"/>
                    <a:gd name="T79" fmla="*/ 0 h 160"/>
                    <a:gd name="T80" fmla="*/ 0 w 210"/>
                    <a:gd name="T81" fmla="*/ 0 h 160"/>
                    <a:gd name="T82" fmla="*/ 0 w 210"/>
                    <a:gd name="T83" fmla="*/ 0 h 160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10" h="160">
                      <a:moveTo>
                        <a:pt x="105" y="0"/>
                      </a:moveTo>
                      <a:lnTo>
                        <a:pt x="99" y="0"/>
                      </a:lnTo>
                      <a:lnTo>
                        <a:pt x="94" y="0"/>
                      </a:lnTo>
                      <a:lnTo>
                        <a:pt x="90" y="1"/>
                      </a:lnTo>
                      <a:lnTo>
                        <a:pt x="84" y="2"/>
                      </a:lnTo>
                      <a:lnTo>
                        <a:pt x="80" y="3"/>
                      </a:lnTo>
                      <a:lnTo>
                        <a:pt x="73" y="5"/>
                      </a:lnTo>
                      <a:lnTo>
                        <a:pt x="68" y="6"/>
                      </a:lnTo>
                      <a:lnTo>
                        <a:pt x="64" y="7"/>
                      </a:lnTo>
                      <a:lnTo>
                        <a:pt x="59" y="9"/>
                      </a:lnTo>
                      <a:lnTo>
                        <a:pt x="55" y="10"/>
                      </a:lnTo>
                      <a:lnTo>
                        <a:pt x="50" y="11"/>
                      </a:lnTo>
                      <a:lnTo>
                        <a:pt x="45" y="14"/>
                      </a:lnTo>
                      <a:lnTo>
                        <a:pt x="41" y="17"/>
                      </a:lnTo>
                      <a:lnTo>
                        <a:pt x="37" y="19"/>
                      </a:lnTo>
                      <a:lnTo>
                        <a:pt x="33" y="22"/>
                      </a:lnTo>
                      <a:lnTo>
                        <a:pt x="29" y="24"/>
                      </a:lnTo>
                      <a:lnTo>
                        <a:pt x="25" y="28"/>
                      </a:lnTo>
                      <a:lnTo>
                        <a:pt x="23" y="31"/>
                      </a:lnTo>
                      <a:lnTo>
                        <a:pt x="18" y="33"/>
                      </a:lnTo>
                      <a:lnTo>
                        <a:pt x="15" y="37"/>
                      </a:lnTo>
                      <a:lnTo>
                        <a:pt x="13" y="41"/>
                      </a:lnTo>
                      <a:lnTo>
                        <a:pt x="11" y="44"/>
                      </a:lnTo>
                      <a:lnTo>
                        <a:pt x="8" y="48"/>
                      </a:lnTo>
                      <a:lnTo>
                        <a:pt x="7" y="51"/>
                      </a:lnTo>
                      <a:lnTo>
                        <a:pt x="5" y="56"/>
                      </a:lnTo>
                      <a:lnTo>
                        <a:pt x="4" y="60"/>
                      </a:lnTo>
                      <a:lnTo>
                        <a:pt x="3" y="63"/>
                      </a:lnTo>
                      <a:lnTo>
                        <a:pt x="1" y="67"/>
                      </a:lnTo>
                      <a:lnTo>
                        <a:pt x="0" y="71"/>
                      </a:lnTo>
                      <a:lnTo>
                        <a:pt x="0" y="76"/>
                      </a:lnTo>
                      <a:lnTo>
                        <a:pt x="0" y="79"/>
                      </a:lnTo>
                      <a:lnTo>
                        <a:pt x="0" y="83"/>
                      </a:lnTo>
                      <a:lnTo>
                        <a:pt x="0" y="88"/>
                      </a:lnTo>
                      <a:lnTo>
                        <a:pt x="1" y="92"/>
                      </a:lnTo>
                      <a:lnTo>
                        <a:pt x="3" y="95"/>
                      </a:lnTo>
                      <a:lnTo>
                        <a:pt x="4" y="99"/>
                      </a:lnTo>
                      <a:lnTo>
                        <a:pt x="5" y="103"/>
                      </a:lnTo>
                      <a:lnTo>
                        <a:pt x="7" y="108"/>
                      </a:lnTo>
                      <a:lnTo>
                        <a:pt x="8" y="111"/>
                      </a:lnTo>
                      <a:lnTo>
                        <a:pt x="11" y="114"/>
                      </a:lnTo>
                      <a:lnTo>
                        <a:pt x="13" y="118"/>
                      </a:lnTo>
                      <a:lnTo>
                        <a:pt x="15" y="121"/>
                      </a:lnTo>
                      <a:lnTo>
                        <a:pt x="18" y="126"/>
                      </a:lnTo>
                      <a:lnTo>
                        <a:pt x="23" y="128"/>
                      </a:lnTo>
                      <a:lnTo>
                        <a:pt x="24" y="132"/>
                      </a:lnTo>
                      <a:lnTo>
                        <a:pt x="28" y="135"/>
                      </a:lnTo>
                      <a:lnTo>
                        <a:pt x="32" y="137"/>
                      </a:lnTo>
                      <a:lnTo>
                        <a:pt x="35" y="139"/>
                      </a:lnTo>
                      <a:lnTo>
                        <a:pt x="40" y="143"/>
                      </a:lnTo>
                      <a:lnTo>
                        <a:pt x="43" y="145"/>
                      </a:lnTo>
                      <a:lnTo>
                        <a:pt x="48" y="147"/>
                      </a:lnTo>
                      <a:lnTo>
                        <a:pt x="54" y="149"/>
                      </a:lnTo>
                      <a:lnTo>
                        <a:pt x="58" y="152"/>
                      </a:lnTo>
                      <a:lnTo>
                        <a:pt x="63" y="154"/>
                      </a:lnTo>
                      <a:lnTo>
                        <a:pt x="67" y="155"/>
                      </a:lnTo>
                      <a:lnTo>
                        <a:pt x="72" y="156"/>
                      </a:lnTo>
                      <a:lnTo>
                        <a:pt x="79" y="158"/>
                      </a:lnTo>
                      <a:lnTo>
                        <a:pt x="83" y="159"/>
                      </a:lnTo>
                      <a:lnTo>
                        <a:pt x="89" y="160"/>
                      </a:lnTo>
                      <a:lnTo>
                        <a:pt x="93" y="160"/>
                      </a:lnTo>
                      <a:lnTo>
                        <a:pt x="98" y="160"/>
                      </a:lnTo>
                      <a:lnTo>
                        <a:pt x="104" y="160"/>
                      </a:lnTo>
                      <a:lnTo>
                        <a:pt x="110" y="160"/>
                      </a:lnTo>
                      <a:lnTo>
                        <a:pt x="115" y="160"/>
                      </a:lnTo>
                      <a:lnTo>
                        <a:pt x="119" y="160"/>
                      </a:lnTo>
                      <a:lnTo>
                        <a:pt x="125" y="159"/>
                      </a:lnTo>
                      <a:lnTo>
                        <a:pt x="130" y="158"/>
                      </a:lnTo>
                      <a:lnTo>
                        <a:pt x="136" y="156"/>
                      </a:lnTo>
                      <a:lnTo>
                        <a:pt x="141" y="155"/>
                      </a:lnTo>
                      <a:lnTo>
                        <a:pt x="145" y="154"/>
                      </a:lnTo>
                      <a:lnTo>
                        <a:pt x="150" y="152"/>
                      </a:lnTo>
                      <a:lnTo>
                        <a:pt x="155" y="150"/>
                      </a:lnTo>
                      <a:lnTo>
                        <a:pt x="159" y="149"/>
                      </a:lnTo>
                      <a:lnTo>
                        <a:pt x="165" y="146"/>
                      </a:lnTo>
                      <a:lnTo>
                        <a:pt x="168" y="143"/>
                      </a:lnTo>
                      <a:lnTo>
                        <a:pt x="173" y="141"/>
                      </a:lnTo>
                      <a:lnTo>
                        <a:pt x="176" y="138"/>
                      </a:lnTo>
                      <a:lnTo>
                        <a:pt x="181" y="136"/>
                      </a:lnTo>
                      <a:lnTo>
                        <a:pt x="184" y="132"/>
                      </a:lnTo>
                      <a:lnTo>
                        <a:pt x="187" y="129"/>
                      </a:lnTo>
                      <a:lnTo>
                        <a:pt x="191" y="127"/>
                      </a:lnTo>
                      <a:lnTo>
                        <a:pt x="195" y="122"/>
                      </a:lnTo>
                      <a:lnTo>
                        <a:pt x="198" y="119"/>
                      </a:lnTo>
                      <a:lnTo>
                        <a:pt x="200" y="116"/>
                      </a:lnTo>
                      <a:lnTo>
                        <a:pt x="202" y="112"/>
                      </a:lnTo>
                      <a:lnTo>
                        <a:pt x="203" y="109"/>
                      </a:lnTo>
                      <a:lnTo>
                        <a:pt x="206" y="104"/>
                      </a:lnTo>
                      <a:lnTo>
                        <a:pt x="207" y="100"/>
                      </a:lnTo>
                      <a:lnTo>
                        <a:pt x="208" y="96"/>
                      </a:lnTo>
                      <a:lnTo>
                        <a:pt x="209" y="93"/>
                      </a:lnTo>
                      <a:lnTo>
                        <a:pt x="210" y="88"/>
                      </a:lnTo>
                      <a:lnTo>
                        <a:pt x="210" y="84"/>
                      </a:lnTo>
                      <a:lnTo>
                        <a:pt x="210" y="80"/>
                      </a:lnTo>
                      <a:lnTo>
                        <a:pt x="210" y="77"/>
                      </a:lnTo>
                      <a:lnTo>
                        <a:pt x="210" y="71"/>
                      </a:lnTo>
                      <a:lnTo>
                        <a:pt x="209" y="68"/>
                      </a:lnTo>
                      <a:lnTo>
                        <a:pt x="208" y="65"/>
                      </a:lnTo>
                      <a:lnTo>
                        <a:pt x="207" y="61"/>
                      </a:lnTo>
                      <a:lnTo>
                        <a:pt x="206" y="57"/>
                      </a:lnTo>
                      <a:lnTo>
                        <a:pt x="203" y="52"/>
                      </a:lnTo>
                      <a:lnTo>
                        <a:pt x="202" y="49"/>
                      </a:lnTo>
                      <a:lnTo>
                        <a:pt x="200" y="45"/>
                      </a:lnTo>
                      <a:lnTo>
                        <a:pt x="198" y="42"/>
                      </a:lnTo>
                      <a:lnTo>
                        <a:pt x="195" y="39"/>
                      </a:lnTo>
                      <a:lnTo>
                        <a:pt x="191" y="34"/>
                      </a:lnTo>
                      <a:lnTo>
                        <a:pt x="187" y="32"/>
                      </a:lnTo>
                      <a:lnTo>
                        <a:pt x="185" y="28"/>
                      </a:lnTo>
                      <a:lnTo>
                        <a:pt x="182" y="25"/>
                      </a:lnTo>
                      <a:lnTo>
                        <a:pt x="177" y="23"/>
                      </a:lnTo>
                      <a:lnTo>
                        <a:pt x="174" y="20"/>
                      </a:lnTo>
                      <a:lnTo>
                        <a:pt x="169" y="17"/>
                      </a:lnTo>
                      <a:lnTo>
                        <a:pt x="166" y="15"/>
                      </a:lnTo>
                      <a:lnTo>
                        <a:pt x="160" y="12"/>
                      </a:lnTo>
                      <a:lnTo>
                        <a:pt x="156" y="11"/>
                      </a:lnTo>
                      <a:lnTo>
                        <a:pt x="151" y="9"/>
                      </a:lnTo>
                      <a:lnTo>
                        <a:pt x="147" y="7"/>
                      </a:lnTo>
                      <a:lnTo>
                        <a:pt x="142" y="6"/>
                      </a:lnTo>
                      <a:lnTo>
                        <a:pt x="138" y="5"/>
                      </a:lnTo>
                      <a:lnTo>
                        <a:pt x="131" y="3"/>
                      </a:lnTo>
                      <a:lnTo>
                        <a:pt x="126" y="2"/>
                      </a:lnTo>
                      <a:lnTo>
                        <a:pt x="121" y="1"/>
                      </a:lnTo>
                      <a:lnTo>
                        <a:pt x="116" y="0"/>
                      </a:lnTo>
                      <a:lnTo>
                        <a:pt x="111" y="0"/>
                      </a:lnTo>
                      <a:lnTo>
                        <a:pt x="105" y="0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24" name="Freeform 112"/>
                <p:cNvSpPr>
                  <a:spLocks/>
                </p:cNvSpPr>
                <p:nvPr/>
              </p:nvSpPr>
              <p:spPr bwMode="auto">
                <a:xfrm>
                  <a:off x="3400" y="1500"/>
                  <a:ext cx="43" cy="237"/>
                </a:xfrm>
                <a:custGeom>
                  <a:avLst/>
                  <a:gdLst>
                    <a:gd name="T0" fmla="*/ 0 w 216"/>
                    <a:gd name="T1" fmla="*/ 0 h 1185"/>
                    <a:gd name="T2" fmla="*/ 0 w 216"/>
                    <a:gd name="T3" fmla="*/ 0 h 1185"/>
                    <a:gd name="T4" fmla="*/ 0 w 216"/>
                    <a:gd name="T5" fmla="*/ 0 h 1185"/>
                    <a:gd name="T6" fmla="*/ 0 w 216"/>
                    <a:gd name="T7" fmla="*/ 0 h 1185"/>
                    <a:gd name="T8" fmla="*/ 0 w 216"/>
                    <a:gd name="T9" fmla="*/ 0 h 1185"/>
                    <a:gd name="T10" fmla="*/ 0 w 216"/>
                    <a:gd name="T11" fmla="*/ 0 h 1185"/>
                    <a:gd name="T12" fmla="*/ 0 w 216"/>
                    <a:gd name="T13" fmla="*/ 0 h 1185"/>
                    <a:gd name="T14" fmla="*/ 0 w 216"/>
                    <a:gd name="T15" fmla="*/ 0 h 1185"/>
                    <a:gd name="T16" fmla="*/ 0 w 216"/>
                    <a:gd name="T17" fmla="*/ 0 h 1185"/>
                    <a:gd name="T18" fmla="*/ 0 w 216"/>
                    <a:gd name="T19" fmla="*/ 0 h 1185"/>
                    <a:gd name="T20" fmla="*/ 0 w 216"/>
                    <a:gd name="T21" fmla="*/ 0 h 1185"/>
                    <a:gd name="T22" fmla="*/ 0 w 216"/>
                    <a:gd name="T23" fmla="*/ 0 h 1185"/>
                    <a:gd name="T24" fmla="*/ 0 w 216"/>
                    <a:gd name="T25" fmla="*/ 0 h 1185"/>
                    <a:gd name="T26" fmla="*/ 0 w 216"/>
                    <a:gd name="T27" fmla="*/ 0 h 1185"/>
                    <a:gd name="T28" fmla="*/ 0 w 216"/>
                    <a:gd name="T29" fmla="*/ 0 h 1185"/>
                    <a:gd name="T30" fmla="*/ 0 w 216"/>
                    <a:gd name="T31" fmla="*/ 0 h 1185"/>
                    <a:gd name="T32" fmla="*/ 0 w 216"/>
                    <a:gd name="T33" fmla="*/ 0 h 1185"/>
                    <a:gd name="T34" fmla="*/ 0 w 216"/>
                    <a:gd name="T35" fmla="*/ 0 h 1185"/>
                    <a:gd name="T36" fmla="*/ 0 w 216"/>
                    <a:gd name="T37" fmla="*/ 0 h 1185"/>
                    <a:gd name="T38" fmla="*/ 0 w 216"/>
                    <a:gd name="T39" fmla="*/ 0 h 1185"/>
                    <a:gd name="T40" fmla="*/ 0 w 216"/>
                    <a:gd name="T41" fmla="*/ 0 h 1185"/>
                    <a:gd name="T42" fmla="*/ 0 w 216"/>
                    <a:gd name="T43" fmla="*/ 0 h 1185"/>
                    <a:gd name="T44" fmla="*/ 0 w 216"/>
                    <a:gd name="T45" fmla="*/ 0 h 1185"/>
                    <a:gd name="T46" fmla="*/ 0 w 216"/>
                    <a:gd name="T47" fmla="*/ 0 h 1185"/>
                    <a:gd name="T48" fmla="*/ 0 w 216"/>
                    <a:gd name="T49" fmla="*/ 0 h 1185"/>
                    <a:gd name="T50" fmla="*/ 0 w 216"/>
                    <a:gd name="T51" fmla="*/ 0 h 1185"/>
                    <a:gd name="T52" fmla="*/ 0 w 216"/>
                    <a:gd name="T53" fmla="*/ 0 h 1185"/>
                    <a:gd name="T54" fmla="*/ 0 w 216"/>
                    <a:gd name="T55" fmla="*/ 0 h 1185"/>
                    <a:gd name="T56" fmla="*/ 0 w 216"/>
                    <a:gd name="T57" fmla="*/ 0 h 1185"/>
                    <a:gd name="T58" fmla="*/ 0 w 216"/>
                    <a:gd name="T59" fmla="*/ 0 h 1185"/>
                    <a:gd name="T60" fmla="*/ 0 w 216"/>
                    <a:gd name="T61" fmla="*/ 0 h 1185"/>
                    <a:gd name="T62" fmla="*/ 0 w 216"/>
                    <a:gd name="T63" fmla="*/ 0 h 1185"/>
                    <a:gd name="T64" fmla="*/ 0 w 216"/>
                    <a:gd name="T65" fmla="*/ 0 h 1185"/>
                    <a:gd name="T66" fmla="*/ 0 w 216"/>
                    <a:gd name="T67" fmla="*/ 0 h 1185"/>
                    <a:gd name="T68" fmla="*/ 0 w 216"/>
                    <a:gd name="T69" fmla="*/ 0 h 1185"/>
                    <a:gd name="T70" fmla="*/ 0 w 216"/>
                    <a:gd name="T71" fmla="*/ 0 h 1185"/>
                    <a:gd name="T72" fmla="*/ 0 w 216"/>
                    <a:gd name="T73" fmla="*/ 0 h 1185"/>
                    <a:gd name="T74" fmla="*/ 0 w 216"/>
                    <a:gd name="T75" fmla="*/ 0 h 1185"/>
                    <a:gd name="T76" fmla="*/ 0 w 216"/>
                    <a:gd name="T77" fmla="*/ 0 h 1185"/>
                    <a:gd name="T78" fmla="*/ 0 w 216"/>
                    <a:gd name="T79" fmla="*/ 0 h 1185"/>
                    <a:gd name="T80" fmla="*/ 0 w 216"/>
                    <a:gd name="T81" fmla="*/ 0 h 1185"/>
                    <a:gd name="T82" fmla="*/ 0 w 216"/>
                    <a:gd name="T83" fmla="*/ 0 h 1185"/>
                    <a:gd name="T84" fmla="*/ 0 w 216"/>
                    <a:gd name="T85" fmla="*/ 0 h 1185"/>
                    <a:gd name="T86" fmla="*/ 0 w 216"/>
                    <a:gd name="T87" fmla="*/ 0 h 1185"/>
                    <a:gd name="T88" fmla="*/ 0 w 216"/>
                    <a:gd name="T89" fmla="*/ 0 h 1185"/>
                    <a:gd name="T90" fmla="*/ 0 w 216"/>
                    <a:gd name="T91" fmla="*/ 0 h 1185"/>
                    <a:gd name="T92" fmla="*/ 0 w 216"/>
                    <a:gd name="T93" fmla="*/ 0 h 1185"/>
                    <a:gd name="T94" fmla="*/ 0 w 216"/>
                    <a:gd name="T95" fmla="*/ 0 h 1185"/>
                    <a:gd name="T96" fmla="*/ 0 w 216"/>
                    <a:gd name="T97" fmla="*/ 0 h 1185"/>
                    <a:gd name="T98" fmla="*/ 0 w 216"/>
                    <a:gd name="T99" fmla="*/ 0 h 1185"/>
                    <a:gd name="T100" fmla="*/ 0 w 216"/>
                    <a:gd name="T101" fmla="*/ 0 h 1185"/>
                    <a:gd name="T102" fmla="*/ 0 w 216"/>
                    <a:gd name="T103" fmla="*/ 0 h 1185"/>
                    <a:gd name="T104" fmla="*/ 0 w 216"/>
                    <a:gd name="T105" fmla="*/ 0 h 1185"/>
                    <a:gd name="T106" fmla="*/ 0 w 216"/>
                    <a:gd name="T107" fmla="*/ 0 h 1185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216" h="1185">
                      <a:moveTo>
                        <a:pt x="175" y="1185"/>
                      </a:moveTo>
                      <a:lnTo>
                        <a:pt x="175" y="1185"/>
                      </a:lnTo>
                      <a:lnTo>
                        <a:pt x="177" y="1185"/>
                      </a:lnTo>
                      <a:lnTo>
                        <a:pt x="179" y="1185"/>
                      </a:lnTo>
                      <a:lnTo>
                        <a:pt x="182" y="1184"/>
                      </a:lnTo>
                      <a:lnTo>
                        <a:pt x="184" y="1184"/>
                      </a:lnTo>
                      <a:lnTo>
                        <a:pt x="186" y="1184"/>
                      </a:lnTo>
                      <a:lnTo>
                        <a:pt x="188" y="1182"/>
                      </a:lnTo>
                      <a:lnTo>
                        <a:pt x="191" y="1181"/>
                      </a:lnTo>
                      <a:lnTo>
                        <a:pt x="192" y="1180"/>
                      </a:lnTo>
                      <a:lnTo>
                        <a:pt x="195" y="1179"/>
                      </a:lnTo>
                      <a:lnTo>
                        <a:pt x="197" y="1179"/>
                      </a:lnTo>
                      <a:lnTo>
                        <a:pt x="199" y="1178"/>
                      </a:lnTo>
                      <a:lnTo>
                        <a:pt x="200" y="1177"/>
                      </a:lnTo>
                      <a:lnTo>
                        <a:pt x="202" y="1176"/>
                      </a:lnTo>
                      <a:lnTo>
                        <a:pt x="203" y="1173"/>
                      </a:lnTo>
                      <a:lnTo>
                        <a:pt x="204" y="1173"/>
                      </a:lnTo>
                      <a:lnTo>
                        <a:pt x="205" y="1171"/>
                      </a:lnTo>
                      <a:lnTo>
                        <a:pt x="207" y="1169"/>
                      </a:lnTo>
                      <a:lnTo>
                        <a:pt x="208" y="1169"/>
                      </a:lnTo>
                      <a:lnTo>
                        <a:pt x="208" y="1167"/>
                      </a:lnTo>
                      <a:lnTo>
                        <a:pt x="209" y="1164"/>
                      </a:lnTo>
                      <a:lnTo>
                        <a:pt x="209" y="1163"/>
                      </a:lnTo>
                      <a:lnTo>
                        <a:pt x="210" y="1161"/>
                      </a:lnTo>
                      <a:lnTo>
                        <a:pt x="210" y="1159"/>
                      </a:lnTo>
                      <a:lnTo>
                        <a:pt x="210" y="1157"/>
                      </a:lnTo>
                      <a:lnTo>
                        <a:pt x="216" y="28"/>
                      </a:lnTo>
                      <a:lnTo>
                        <a:pt x="216" y="27"/>
                      </a:lnTo>
                      <a:lnTo>
                        <a:pt x="216" y="25"/>
                      </a:lnTo>
                      <a:lnTo>
                        <a:pt x="214" y="23"/>
                      </a:lnTo>
                      <a:lnTo>
                        <a:pt x="214" y="21"/>
                      </a:lnTo>
                      <a:lnTo>
                        <a:pt x="213" y="19"/>
                      </a:lnTo>
                      <a:lnTo>
                        <a:pt x="213" y="18"/>
                      </a:lnTo>
                      <a:lnTo>
                        <a:pt x="212" y="16"/>
                      </a:lnTo>
                      <a:lnTo>
                        <a:pt x="211" y="15"/>
                      </a:lnTo>
                      <a:lnTo>
                        <a:pt x="210" y="12"/>
                      </a:lnTo>
                      <a:lnTo>
                        <a:pt x="209" y="11"/>
                      </a:lnTo>
                      <a:lnTo>
                        <a:pt x="208" y="10"/>
                      </a:lnTo>
                      <a:lnTo>
                        <a:pt x="205" y="9"/>
                      </a:lnTo>
                      <a:lnTo>
                        <a:pt x="204" y="7"/>
                      </a:lnTo>
                      <a:lnTo>
                        <a:pt x="203" y="7"/>
                      </a:lnTo>
                      <a:lnTo>
                        <a:pt x="201" y="6"/>
                      </a:lnTo>
                      <a:lnTo>
                        <a:pt x="199" y="4"/>
                      </a:lnTo>
                      <a:lnTo>
                        <a:pt x="197" y="3"/>
                      </a:lnTo>
                      <a:lnTo>
                        <a:pt x="195" y="2"/>
                      </a:lnTo>
                      <a:lnTo>
                        <a:pt x="192" y="2"/>
                      </a:lnTo>
                      <a:lnTo>
                        <a:pt x="190" y="1"/>
                      </a:lnTo>
                      <a:lnTo>
                        <a:pt x="187" y="1"/>
                      </a:lnTo>
                      <a:lnTo>
                        <a:pt x="185" y="1"/>
                      </a:lnTo>
                      <a:lnTo>
                        <a:pt x="183" y="1"/>
                      </a:lnTo>
                      <a:lnTo>
                        <a:pt x="180" y="1"/>
                      </a:lnTo>
                      <a:lnTo>
                        <a:pt x="41" y="0"/>
                      </a:lnTo>
                      <a:lnTo>
                        <a:pt x="39" y="0"/>
                      </a:lnTo>
                      <a:lnTo>
                        <a:pt x="36" y="0"/>
                      </a:lnTo>
                      <a:lnTo>
                        <a:pt x="34" y="1"/>
                      </a:lnTo>
                      <a:lnTo>
                        <a:pt x="32" y="1"/>
                      </a:lnTo>
                      <a:lnTo>
                        <a:pt x="30" y="1"/>
                      </a:lnTo>
                      <a:lnTo>
                        <a:pt x="27" y="1"/>
                      </a:lnTo>
                      <a:lnTo>
                        <a:pt x="25" y="2"/>
                      </a:lnTo>
                      <a:lnTo>
                        <a:pt x="24" y="3"/>
                      </a:lnTo>
                      <a:lnTo>
                        <a:pt x="22" y="4"/>
                      </a:lnTo>
                      <a:lnTo>
                        <a:pt x="18" y="6"/>
                      </a:lnTo>
                      <a:lnTo>
                        <a:pt x="17" y="7"/>
                      </a:lnTo>
                      <a:lnTo>
                        <a:pt x="16" y="8"/>
                      </a:lnTo>
                      <a:lnTo>
                        <a:pt x="14" y="9"/>
                      </a:lnTo>
                      <a:lnTo>
                        <a:pt x="13" y="10"/>
                      </a:lnTo>
                      <a:lnTo>
                        <a:pt x="12" y="12"/>
                      </a:lnTo>
                      <a:lnTo>
                        <a:pt x="10" y="14"/>
                      </a:lnTo>
                      <a:lnTo>
                        <a:pt x="9" y="15"/>
                      </a:lnTo>
                      <a:lnTo>
                        <a:pt x="8" y="17"/>
                      </a:lnTo>
                      <a:lnTo>
                        <a:pt x="8" y="18"/>
                      </a:lnTo>
                      <a:lnTo>
                        <a:pt x="7" y="20"/>
                      </a:lnTo>
                      <a:lnTo>
                        <a:pt x="7" y="23"/>
                      </a:lnTo>
                      <a:lnTo>
                        <a:pt x="6" y="24"/>
                      </a:lnTo>
                      <a:lnTo>
                        <a:pt x="6" y="26"/>
                      </a:lnTo>
                      <a:lnTo>
                        <a:pt x="6" y="28"/>
                      </a:lnTo>
                      <a:lnTo>
                        <a:pt x="0" y="1156"/>
                      </a:lnTo>
                      <a:lnTo>
                        <a:pt x="0" y="1157"/>
                      </a:lnTo>
                      <a:lnTo>
                        <a:pt x="0" y="1160"/>
                      </a:lnTo>
                      <a:lnTo>
                        <a:pt x="1" y="1162"/>
                      </a:lnTo>
                      <a:lnTo>
                        <a:pt x="1" y="1163"/>
                      </a:lnTo>
                      <a:lnTo>
                        <a:pt x="2" y="1165"/>
                      </a:lnTo>
                      <a:lnTo>
                        <a:pt x="2" y="1168"/>
                      </a:lnTo>
                      <a:lnTo>
                        <a:pt x="4" y="1169"/>
                      </a:lnTo>
                      <a:lnTo>
                        <a:pt x="5" y="1170"/>
                      </a:lnTo>
                      <a:lnTo>
                        <a:pt x="6" y="1172"/>
                      </a:lnTo>
                      <a:lnTo>
                        <a:pt x="7" y="1173"/>
                      </a:lnTo>
                      <a:lnTo>
                        <a:pt x="8" y="1174"/>
                      </a:lnTo>
                      <a:lnTo>
                        <a:pt x="10" y="1176"/>
                      </a:lnTo>
                      <a:lnTo>
                        <a:pt x="12" y="1177"/>
                      </a:lnTo>
                      <a:lnTo>
                        <a:pt x="13" y="1178"/>
                      </a:lnTo>
                      <a:lnTo>
                        <a:pt x="15" y="1179"/>
                      </a:lnTo>
                      <a:lnTo>
                        <a:pt x="17" y="1179"/>
                      </a:lnTo>
                      <a:lnTo>
                        <a:pt x="18" y="1180"/>
                      </a:lnTo>
                      <a:lnTo>
                        <a:pt x="22" y="1181"/>
                      </a:lnTo>
                      <a:lnTo>
                        <a:pt x="24" y="1182"/>
                      </a:lnTo>
                      <a:lnTo>
                        <a:pt x="26" y="1182"/>
                      </a:lnTo>
                      <a:lnTo>
                        <a:pt x="29" y="1182"/>
                      </a:lnTo>
                      <a:lnTo>
                        <a:pt x="31" y="1184"/>
                      </a:lnTo>
                      <a:lnTo>
                        <a:pt x="33" y="1184"/>
                      </a:lnTo>
                      <a:lnTo>
                        <a:pt x="35" y="1184"/>
                      </a:lnTo>
                      <a:lnTo>
                        <a:pt x="175" y="118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25" name="Freeform 113"/>
                <p:cNvSpPr>
                  <a:spLocks/>
                </p:cNvSpPr>
                <p:nvPr/>
              </p:nvSpPr>
              <p:spPr bwMode="auto">
                <a:xfrm>
                  <a:off x="3399" y="1722"/>
                  <a:ext cx="42" cy="31"/>
                </a:xfrm>
                <a:custGeom>
                  <a:avLst/>
                  <a:gdLst>
                    <a:gd name="T0" fmla="*/ 0 w 209"/>
                    <a:gd name="T1" fmla="*/ 0 h 158"/>
                    <a:gd name="T2" fmla="*/ 0 w 209"/>
                    <a:gd name="T3" fmla="*/ 0 h 158"/>
                    <a:gd name="T4" fmla="*/ 0 w 209"/>
                    <a:gd name="T5" fmla="*/ 0 h 158"/>
                    <a:gd name="T6" fmla="*/ 0 w 209"/>
                    <a:gd name="T7" fmla="*/ 0 h 158"/>
                    <a:gd name="T8" fmla="*/ 0 w 209"/>
                    <a:gd name="T9" fmla="*/ 0 h 158"/>
                    <a:gd name="T10" fmla="*/ 0 w 209"/>
                    <a:gd name="T11" fmla="*/ 0 h 158"/>
                    <a:gd name="T12" fmla="*/ 0 w 209"/>
                    <a:gd name="T13" fmla="*/ 0 h 158"/>
                    <a:gd name="T14" fmla="*/ 0 w 209"/>
                    <a:gd name="T15" fmla="*/ 0 h 158"/>
                    <a:gd name="T16" fmla="*/ 0 w 209"/>
                    <a:gd name="T17" fmla="*/ 0 h 158"/>
                    <a:gd name="T18" fmla="*/ 0 w 209"/>
                    <a:gd name="T19" fmla="*/ 0 h 158"/>
                    <a:gd name="T20" fmla="*/ 0 w 209"/>
                    <a:gd name="T21" fmla="*/ 0 h 158"/>
                    <a:gd name="T22" fmla="*/ 0 w 209"/>
                    <a:gd name="T23" fmla="*/ 0 h 158"/>
                    <a:gd name="T24" fmla="*/ 0 w 209"/>
                    <a:gd name="T25" fmla="*/ 0 h 158"/>
                    <a:gd name="T26" fmla="*/ 0 w 209"/>
                    <a:gd name="T27" fmla="*/ 0 h 158"/>
                    <a:gd name="T28" fmla="*/ 0 w 209"/>
                    <a:gd name="T29" fmla="*/ 0 h 158"/>
                    <a:gd name="T30" fmla="*/ 0 w 209"/>
                    <a:gd name="T31" fmla="*/ 0 h 158"/>
                    <a:gd name="T32" fmla="*/ 0 w 209"/>
                    <a:gd name="T33" fmla="*/ 0 h 158"/>
                    <a:gd name="T34" fmla="*/ 0 w 209"/>
                    <a:gd name="T35" fmla="*/ 0 h 158"/>
                    <a:gd name="T36" fmla="*/ 0 w 209"/>
                    <a:gd name="T37" fmla="*/ 0 h 158"/>
                    <a:gd name="T38" fmla="*/ 0 w 209"/>
                    <a:gd name="T39" fmla="*/ 0 h 158"/>
                    <a:gd name="T40" fmla="*/ 0 w 209"/>
                    <a:gd name="T41" fmla="*/ 0 h 158"/>
                    <a:gd name="T42" fmla="*/ 0 w 209"/>
                    <a:gd name="T43" fmla="*/ 0 h 158"/>
                    <a:gd name="T44" fmla="*/ 0 w 209"/>
                    <a:gd name="T45" fmla="*/ 0 h 158"/>
                    <a:gd name="T46" fmla="*/ 0 w 209"/>
                    <a:gd name="T47" fmla="*/ 0 h 158"/>
                    <a:gd name="T48" fmla="*/ 0 w 209"/>
                    <a:gd name="T49" fmla="*/ 0 h 158"/>
                    <a:gd name="T50" fmla="*/ 0 w 209"/>
                    <a:gd name="T51" fmla="*/ 0 h 158"/>
                    <a:gd name="T52" fmla="*/ 0 w 209"/>
                    <a:gd name="T53" fmla="*/ 0 h 158"/>
                    <a:gd name="T54" fmla="*/ 0 w 209"/>
                    <a:gd name="T55" fmla="*/ 0 h 158"/>
                    <a:gd name="T56" fmla="*/ 0 w 209"/>
                    <a:gd name="T57" fmla="*/ 0 h 158"/>
                    <a:gd name="T58" fmla="*/ 0 w 209"/>
                    <a:gd name="T59" fmla="*/ 0 h 158"/>
                    <a:gd name="T60" fmla="*/ 0 w 209"/>
                    <a:gd name="T61" fmla="*/ 0 h 158"/>
                    <a:gd name="T62" fmla="*/ 0 w 209"/>
                    <a:gd name="T63" fmla="*/ 0 h 158"/>
                    <a:gd name="T64" fmla="*/ 0 w 209"/>
                    <a:gd name="T65" fmla="*/ 0 h 158"/>
                    <a:gd name="T66" fmla="*/ 0 w 209"/>
                    <a:gd name="T67" fmla="*/ 0 h 158"/>
                    <a:gd name="T68" fmla="*/ 0 w 209"/>
                    <a:gd name="T69" fmla="*/ 0 h 158"/>
                    <a:gd name="T70" fmla="*/ 0 w 209"/>
                    <a:gd name="T71" fmla="*/ 0 h 158"/>
                    <a:gd name="T72" fmla="*/ 0 w 209"/>
                    <a:gd name="T73" fmla="*/ 0 h 158"/>
                    <a:gd name="T74" fmla="*/ 0 w 209"/>
                    <a:gd name="T75" fmla="*/ 0 h 158"/>
                    <a:gd name="T76" fmla="*/ 0 w 209"/>
                    <a:gd name="T77" fmla="*/ 0 h 158"/>
                    <a:gd name="T78" fmla="*/ 0 w 209"/>
                    <a:gd name="T79" fmla="*/ 0 h 158"/>
                    <a:gd name="T80" fmla="*/ 0 w 209"/>
                    <a:gd name="T81" fmla="*/ 0 h 158"/>
                    <a:gd name="T82" fmla="*/ 0 w 209"/>
                    <a:gd name="T83" fmla="*/ 0 h 158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09" h="158">
                      <a:moveTo>
                        <a:pt x="105" y="0"/>
                      </a:moveTo>
                      <a:lnTo>
                        <a:pt x="99" y="0"/>
                      </a:lnTo>
                      <a:lnTo>
                        <a:pt x="95" y="0"/>
                      </a:lnTo>
                      <a:lnTo>
                        <a:pt x="90" y="2"/>
                      </a:lnTo>
                      <a:lnTo>
                        <a:pt x="85" y="2"/>
                      </a:lnTo>
                      <a:lnTo>
                        <a:pt x="79" y="3"/>
                      </a:lnTo>
                      <a:lnTo>
                        <a:pt x="73" y="4"/>
                      </a:lnTo>
                      <a:lnTo>
                        <a:pt x="69" y="5"/>
                      </a:lnTo>
                      <a:lnTo>
                        <a:pt x="64" y="7"/>
                      </a:lnTo>
                      <a:lnTo>
                        <a:pt x="60" y="7"/>
                      </a:lnTo>
                      <a:lnTo>
                        <a:pt x="54" y="10"/>
                      </a:lnTo>
                      <a:lnTo>
                        <a:pt x="49" y="12"/>
                      </a:lnTo>
                      <a:lnTo>
                        <a:pt x="45" y="13"/>
                      </a:lnTo>
                      <a:lnTo>
                        <a:pt x="41" y="16"/>
                      </a:lnTo>
                      <a:lnTo>
                        <a:pt x="37" y="19"/>
                      </a:lnTo>
                      <a:lnTo>
                        <a:pt x="34" y="21"/>
                      </a:lnTo>
                      <a:lnTo>
                        <a:pt x="29" y="24"/>
                      </a:lnTo>
                      <a:lnTo>
                        <a:pt x="23" y="27"/>
                      </a:lnTo>
                      <a:lnTo>
                        <a:pt x="21" y="30"/>
                      </a:lnTo>
                      <a:lnTo>
                        <a:pt x="18" y="33"/>
                      </a:lnTo>
                      <a:lnTo>
                        <a:pt x="14" y="37"/>
                      </a:lnTo>
                      <a:lnTo>
                        <a:pt x="12" y="40"/>
                      </a:lnTo>
                      <a:lnTo>
                        <a:pt x="10" y="44"/>
                      </a:lnTo>
                      <a:lnTo>
                        <a:pt x="7" y="47"/>
                      </a:lnTo>
                      <a:lnTo>
                        <a:pt x="6" y="51"/>
                      </a:lnTo>
                      <a:lnTo>
                        <a:pt x="4" y="55"/>
                      </a:lnTo>
                      <a:lnTo>
                        <a:pt x="3" y="58"/>
                      </a:lnTo>
                      <a:lnTo>
                        <a:pt x="2" y="63"/>
                      </a:lnTo>
                      <a:lnTo>
                        <a:pt x="1" y="66"/>
                      </a:lnTo>
                      <a:lnTo>
                        <a:pt x="0" y="71"/>
                      </a:lnTo>
                      <a:lnTo>
                        <a:pt x="0" y="74"/>
                      </a:lnTo>
                      <a:lnTo>
                        <a:pt x="0" y="79"/>
                      </a:lnTo>
                      <a:lnTo>
                        <a:pt x="0" y="82"/>
                      </a:lnTo>
                      <a:lnTo>
                        <a:pt x="0" y="85"/>
                      </a:lnTo>
                      <a:lnTo>
                        <a:pt x="1" y="90"/>
                      </a:lnTo>
                      <a:lnTo>
                        <a:pt x="2" y="95"/>
                      </a:lnTo>
                      <a:lnTo>
                        <a:pt x="3" y="98"/>
                      </a:lnTo>
                      <a:lnTo>
                        <a:pt x="4" y="101"/>
                      </a:lnTo>
                      <a:lnTo>
                        <a:pt x="6" y="106"/>
                      </a:lnTo>
                      <a:lnTo>
                        <a:pt x="7" y="109"/>
                      </a:lnTo>
                      <a:lnTo>
                        <a:pt x="10" y="113"/>
                      </a:lnTo>
                      <a:lnTo>
                        <a:pt x="12" y="117"/>
                      </a:lnTo>
                      <a:lnTo>
                        <a:pt x="14" y="120"/>
                      </a:lnTo>
                      <a:lnTo>
                        <a:pt x="18" y="123"/>
                      </a:lnTo>
                      <a:lnTo>
                        <a:pt x="21" y="126"/>
                      </a:lnTo>
                      <a:lnTo>
                        <a:pt x="23" y="130"/>
                      </a:lnTo>
                      <a:lnTo>
                        <a:pt x="28" y="133"/>
                      </a:lnTo>
                      <a:lnTo>
                        <a:pt x="32" y="135"/>
                      </a:lnTo>
                      <a:lnTo>
                        <a:pt x="36" y="139"/>
                      </a:lnTo>
                      <a:lnTo>
                        <a:pt x="40" y="140"/>
                      </a:lnTo>
                      <a:lnTo>
                        <a:pt x="44" y="143"/>
                      </a:lnTo>
                      <a:lnTo>
                        <a:pt x="48" y="144"/>
                      </a:lnTo>
                      <a:lnTo>
                        <a:pt x="53" y="147"/>
                      </a:lnTo>
                      <a:lnTo>
                        <a:pt x="58" y="149"/>
                      </a:lnTo>
                      <a:lnTo>
                        <a:pt x="63" y="151"/>
                      </a:lnTo>
                      <a:lnTo>
                        <a:pt x="68" y="154"/>
                      </a:lnTo>
                      <a:lnTo>
                        <a:pt x="72" y="155"/>
                      </a:lnTo>
                      <a:lnTo>
                        <a:pt x="78" y="156"/>
                      </a:lnTo>
                      <a:lnTo>
                        <a:pt x="82" y="156"/>
                      </a:lnTo>
                      <a:lnTo>
                        <a:pt x="89" y="157"/>
                      </a:lnTo>
                      <a:lnTo>
                        <a:pt x="94" y="158"/>
                      </a:lnTo>
                      <a:lnTo>
                        <a:pt x="98" y="158"/>
                      </a:lnTo>
                      <a:lnTo>
                        <a:pt x="104" y="158"/>
                      </a:lnTo>
                      <a:lnTo>
                        <a:pt x="110" y="158"/>
                      </a:lnTo>
                      <a:lnTo>
                        <a:pt x="115" y="158"/>
                      </a:lnTo>
                      <a:lnTo>
                        <a:pt x="120" y="157"/>
                      </a:lnTo>
                      <a:lnTo>
                        <a:pt x="125" y="156"/>
                      </a:lnTo>
                      <a:lnTo>
                        <a:pt x="130" y="156"/>
                      </a:lnTo>
                      <a:lnTo>
                        <a:pt x="136" y="155"/>
                      </a:lnTo>
                      <a:lnTo>
                        <a:pt x="140" y="154"/>
                      </a:lnTo>
                      <a:lnTo>
                        <a:pt x="146" y="151"/>
                      </a:lnTo>
                      <a:lnTo>
                        <a:pt x="150" y="150"/>
                      </a:lnTo>
                      <a:lnTo>
                        <a:pt x="155" y="148"/>
                      </a:lnTo>
                      <a:lnTo>
                        <a:pt x="159" y="146"/>
                      </a:lnTo>
                      <a:lnTo>
                        <a:pt x="164" y="144"/>
                      </a:lnTo>
                      <a:lnTo>
                        <a:pt x="167" y="141"/>
                      </a:lnTo>
                      <a:lnTo>
                        <a:pt x="173" y="139"/>
                      </a:lnTo>
                      <a:lnTo>
                        <a:pt x="176" y="137"/>
                      </a:lnTo>
                      <a:lnTo>
                        <a:pt x="181" y="133"/>
                      </a:lnTo>
                      <a:lnTo>
                        <a:pt x="184" y="131"/>
                      </a:lnTo>
                      <a:lnTo>
                        <a:pt x="187" y="127"/>
                      </a:lnTo>
                      <a:lnTo>
                        <a:pt x="190" y="124"/>
                      </a:lnTo>
                      <a:lnTo>
                        <a:pt x="193" y="121"/>
                      </a:lnTo>
                      <a:lnTo>
                        <a:pt x="196" y="117"/>
                      </a:lnTo>
                      <a:lnTo>
                        <a:pt x="199" y="114"/>
                      </a:lnTo>
                      <a:lnTo>
                        <a:pt x="201" y="110"/>
                      </a:lnTo>
                      <a:lnTo>
                        <a:pt x="202" y="106"/>
                      </a:lnTo>
                      <a:lnTo>
                        <a:pt x="205" y="103"/>
                      </a:lnTo>
                      <a:lnTo>
                        <a:pt x="206" y="99"/>
                      </a:lnTo>
                      <a:lnTo>
                        <a:pt x="207" y="96"/>
                      </a:lnTo>
                      <a:lnTo>
                        <a:pt x="208" y="91"/>
                      </a:lnTo>
                      <a:lnTo>
                        <a:pt x="209" y="87"/>
                      </a:lnTo>
                      <a:lnTo>
                        <a:pt x="209" y="83"/>
                      </a:lnTo>
                      <a:lnTo>
                        <a:pt x="209" y="79"/>
                      </a:lnTo>
                      <a:lnTo>
                        <a:pt x="209" y="75"/>
                      </a:lnTo>
                      <a:lnTo>
                        <a:pt x="209" y="72"/>
                      </a:lnTo>
                      <a:lnTo>
                        <a:pt x="208" y="67"/>
                      </a:lnTo>
                      <a:lnTo>
                        <a:pt x="207" y="63"/>
                      </a:lnTo>
                      <a:lnTo>
                        <a:pt x="206" y="59"/>
                      </a:lnTo>
                      <a:lnTo>
                        <a:pt x="205" y="56"/>
                      </a:lnTo>
                      <a:lnTo>
                        <a:pt x="202" y="51"/>
                      </a:lnTo>
                      <a:lnTo>
                        <a:pt x="201" y="48"/>
                      </a:lnTo>
                      <a:lnTo>
                        <a:pt x="199" y="45"/>
                      </a:lnTo>
                      <a:lnTo>
                        <a:pt x="196" y="40"/>
                      </a:lnTo>
                      <a:lnTo>
                        <a:pt x="193" y="38"/>
                      </a:lnTo>
                      <a:lnTo>
                        <a:pt x="190" y="34"/>
                      </a:lnTo>
                      <a:lnTo>
                        <a:pt x="187" y="31"/>
                      </a:lnTo>
                      <a:lnTo>
                        <a:pt x="184" y="28"/>
                      </a:lnTo>
                      <a:lnTo>
                        <a:pt x="181" y="24"/>
                      </a:lnTo>
                      <a:lnTo>
                        <a:pt x="178" y="22"/>
                      </a:lnTo>
                      <a:lnTo>
                        <a:pt x="174" y="19"/>
                      </a:lnTo>
                      <a:lnTo>
                        <a:pt x="168" y="17"/>
                      </a:lnTo>
                      <a:lnTo>
                        <a:pt x="165" y="14"/>
                      </a:lnTo>
                      <a:lnTo>
                        <a:pt x="161" y="13"/>
                      </a:lnTo>
                      <a:lnTo>
                        <a:pt x="156" y="11"/>
                      </a:lnTo>
                      <a:lnTo>
                        <a:pt x="151" y="8"/>
                      </a:lnTo>
                      <a:lnTo>
                        <a:pt x="147" y="7"/>
                      </a:lnTo>
                      <a:lnTo>
                        <a:pt x="142" y="5"/>
                      </a:lnTo>
                      <a:lnTo>
                        <a:pt x="137" y="4"/>
                      </a:lnTo>
                      <a:lnTo>
                        <a:pt x="131" y="3"/>
                      </a:lnTo>
                      <a:lnTo>
                        <a:pt x="127" y="2"/>
                      </a:lnTo>
                      <a:lnTo>
                        <a:pt x="121" y="2"/>
                      </a:lnTo>
                      <a:lnTo>
                        <a:pt x="116" y="0"/>
                      </a:lnTo>
                      <a:lnTo>
                        <a:pt x="111" y="0"/>
                      </a:lnTo>
                      <a:lnTo>
                        <a:pt x="10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26" name="Freeform 114"/>
                <p:cNvSpPr>
                  <a:spLocks/>
                </p:cNvSpPr>
                <p:nvPr/>
              </p:nvSpPr>
              <p:spPr bwMode="auto">
                <a:xfrm>
                  <a:off x="3398" y="1722"/>
                  <a:ext cx="42" cy="32"/>
                </a:xfrm>
                <a:custGeom>
                  <a:avLst/>
                  <a:gdLst>
                    <a:gd name="T0" fmla="*/ 0 w 211"/>
                    <a:gd name="T1" fmla="*/ 0 h 159"/>
                    <a:gd name="T2" fmla="*/ 0 w 211"/>
                    <a:gd name="T3" fmla="*/ 0 h 159"/>
                    <a:gd name="T4" fmla="*/ 0 w 211"/>
                    <a:gd name="T5" fmla="*/ 0 h 159"/>
                    <a:gd name="T6" fmla="*/ 0 w 211"/>
                    <a:gd name="T7" fmla="*/ 0 h 159"/>
                    <a:gd name="T8" fmla="*/ 0 w 211"/>
                    <a:gd name="T9" fmla="*/ 0 h 159"/>
                    <a:gd name="T10" fmla="*/ 0 w 211"/>
                    <a:gd name="T11" fmla="*/ 0 h 159"/>
                    <a:gd name="T12" fmla="*/ 0 w 211"/>
                    <a:gd name="T13" fmla="*/ 0 h 159"/>
                    <a:gd name="T14" fmla="*/ 0 w 211"/>
                    <a:gd name="T15" fmla="*/ 0 h 159"/>
                    <a:gd name="T16" fmla="*/ 0 w 211"/>
                    <a:gd name="T17" fmla="*/ 0 h 159"/>
                    <a:gd name="T18" fmla="*/ 0 w 211"/>
                    <a:gd name="T19" fmla="*/ 0 h 159"/>
                    <a:gd name="T20" fmla="*/ 0 w 211"/>
                    <a:gd name="T21" fmla="*/ 0 h 159"/>
                    <a:gd name="T22" fmla="*/ 0 w 211"/>
                    <a:gd name="T23" fmla="*/ 0 h 159"/>
                    <a:gd name="T24" fmla="*/ 0 w 211"/>
                    <a:gd name="T25" fmla="*/ 0 h 159"/>
                    <a:gd name="T26" fmla="*/ 0 w 211"/>
                    <a:gd name="T27" fmla="*/ 0 h 159"/>
                    <a:gd name="T28" fmla="*/ 0 w 211"/>
                    <a:gd name="T29" fmla="*/ 0 h 159"/>
                    <a:gd name="T30" fmla="*/ 0 w 211"/>
                    <a:gd name="T31" fmla="*/ 0 h 159"/>
                    <a:gd name="T32" fmla="*/ 0 w 211"/>
                    <a:gd name="T33" fmla="*/ 0 h 159"/>
                    <a:gd name="T34" fmla="*/ 0 w 211"/>
                    <a:gd name="T35" fmla="*/ 0 h 159"/>
                    <a:gd name="T36" fmla="*/ 0 w 211"/>
                    <a:gd name="T37" fmla="*/ 0 h 159"/>
                    <a:gd name="T38" fmla="*/ 0 w 211"/>
                    <a:gd name="T39" fmla="*/ 0 h 159"/>
                    <a:gd name="T40" fmla="*/ 0 w 211"/>
                    <a:gd name="T41" fmla="*/ 0 h 159"/>
                    <a:gd name="T42" fmla="*/ 0 w 211"/>
                    <a:gd name="T43" fmla="*/ 0 h 159"/>
                    <a:gd name="T44" fmla="*/ 0 w 211"/>
                    <a:gd name="T45" fmla="*/ 0 h 159"/>
                    <a:gd name="T46" fmla="*/ 0 w 211"/>
                    <a:gd name="T47" fmla="*/ 0 h 159"/>
                    <a:gd name="T48" fmla="*/ 0 w 211"/>
                    <a:gd name="T49" fmla="*/ 0 h 159"/>
                    <a:gd name="T50" fmla="*/ 0 w 211"/>
                    <a:gd name="T51" fmla="*/ 0 h 159"/>
                    <a:gd name="T52" fmla="*/ 0 w 211"/>
                    <a:gd name="T53" fmla="*/ 0 h 159"/>
                    <a:gd name="T54" fmla="*/ 0 w 211"/>
                    <a:gd name="T55" fmla="*/ 0 h 159"/>
                    <a:gd name="T56" fmla="*/ 0 w 211"/>
                    <a:gd name="T57" fmla="*/ 0 h 159"/>
                    <a:gd name="T58" fmla="*/ 0 w 211"/>
                    <a:gd name="T59" fmla="*/ 0 h 159"/>
                    <a:gd name="T60" fmla="*/ 0 w 211"/>
                    <a:gd name="T61" fmla="*/ 0 h 159"/>
                    <a:gd name="T62" fmla="*/ 0 w 211"/>
                    <a:gd name="T63" fmla="*/ 0 h 159"/>
                    <a:gd name="T64" fmla="*/ 0 w 211"/>
                    <a:gd name="T65" fmla="*/ 0 h 159"/>
                    <a:gd name="T66" fmla="*/ 0 w 211"/>
                    <a:gd name="T67" fmla="*/ 0 h 159"/>
                    <a:gd name="T68" fmla="*/ 0 w 211"/>
                    <a:gd name="T69" fmla="*/ 0 h 159"/>
                    <a:gd name="T70" fmla="*/ 0 w 211"/>
                    <a:gd name="T71" fmla="*/ 0 h 159"/>
                    <a:gd name="T72" fmla="*/ 0 w 211"/>
                    <a:gd name="T73" fmla="*/ 0 h 159"/>
                    <a:gd name="T74" fmla="*/ 0 w 211"/>
                    <a:gd name="T75" fmla="*/ 0 h 159"/>
                    <a:gd name="T76" fmla="*/ 0 w 211"/>
                    <a:gd name="T77" fmla="*/ 0 h 159"/>
                    <a:gd name="T78" fmla="*/ 0 w 211"/>
                    <a:gd name="T79" fmla="*/ 0 h 159"/>
                    <a:gd name="T80" fmla="*/ 0 w 211"/>
                    <a:gd name="T81" fmla="*/ 0 h 159"/>
                    <a:gd name="T82" fmla="*/ 0 w 211"/>
                    <a:gd name="T83" fmla="*/ 0 h 159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11" h="159">
                      <a:moveTo>
                        <a:pt x="107" y="0"/>
                      </a:moveTo>
                      <a:lnTo>
                        <a:pt x="101" y="0"/>
                      </a:lnTo>
                      <a:lnTo>
                        <a:pt x="96" y="0"/>
                      </a:lnTo>
                      <a:lnTo>
                        <a:pt x="92" y="1"/>
                      </a:lnTo>
                      <a:lnTo>
                        <a:pt x="85" y="2"/>
                      </a:lnTo>
                      <a:lnTo>
                        <a:pt x="81" y="3"/>
                      </a:lnTo>
                      <a:lnTo>
                        <a:pt x="75" y="4"/>
                      </a:lnTo>
                      <a:lnTo>
                        <a:pt x="70" y="5"/>
                      </a:lnTo>
                      <a:lnTo>
                        <a:pt x="66" y="5"/>
                      </a:lnTo>
                      <a:lnTo>
                        <a:pt x="61" y="8"/>
                      </a:lnTo>
                      <a:lnTo>
                        <a:pt x="56" y="10"/>
                      </a:lnTo>
                      <a:lnTo>
                        <a:pt x="51" y="11"/>
                      </a:lnTo>
                      <a:lnTo>
                        <a:pt x="46" y="13"/>
                      </a:lnTo>
                      <a:lnTo>
                        <a:pt x="43" y="17"/>
                      </a:lnTo>
                      <a:lnTo>
                        <a:pt x="39" y="19"/>
                      </a:lnTo>
                      <a:lnTo>
                        <a:pt x="35" y="21"/>
                      </a:lnTo>
                      <a:lnTo>
                        <a:pt x="28" y="23"/>
                      </a:lnTo>
                      <a:lnTo>
                        <a:pt x="25" y="28"/>
                      </a:lnTo>
                      <a:lnTo>
                        <a:pt x="23" y="30"/>
                      </a:lnTo>
                      <a:lnTo>
                        <a:pt x="19" y="32"/>
                      </a:lnTo>
                      <a:lnTo>
                        <a:pt x="16" y="37"/>
                      </a:lnTo>
                      <a:lnTo>
                        <a:pt x="14" y="40"/>
                      </a:lnTo>
                      <a:lnTo>
                        <a:pt x="11" y="44"/>
                      </a:lnTo>
                      <a:lnTo>
                        <a:pt x="9" y="47"/>
                      </a:lnTo>
                      <a:lnTo>
                        <a:pt x="8" y="51"/>
                      </a:lnTo>
                      <a:lnTo>
                        <a:pt x="6" y="55"/>
                      </a:lnTo>
                      <a:lnTo>
                        <a:pt x="5" y="60"/>
                      </a:lnTo>
                      <a:lnTo>
                        <a:pt x="3" y="63"/>
                      </a:lnTo>
                      <a:lnTo>
                        <a:pt x="1" y="66"/>
                      </a:lnTo>
                      <a:lnTo>
                        <a:pt x="0" y="71"/>
                      </a:lnTo>
                      <a:lnTo>
                        <a:pt x="0" y="76"/>
                      </a:lnTo>
                      <a:lnTo>
                        <a:pt x="0" y="79"/>
                      </a:lnTo>
                      <a:lnTo>
                        <a:pt x="0" y="82"/>
                      </a:lnTo>
                      <a:lnTo>
                        <a:pt x="0" y="88"/>
                      </a:lnTo>
                      <a:lnTo>
                        <a:pt x="1" y="91"/>
                      </a:lnTo>
                      <a:lnTo>
                        <a:pt x="3" y="95"/>
                      </a:lnTo>
                      <a:lnTo>
                        <a:pt x="5" y="98"/>
                      </a:lnTo>
                      <a:lnTo>
                        <a:pt x="6" y="103"/>
                      </a:lnTo>
                      <a:lnTo>
                        <a:pt x="8" y="107"/>
                      </a:lnTo>
                      <a:lnTo>
                        <a:pt x="9" y="111"/>
                      </a:lnTo>
                      <a:lnTo>
                        <a:pt x="11" y="114"/>
                      </a:lnTo>
                      <a:lnTo>
                        <a:pt x="14" y="118"/>
                      </a:lnTo>
                      <a:lnTo>
                        <a:pt x="16" y="121"/>
                      </a:lnTo>
                      <a:lnTo>
                        <a:pt x="19" y="125"/>
                      </a:lnTo>
                      <a:lnTo>
                        <a:pt x="23" y="128"/>
                      </a:lnTo>
                      <a:lnTo>
                        <a:pt x="25" y="131"/>
                      </a:lnTo>
                      <a:lnTo>
                        <a:pt x="28" y="135"/>
                      </a:lnTo>
                      <a:lnTo>
                        <a:pt x="34" y="137"/>
                      </a:lnTo>
                      <a:lnTo>
                        <a:pt x="37" y="139"/>
                      </a:lnTo>
                      <a:lnTo>
                        <a:pt x="42" y="142"/>
                      </a:lnTo>
                      <a:lnTo>
                        <a:pt x="45" y="145"/>
                      </a:lnTo>
                      <a:lnTo>
                        <a:pt x="50" y="147"/>
                      </a:lnTo>
                      <a:lnTo>
                        <a:pt x="54" y="148"/>
                      </a:lnTo>
                      <a:lnTo>
                        <a:pt x="59" y="150"/>
                      </a:lnTo>
                      <a:lnTo>
                        <a:pt x="65" y="153"/>
                      </a:lnTo>
                      <a:lnTo>
                        <a:pt x="69" y="155"/>
                      </a:lnTo>
                      <a:lnTo>
                        <a:pt x="74" y="156"/>
                      </a:lnTo>
                      <a:lnTo>
                        <a:pt x="79" y="157"/>
                      </a:lnTo>
                      <a:lnTo>
                        <a:pt x="84" y="158"/>
                      </a:lnTo>
                      <a:lnTo>
                        <a:pt x="91" y="159"/>
                      </a:lnTo>
                      <a:lnTo>
                        <a:pt x="95" y="159"/>
                      </a:lnTo>
                      <a:lnTo>
                        <a:pt x="100" y="159"/>
                      </a:lnTo>
                      <a:lnTo>
                        <a:pt x="105" y="159"/>
                      </a:lnTo>
                      <a:lnTo>
                        <a:pt x="111" y="159"/>
                      </a:lnTo>
                      <a:lnTo>
                        <a:pt x="116" y="159"/>
                      </a:lnTo>
                      <a:lnTo>
                        <a:pt x="121" y="159"/>
                      </a:lnTo>
                      <a:lnTo>
                        <a:pt x="127" y="158"/>
                      </a:lnTo>
                      <a:lnTo>
                        <a:pt x="132" y="157"/>
                      </a:lnTo>
                      <a:lnTo>
                        <a:pt x="137" y="156"/>
                      </a:lnTo>
                      <a:lnTo>
                        <a:pt x="142" y="155"/>
                      </a:lnTo>
                      <a:lnTo>
                        <a:pt x="147" y="154"/>
                      </a:lnTo>
                      <a:lnTo>
                        <a:pt x="152" y="152"/>
                      </a:lnTo>
                      <a:lnTo>
                        <a:pt x="156" y="149"/>
                      </a:lnTo>
                      <a:lnTo>
                        <a:pt x="161" y="148"/>
                      </a:lnTo>
                      <a:lnTo>
                        <a:pt x="166" y="146"/>
                      </a:lnTo>
                      <a:lnTo>
                        <a:pt x="169" y="142"/>
                      </a:lnTo>
                      <a:lnTo>
                        <a:pt x="173" y="140"/>
                      </a:lnTo>
                      <a:lnTo>
                        <a:pt x="178" y="138"/>
                      </a:lnTo>
                      <a:lnTo>
                        <a:pt x="183" y="136"/>
                      </a:lnTo>
                      <a:lnTo>
                        <a:pt x="186" y="131"/>
                      </a:lnTo>
                      <a:lnTo>
                        <a:pt x="188" y="129"/>
                      </a:lnTo>
                      <a:lnTo>
                        <a:pt x="192" y="127"/>
                      </a:lnTo>
                      <a:lnTo>
                        <a:pt x="195" y="122"/>
                      </a:lnTo>
                      <a:lnTo>
                        <a:pt x="197" y="119"/>
                      </a:lnTo>
                      <a:lnTo>
                        <a:pt x="200" y="115"/>
                      </a:lnTo>
                      <a:lnTo>
                        <a:pt x="202" y="112"/>
                      </a:lnTo>
                      <a:lnTo>
                        <a:pt x="204" y="108"/>
                      </a:lnTo>
                      <a:lnTo>
                        <a:pt x="206" y="104"/>
                      </a:lnTo>
                      <a:lnTo>
                        <a:pt x="207" y="99"/>
                      </a:lnTo>
                      <a:lnTo>
                        <a:pt x="209" y="96"/>
                      </a:lnTo>
                      <a:lnTo>
                        <a:pt x="210" y="93"/>
                      </a:lnTo>
                      <a:lnTo>
                        <a:pt x="211" y="88"/>
                      </a:lnTo>
                      <a:lnTo>
                        <a:pt x="211" y="83"/>
                      </a:lnTo>
                      <a:lnTo>
                        <a:pt x="211" y="80"/>
                      </a:lnTo>
                      <a:lnTo>
                        <a:pt x="211" y="77"/>
                      </a:lnTo>
                      <a:lnTo>
                        <a:pt x="211" y="71"/>
                      </a:lnTo>
                      <a:lnTo>
                        <a:pt x="210" y="68"/>
                      </a:lnTo>
                      <a:lnTo>
                        <a:pt x="209" y="64"/>
                      </a:lnTo>
                      <a:lnTo>
                        <a:pt x="207" y="61"/>
                      </a:lnTo>
                      <a:lnTo>
                        <a:pt x="206" y="56"/>
                      </a:lnTo>
                      <a:lnTo>
                        <a:pt x="204" y="52"/>
                      </a:lnTo>
                      <a:lnTo>
                        <a:pt x="202" y="48"/>
                      </a:lnTo>
                      <a:lnTo>
                        <a:pt x="200" y="45"/>
                      </a:lnTo>
                      <a:lnTo>
                        <a:pt x="197" y="42"/>
                      </a:lnTo>
                      <a:lnTo>
                        <a:pt x="195" y="38"/>
                      </a:lnTo>
                      <a:lnTo>
                        <a:pt x="192" y="34"/>
                      </a:lnTo>
                      <a:lnTo>
                        <a:pt x="188" y="31"/>
                      </a:lnTo>
                      <a:lnTo>
                        <a:pt x="186" y="28"/>
                      </a:lnTo>
                      <a:lnTo>
                        <a:pt x="183" y="25"/>
                      </a:lnTo>
                      <a:lnTo>
                        <a:pt x="179" y="22"/>
                      </a:lnTo>
                      <a:lnTo>
                        <a:pt x="176" y="20"/>
                      </a:lnTo>
                      <a:lnTo>
                        <a:pt x="170" y="17"/>
                      </a:lnTo>
                      <a:lnTo>
                        <a:pt x="167" y="14"/>
                      </a:lnTo>
                      <a:lnTo>
                        <a:pt x="162" y="12"/>
                      </a:lnTo>
                      <a:lnTo>
                        <a:pt x="158" y="11"/>
                      </a:lnTo>
                      <a:lnTo>
                        <a:pt x="153" y="9"/>
                      </a:lnTo>
                      <a:lnTo>
                        <a:pt x="149" y="6"/>
                      </a:lnTo>
                      <a:lnTo>
                        <a:pt x="143" y="5"/>
                      </a:lnTo>
                      <a:lnTo>
                        <a:pt x="138" y="4"/>
                      </a:lnTo>
                      <a:lnTo>
                        <a:pt x="133" y="3"/>
                      </a:lnTo>
                      <a:lnTo>
                        <a:pt x="128" y="2"/>
                      </a:lnTo>
                      <a:lnTo>
                        <a:pt x="122" y="1"/>
                      </a:lnTo>
                      <a:lnTo>
                        <a:pt x="118" y="0"/>
                      </a:lnTo>
                      <a:lnTo>
                        <a:pt x="112" y="0"/>
                      </a:lnTo>
                      <a:lnTo>
                        <a:pt x="107" y="0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27" name="Line 115"/>
                <p:cNvSpPr>
                  <a:spLocks noChangeShapeType="1"/>
                </p:cNvSpPr>
                <p:nvPr/>
              </p:nvSpPr>
              <p:spPr bwMode="auto">
                <a:xfrm flipV="1">
                  <a:off x="3442" y="1501"/>
                  <a:ext cx="1" cy="23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28" name="Line 116"/>
                <p:cNvSpPr>
                  <a:spLocks noChangeShapeType="1"/>
                </p:cNvSpPr>
                <p:nvPr/>
              </p:nvSpPr>
              <p:spPr bwMode="auto">
                <a:xfrm flipV="1">
                  <a:off x="3399" y="1500"/>
                  <a:ext cx="1" cy="237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29" name="Freeform 117"/>
                <p:cNvSpPr>
                  <a:spLocks/>
                </p:cNvSpPr>
                <p:nvPr/>
              </p:nvSpPr>
              <p:spPr bwMode="auto">
                <a:xfrm>
                  <a:off x="3729" y="1737"/>
                  <a:ext cx="32" cy="122"/>
                </a:xfrm>
                <a:custGeom>
                  <a:avLst/>
                  <a:gdLst>
                    <a:gd name="T0" fmla="*/ 0 w 160"/>
                    <a:gd name="T1" fmla="*/ 0 h 607"/>
                    <a:gd name="T2" fmla="*/ 0 w 160"/>
                    <a:gd name="T3" fmla="*/ 0 h 607"/>
                    <a:gd name="T4" fmla="*/ 0 w 160"/>
                    <a:gd name="T5" fmla="*/ 0 h 607"/>
                    <a:gd name="T6" fmla="*/ 0 w 160"/>
                    <a:gd name="T7" fmla="*/ 0 h 607"/>
                    <a:gd name="T8" fmla="*/ 0 w 160"/>
                    <a:gd name="T9" fmla="*/ 0 h 607"/>
                    <a:gd name="T10" fmla="*/ 0 w 160"/>
                    <a:gd name="T11" fmla="*/ 0 h 607"/>
                    <a:gd name="T12" fmla="*/ 0 w 160"/>
                    <a:gd name="T13" fmla="*/ 0 h 607"/>
                    <a:gd name="T14" fmla="*/ 0 w 160"/>
                    <a:gd name="T15" fmla="*/ 0 h 607"/>
                    <a:gd name="T16" fmla="*/ 0 w 160"/>
                    <a:gd name="T17" fmla="*/ 0 h 607"/>
                    <a:gd name="T18" fmla="*/ 0 w 160"/>
                    <a:gd name="T19" fmla="*/ 0 h 607"/>
                    <a:gd name="T20" fmla="*/ 0 w 160"/>
                    <a:gd name="T21" fmla="*/ 0 h 607"/>
                    <a:gd name="T22" fmla="*/ 0 w 160"/>
                    <a:gd name="T23" fmla="*/ 0 h 607"/>
                    <a:gd name="T24" fmla="*/ 0 w 160"/>
                    <a:gd name="T25" fmla="*/ 0 h 607"/>
                    <a:gd name="T26" fmla="*/ 0 w 160"/>
                    <a:gd name="T27" fmla="*/ 0 h 607"/>
                    <a:gd name="T28" fmla="*/ 0 w 160"/>
                    <a:gd name="T29" fmla="*/ 0 h 607"/>
                    <a:gd name="T30" fmla="*/ 0 w 160"/>
                    <a:gd name="T31" fmla="*/ 0 h 607"/>
                    <a:gd name="T32" fmla="*/ 0 w 160"/>
                    <a:gd name="T33" fmla="*/ 0 h 607"/>
                    <a:gd name="T34" fmla="*/ 0 w 160"/>
                    <a:gd name="T35" fmla="*/ 0 h 607"/>
                    <a:gd name="T36" fmla="*/ 0 w 160"/>
                    <a:gd name="T37" fmla="*/ 0 h 607"/>
                    <a:gd name="T38" fmla="*/ 0 w 160"/>
                    <a:gd name="T39" fmla="*/ 0 h 607"/>
                    <a:gd name="T40" fmla="*/ 0 w 160"/>
                    <a:gd name="T41" fmla="*/ 0 h 607"/>
                    <a:gd name="T42" fmla="*/ 0 w 160"/>
                    <a:gd name="T43" fmla="*/ 0 h 607"/>
                    <a:gd name="T44" fmla="*/ 0 w 160"/>
                    <a:gd name="T45" fmla="*/ 0 h 607"/>
                    <a:gd name="T46" fmla="*/ 0 w 160"/>
                    <a:gd name="T47" fmla="*/ 0 h 607"/>
                    <a:gd name="T48" fmla="*/ 0 w 160"/>
                    <a:gd name="T49" fmla="*/ 0 h 607"/>
                    <a:gd name="T50" fmla="*/ 0 w 160"/>
                    <a:gd name="T51" fmla="*/ 0 h 607"/>
                    <a:gd name="T52" fmla="*/ 0 w 160"/>
                    <a:gd name="T53" fmla="*/ 0 h 607"/>
                    <a:gd name="T54" fmla="*/ 0 w 160"/>
                    <a:gd name="T55" fmla="*/ 0 h 607"/>
                    <a:gd name="T56" fmla="*/ 0 w 160"/>
                    <a:gd name="T57" fmla="*/ 0 h 607"/>
                    <a:gd name="T58" fmla="*/ 0 w 160"/>
                    <a:gd name="T59" fmla="*/ 0 h 607"/>
                    <a:gd name="T60" fmla="*/ 0 w 160"/>
                    <a:gd name="T61" fmla="*/ 0 h 607"/>
                    <a:gd name="T62" fmla="*/ 0 w 160"/>
                    <a:gd name="T63" fmla="*/ 0 h 607"/>
                    <a:gd name="T64" fmla="*/ 0 w 160"/>
                    <a:gd name="T65" fmla="*/ 0 h 607"/>
                    <a:gd name="T66" fmla="*/ 0 w 160"/>
                    <a:gd name="T67" fmla="*/ 0 h 607"/>
                    <a:gd name="T68" fmla="*/ 0 w 160"/>
                    <a:gd name="T69" fmla="*/ 0 h 607"/>
                    <a:gd name="T70" fmla="*/ 0 w 160"/>
                    <a:gd name="T71" fmla="*/ 0 h 607"/>
                    <a:gd name="T72" fmla="*/ 0 w 160"/>
                    <a:gd name="T73" fmla="*/ 0 h 607"/>
                    <a:gd name="T74" fmla="*/ 0 w 160"/>
                    <a:gd name="T75" fmla="*/ 0 h 607"/>
                    <a:gd name="T76" fmla="*/ 0 w 160"/>
                    <a:gd name="T77" fmla="*/ 0 h 607"/>
                    <a:gd name="T78" fmla="*/ 0 w 160"/>
                    <a:gd name="T79" fmla="*/ 0 h 607"/>
                    <a:gd name="T80" fmla="*/ 0 w 160"/>
                    <a:gd name="T81" fmla="*/ 0 h 607"/>
                    <a:gd name="T82" fmla="*/ 0 w 160"/>
                    <a:gd name="T83" fmla="*/ 0 h 607"/>
                    <a:gd name="T84" fmla="*/ 0 w 160"/>
                    <a:gd name="T85" fmla="*/ 0 h 607"/>
                    <a:gd name="T86" fmla="*/ 0 w 160"/>
                    <a:gd name="T87" fmla="*/ 0 h 607"/>
                    <a:gd name="T88" fmla="*/ 0 w 160"/>
                    <a:gd name="T89" fmla="*/ 0 h 607"/>
                    <a:gd name="T90" fmla="*/ 0 w 160"/>
                    <a:gd name="T91" fmla="*/ 0 h 607"/>
                    <a:gd name="T92" fmla="*/ 0 w 160"/>
                    <a:gd name="T93" fmla="*/ 0 h 607"/>
                    <a:gd name="T94" fmla="*/ 0 w 160"/>
                    <a:gd name="T95" fmla="*/ 0 h 607"/>
                    <a:gd name="T96" fmla="*/ 0 w 160"/>
                    <a:gd name="T97" fmla="*/ 0 h 607"/>
                    <a:gd name="T98" fmla="*/ 0 w 160"/>
                    <a:gd name="T99" fmla="*/ 0 h 607"/>
                    <a:gd name="T100" fmla="*/ 0 w 160"/>
                    <a:gd name="T101" fmla="*/ 0 h 607"/>
                    <a:gd name="T102" fmla="*/ 0 w 160"/>
                    <a:gd name="T103" fmla="*/ 0 h 607"/>
                    <a:gd name="T104" fmla="*/ 0 w 160"/>
                    <a:gd name="T105" fmla="*/ 0 h 607"/>
                    <a:gd name="T106" fmla="*/ 0 w 160"/>
                    <a:gd name="T107" fmla="*/ 0 h 607"/>
                    <a:gd name="T108" fmla="*/ 0 w 160"/>
                    <a:gd name="T109" fmla="*/ 0 h 607"/>
                    <a:gd name="T110" fmla="*/ 0 w 160"/>
                    <a:gd name="T111" fmla="*/ 0 h 607"/>
                    <a:gd name="T112" fmla="*/ 0 w 160"/>
                    <a:gd name="T113" fmla="*/ 0 h 607"/>
                    <a:gd name="T114" fmla="*/ 0 w 160"/>
                    <a:gd name="T115" fmla="*/ 0 h 607"/>
                    <a:gd name="T116" fmla="*/ 0 w 160"/>
                    <a:gd name="T117" fmla="*/ 0 h 607"/>
                    <a:gd name="T118" fmla="*/ 0 w 160"/>
                    <a:gd name="T119" fmla="*/ 0 h 607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160" h="607">
                      <a:moveTo>
                        <a:pt x="90" y="607"/>
                      </a:moveTo>
                      <a:lnTo>
                        <a:pt x="90" y="607"/>
                      </a:lnTo>
                      <a:lnTo>
                        <a:pt x="90" y="595"/>
                      </a:lnTo>
                      <a:lnTo>
                        <a:pt x="90" y="582"/>
                      </a:lnTo>
                      <a:lnTo>
                        <a:pt x="90" y="571"/>
                      </a:lnTo>
                      <a:lnTo>
                        <a:pt x="91" y="561"/>
                      </a:lnTo>
                      <a:lnTo>
                        <a:pt x="91" y="552"/>
                      </a:lnTo>
                      <a:lnTo>
                        <a:pt x="91" y="543"/>
                      </a:lnTo>
                      <a:lnTo>
                        <a:pt x="92" y="534"/>
                      </a:lnTo>
                      <a:lnTo>
                        <a:pt x="92" y="526"/>
                      </a:lnTo>
                      <a:lnTo>
                        <a:pt x="92" y="519"/>
                      </a:lnTo>
                      <a:lnTo>
                        <a:pt x="92" y="511"/>
                      </a:lnTo>
                      <a:lnTo>
                        <a:pt x="91" y="504"/>
                      </a:lnTo>
                      <a:lnTo>
                        <a:pt x="91" y="499"/>
                      </a:lnTo>
                      <a:lnTo>
                        <a:pt x="90" y="493"/>
                      </a:lnTo>
                      <a:lnTo>
                        <a:pt x="88" y="487"/>
                      </a:lnTo>
                      <a:lnTo>
                        <a:pt x="87" y="482"/>
                      </a:lnTo>
                      <a:lnTo>
                        <a:pt x="85" y="476"/>
                      </a:lnTo>
                      <a:lnTo>
                        <a:pt x="83" y="471"/>
                      </a:lnTo>
                      <a:lnTo>
                        <a:pt x="81" y="466"/>
                      </a:lnTo>
                      <a:lnTo>
                        <a:pt x="77" y="460"/>
                      </a:lnTo>
                      <a:lnTo>
                        <a:pt x="71" y="455"/>
                      </a:lnTo>
                      <a:lnTo>
                        <a:pt x="68" y="451"/>
                      </a:lnTo>
                      <a:lnTo>
                        <a:pt x="62" y="446"/>
                      </a:lnTo>
                      <a:lnTo>
                        <a:pt x="57" y="441"/>
                      </a:lnTo>
                      <a:lnTo>
                        <a:pt x="51" y="436"/>
                      </a:lnTo>
                      <a:lnTo>
                        <a:pt x="51" y="434"/>
                      </a:lnTo>
                      <a:lnTo>
                        <a:pt x="50" y="433"/>
                      </a:lnTo>
                      <a:lnTo>
                        <a:pt x="50" y="432"/>
                      </a:lnTo>
                      <a:lnTo>
                        <a:pt x="49" y="431"/>
                      </a:lnTo>
                      <a:lnTo>
                        <a:pt x="49" y="428"/>
                      </a:lnTo>
                      <a:lnTo>
                        <a:pt x="49" y="427"/>
                      </a:lnTo>
                      <a:lnTo>
                        <a:pt x="48" y="426"/>
                      </a:lnTo>
                      <a:lnTo>
                        <a:pt x="48" y="425"/>
                      </a:lnTo>
                      <a:lnTo>
                        <a:pt x="48" y="423"/>
                      </a:lnTo>
                      <a:lnTo>
                        <a:pt x="48" y="421"/>
                      </a:lnTo>
                      <a:lnTo>
                        <a:pt x="48" y="420"/>
                      </a:lnTo>
                      <a:lnTo>
                        <a:pt x="48" y="418"/>
                      </a:lnTo>
                      <a:lnTo>
                        <a:pt x="47" y="417"/>
                      </a:lnTo>
                      <a:lnTo>
                        <a:pt x="47" y="416"/>
                      </a:lnTo>
                      <a:lnTo>
                        <a:pt x="47" y="415"/>
                      </a:lnTo>
                      <a:lnTo>
                        <a:pt x="47" y="412"/>
                      </a:lnTo>
                      <a:lnTo>
                        <a:pt x="47" y="411"/>
                      </a:lnTo>
                      <a:lnTo>
                        <a:pt x="47" y="410"/>
                      </a:lnTo>
                      <a:lnTo>
                        <a:pt x="47" y="408"/>
                      </a:lnTo>
                      <a:lnTo>
                        <a:pt x="47" y="406"/>
                      </a:lnTo>
                      <a:lnTo>
                        <a:pt x="47" y="403"/>
                      </a:lnTo>
                      <a:lnTo>
                        <a:pt x="47" y="402"/>
                      </a:lnTo>
                      <a:lnTo>
                        <a:pt x="47" y="400"/>
                      </a:lnTo>
                      <a:lnTo>
                        <a:pt x="45" y="400"/>
                      </a:lnTo>
                      <a:lnTo>
                        <a:pt x="43" y="399"/>
                      </a:lnTo>
                      <a:lnTo>
                        <a:pt x="42" y="398"/>
                      </a:lnTo>
                      <a:lnTo>
                        <a:pt x="41" y="397"/>
                      </a:lnTo>
                      <a:lnTo>
                        <a:pt x="40" y="395"/>
                      </a:lnTo>
                      <a:lnTo>
                        <a:pt x="39" y="394"/>
                      </a:lnTo>
                      <a:lnTo>
                        <a:pt x="37" y="394"/>
                      </a:lnTo>
                      <a:lnTo>
                        <a:pt x="36" y="393"/>
                      </a:lnTo>
                      <a:lnTo>
                        <a:pt x="35" y="392"/>
                      </a:lnTo>
                      <a:lnTo>
                        <a:pt x="35" y="391"/>
                      </a:lnTo>
                      <a:lnTo>
                        <a:pt x="34" y="390"/>
                      </a:lnTo>
                      <a:lnTo>
                        <a:pt x="33" y="389"/>
                      </a:lnTo>
                      <a:lnTo>
                        <a:pt x="32" y="387"/>
                      </a:lnTo>
                      <a:lnTo>
                        <a:pt x="31" y="386"/>
                      </a:lnTo>
                      <a:lnTo>
                        <a:pt x="31" y="385"/>
                      </a:lnTo>
                      <a:lnTo>
                        <a:pt x="30" y="384"/>
                      </a:lnTo>
                      <a:lnTo>
                        <a:pt x="28" y="383"/>
                      </a:lnTo>
                      <a:lnTo>
                        <a:pt x="27" y="383"/>
                      </a:lnTo>
                      <a:lnTo>
                        <a:pt x="26" y="382"/>
                      </a:lnTo>
                      <a:lnTo>
                        <a:pt x="25" y="381"/>
                      </a:lnTo>
                      <a:lnTo>
                        <a:pt x="24" y="379"/>
                      </a:lnTo>
                      <a:lnTo>
                        <a:pt x="23" y="378"/>
                      </a:lnTo>
                      <a:lnTo>
                        <a:pt x="22" y="378"/>
                      </a:lnTo>
                      <a:lnTo>
                        <a:pt x="20" y="377"/>
                      </a:lnTo>
                      <a:lnTo>
                        <a:pt x="20" y="376"/>
                      </a:lnTo>
                      <a:lnTo>
                        <a:pt x="19" y="375"/>
                      </a:lnTo>
                      <a:lnTo>
                        <a:pt x="19" y="374"/>
                      </a:lnTo>
                      <a:lnTo>
                        <a:pt x="18" y="373"/>
                      </a:lnTo>
                      <a:lnTo>
                        <a:pt x="18" y="372"/>
                      </a:lnTo>
                      <a:lnTo>
                        <a:pt x="17" y="370"/>
                      </a:lnTo>
                      <a:lnTo>
                        <a:pt x="17" y="369"/>
                      </a:lnTo>
                      <a:lnTo>
                        <a:pt x="16" y="368"/>
                      </a:lnTo>
                      <a:lnTo>
                        <a:pt x="16" y="367"/>
                      </a:lnTo>
                      <a:lnTo>
                        <a:pt x="14" y="367"/>
                      </a:lnTo>
                      <a:lnTo>
                        <a:pt x="14" y="366"/>
                      </a:lnTo>
                      <a:lnTo>
                        <a:pt x="13" y="365"/>
                      </a:lnTo>
                      <a:lnTo>
                        <a:pt x="13" y="364"/>
                      </a:lnTo>
                      <a:lnTo>
                        <a:pt x="11" y="362"/>
                      </a:lnTo>
                      <a:lnTo>
                        <a:pt x="11" y="361"/>
                      </a:lnTo>
                      <a:lnTo>
                        <a:pt x="10" y="361"/>
                      </a:lnTo>
                      <a:lnTo>
                        <a:pt x="10" y="360"/>
                      </a:lnTo>
                      <a:lnTo>
                        <a:pt x="9" y="359"/>
                      </a:lnTo>
                      <a:lnTo>
                        <a:pt x="9" y="358"/>
                      </a:lnTo>
                      <a:lnTo>
                        <a:pt x="8" y="356"/>
                      </a:lnTo>
                      <a:lnTo>
                        <a:pt x="7" y="355"/>
                      </a:lnTo>
                      <a:lnTo>
                        <a:pt x="6" y="353"/>
                      </a:lnTo>
                      <a:lnTo>
                        <a:pt x="6" y="352"/>
                      </a:lnTo>
                      <a:lnTo>
                        <a:pt x="2" y="336"/>
                      </a:lnTo>
                      <a:lnTo>
                        <a:pt x="0" y="323"/>
                      </a:lnTo>
                      <a:lnTo>
                        <a:pt x="0" y="310"/>
                      </a:lnTo>
                      <a:lnTo>
                        <a:pt x="0" y="300"/>
                      </a:lnTo>
                      <a:lnTo>
                        <a:pt x="1" y="291"/>
                      </a:lnTo>
                      <a:lnTo>
                        <a:pt x="2" y="284"/>
                      </a:lnTo>
                      <a:lnTo>
                        <a:pt x="6" y="279"/>
                      </a:lnTo>
                      <a:lnTo>
                        <a:pt x="9" y="273"/>
                      </a:lnTo>
                      <a:lnTo>
                        <a:pt x="14" y="268"/>
                      </a:lnTo>
                      <a:lnTo>
                        <a:pt x="19" y="267"/>
                      </a:lnTo>
                      <a:lnTo>
                        <a:pt x="25" y="265"/>
                      </a:lnTo>
                      <a:lnTo>
                        <a:pt x="32" y="264"/>
                      </a:lnTo>
                      <a:lnTo>
                        <a:pt x="39" y="263"/>
                      </a:lnTo>
                      <a:lnTo>
                        <a:pt x="47" y="263"/>
                      </a:lnTo>
                      <a:lnTo>
                        <a:pt x="54" y="264"/>
                      </a:lnTo>
                      <a:lnTo>
                        <a:pt x="62" y="265"/>
                      </a:lnTo>
                      <a:lnTo>
                        <a:pt x="71" y="266"/>
                      </a:lnTo>
                      <a:lnTo>
                        <a:pt x="82" y="267"/>
                      </a:lnTo>
                      <a:lnTo>
                        <a:pt x="91" y="268"/>
                      </a:lnTo>
                      <a:lnTo>
                        <a:pt x="100" y="270"/>
                      </a:lnTo>
                      <a:lnTo>
                        <a:pt x="111" y="271"/>
                      </a:lnTo>
                      <a:lnTo>
                        <a:pt x="120" y="271"/>
                      </a:lnTo>
                      <a:lnTo>
                        <a:pt x="129" y="272"/>
                      </a:lnTo>
                      <a:lnTo>
                        <a:pt x="141" y="271"/>
                      </a:lnTo>
                      <a:lnTo>
                        <a:pt x="143" y="266"/>
                      </a:lnTo>
                      <a:lnTo>
                        <a:pt x="145" y="263"/>
                      </a:lnTo>
                      <a:lnTo>
                        <a:pt x="147" y="258"/>
                      </a:lnTo>
                      <a:lnTo>
                        <a:pt x="149" y="255"/>
                      </a:lnTo>
                      <a:lnTo>
                        <a:pt x="151" y="251"/>
                      </a:lnTo>
                      <a:lnTo>
                        <a:pt x="152" y="248"/>
                      </a:lnTo>
                      <a:lnTo>
                        <a:pt x="153" y="246"/>
                      </a:lnTo>
                      <a:lnTo>
                        <a:pt x="154" y="241"/>
                      </a:lnTo>
                      <a:lnTo>
                        <a:pt x="155" y="239"/>
                      </a:lnTo>
                      <a:lnTo>
                        <a:pt x="155" y="236"/>
                      </a:lnTo>
                      <a:lnTo>
                        <a:pt x="157" y="233"/>
                      </a:lnTo>
                      <a:lnTo>
                        <a:pt x="158" y="230"/>
                      </a:lnTo>
                      <a:lnTo>
                        <a:pt x="158" y="226"/>
                      </a:lnTo>
                      <a:lnTo>
                        <a:pt x="158" y="224"/>
                      </a:lnTo>
                      <a:lnTo>
                        <a:pt x="158" y="221"/>
                      </a:lnTo>
                      <a:lnTo>
                        <a:pt x="158" y="217"/>
                      </a:lnTo>
                      <a:lnTo>
                        <a:pt x="160" y="214"/>
                      </a:lnTo>
                      <a:lnTo>
                        <a:pt x="158" y="211"/>
                      </a:lnTo>
                      <a:lnTo>
                        <a:pt x="158" y="207"/>
                      </a:lnTo>
                      <a:lnTo>
                        <a:pt x="158" y="203"/>
                      </a:lnTo>
                      <a:lnTo>
                        <a:pt x="158" y="198"/>
                      </a:lnTo>
                      <a:lnTo>
                        <a:pt x="158" y="194"/>
                      </a:lnTo>
                      <a:lnTo>
                        <a:pt x="157" y="189"/>
                      </a:lnTo>
                      <a:lnTo>
                        <a:pt x="157" y="183"/>
                      </a:lnTo>
                      <a:lnTo>
                        <a:pt x="157" y="181"/>
                      </a:lnTo>
                      <a:lnTo>
                        <a:pt x="155" y="181"/>
                      </a:lnTo>
                      <a:lnTo>
                        <a:pt x="155" y="179"/>
                      </a:lnTo>
                      <a:lnTo>
                        <a:pt x="154" y="178"/>
                      </a:lnTo>
                      <a:lnTo>
                        <a:pt x="154" y="175"/>
                      </a:lnTo>
                      <a:lnTo>
                        <a:pt x="153" y="174"/>
                      </a:lnTo>
                      <a:lnTo>
                        <a:pt x="153" y="172"/>
                      </a:lnTo>
                      <a:lnTo>
                        <a:pt x="153" y="171"/>
                      </a:lnTo>
                      <a:lnTo>
                        <a:pt x="152" y="170"/>
                      </a:lnTo>
                      <a:lnTo>
                        <a:pt x="152" y="169"/>
                      </a:lnTo>
                      <a:lnTo>
                        <a:pt x="152" y="167"/>
                      </a:lnTo>
                      <a:lnTo>
                        <a:pt x="152" y="166"/>
                      </a:lnTo>
                      <a:lnTo>
                        <a:pt x="151" y="165"/>
                      </a:lnTo>
                      <a:lnTo>
                        <a:pt x="151" y="164"/>
                      </a:lnTo>
                      <a:lnTo>
                        <a:pt x="151" y="163"/>
                      </a:lnTo>
                      <a:lnTo>
                        <a:pt x="150" y="162"/>
                      </a:lnTo>
                      <a:lnTo>
                        <a:pt x="150" y="161"/>
                      </a:lnTo>
                      <a:lnTo>
                        <a:pt x="150" y="160"/>
                      </a:lnTo>
                      <a:lnTo>
                        <a:pt x="149" y="158"/>
                      </a:lnTo>
                      <a:lnTo>
                        <a:pt x="147" y="157"/>
                      </a:lnTo>
                      <a:lnTo>
                        <a:pt x="147" y="156"/>
                      </a:lnTo>
                      <a:lnTo>
                        <a:pt x="146" y="155"/>
                      </a:lnTo>
                      <a:lnTo>
                        <a:pt x="146" y="154"/>
                      </a:lnTo>
                      <a:lnTo>
                        <a:pt x="145" y="153"/>
                      </a:lnTo>
                      <a:lnTo>
                        <a:pt x="144" y="153"/>
                      </a:lnTo>
                      <a:lnTo>
                        <a:pt x="143" y="153"/>
                      </a:lnTo>
                      <a:lnTo>
                        <a:pt x="143" y="152"/>
                      </a:lnTo>
                      <a:lnTo>
                        <a:pt x="142" y="152"/>
                      </a:lnTo>
                      <a:lnTo>
                        <a:pt x="141" y="152"/>
                      </a:lnTo>
                      <a:lnTo>
                        <a:pt x="140" y="150"/>
                      </a:lnTo>
                      <a:lnTo>
                        <a:pt x="138" y="150"/>
                      </a:lnTo>
                      <a:lnTo>
                        <a:pt x="137" y="149"/>
                      </a:lnTo>
                      <a:lnTo>
                        <a:pt x="136" y="149"/>
                      </a:lnTo>
                      <a:lnTo>
                        <a:pt x="135" y="148"/>
                      </a:lnTo>
                      <a:lnTo>
                        <a:pt x="134" y="148"/>
                      </a:lnTo>
                      <a:lnTo>
                        <a:pt x="133" y="147"/>
                      </a:lnTo>
                      <a:lnTo>
                        <a:pt x="129" y="144"/>
                      </a:lnTo>
                      <a:lnTo>
                        <a:pt x="127" y="140"/>
                      </a:lnTo>
                      <a:lnTo>
                        <a:pt x="125" y="137"/>
                      </a:lnTo>
                      <a:lnTo>
                        <a:pt x="122" y="136"/>
                      </a:lnTo>
                      <a:lnTo>
                        <a:pt x="121" y="132"/>
                      </a:lnTo>
                      <a:lnTo>
                        <a:pt x="119" y="131"/>
                      </a:lnTo>
                      <a:lnTo>
                        <a:pt x="117" y="129"/>
                      </a:lnTo>
                      <a:lnTo>
                        <a:pt x="116" y="127"/>
                      </a:lnTo>
                      <a:lnTo>
                        <a:pt x="113" y="126"/>
                      </a:lnTo>
                      <a:lnTo>
                        <a:pt x="112" y="123"/>
                      </a:lnTo>
                      <a:lnTo>
                        <a:pt x="110" y="121"/>
                      </a:lnTo>
                      <a:lnTo>
                        <a:pt x="109" y="120"/>
                      </a:lnTo>
                      <a:lnTo>
                        <a:pt x="107" y="119"/>
                      </a:lnTo>
                      <a:lnTo>
                        <a:pt x="105" y="118"/>
                      </a:lnTo>
                      <a:lnTo>
                        <a:pt x="103" y="115"/>
                      </a:lnTo>
                      <a:lnTo>
                        <a:pt x="102" y="115"/>
                      </a:lnTo>
                      <a:lnTo>
                        <a:pt x="99" y="113"/>
                      </a:lnTo>
                      <a:lnTo>
                        <a:pt x="96" y="111"/>
                      </a:lnTo>
                      <a:lnTo>
                        <a:pt x="94" y="110"/>
                      </a:lnTo>
                      <a:lnTo>
                        <a:pt x="92" y="107"/>
                      </a:lnTo>
                      <a:lnTo>
                        <a:pt x="90" y="105"/>
                      </a:lnTo>
                      <a:lnTo>
                        <a:pt x="87" y="104"/>
                      </a:lnTo>
                      <a:lnTo>
                        <a:pt x="85" y="102"/>
                      </a:lnTo>
                      <a:lnTo>
                        <a:pt x="82" y="98"/>
                      </a:lnTo>
                      <a:lnTo>
                        <a:pt x="82" y="94"/>
                      </a:lnTo>
                      <a:lnTo>
                        <a:pt x="82" y="89"/>
                      </a:lnTo>
                      <a:lnTo>
                        <a:pt x="82" y="85"/>
                      </a:lnTo>
                      <a:lnTo>
                        <a:pt x="82" y="79"/>
                      </a:lnTo>
                      <a:lnTo>
                        <a:pt x="82" y="73"/>
                      </a:lnTo>
                      <a:lnTo>
                        <a:pt x="81" y="68"/>
                      </a:lnTo>
                      <a:lnTo>
                        <a:pt x="81" y="63"/>
                      </a:lnTo>
                      <a:lnTo>
                        <a:pt x="81" y="58"/>
                      </a:lnTo>
                      <a:lnTo>
                        <a:pt x="81" y="52"/>
                      </a:lnTo>
                      <a:lnTo>
                        <a:pt x="79" y="46"/>
                      </a:lnTo>
                      <a:lnTo>
                        <a:pt x="79" y="41"/>
                      </a:lnTo>
                      <a:lnTo>
                        <a:pt x="79" y="36"/>
                      </a:lnTo>
                      <a:lnTo>
                        <a:pt x="79" y="30"/>
                      </a:lnTo>
                      <a:lnTo>
                        <a:pt x="79" y="26"/>
                      </a:lnTo>
                      <a:lnTo>
                        <a:pt x="78" y="21"/>
                      </a:lnTo>
                      <a:lnTo>
                        <a:pt x="78" y="17"/>
                      </a:lnTo>
                      <a:lnTo>
                        <a:pt x="78" y="13"/>
                      </a:lnTo>
                      <a:lnTo>
                        <a:pt x="78" y="10"/>
                      </a:lnTo>
                      <a:lnTo>
                        <a:pt x="77" y="6"/>
                      </a:lnTo>
                      <a:lnTo>
                        <a:pt x="77" y="4"/>
                      </a:lnTo>
                      <a:lnTo>
                        <a:pt x="77" y="2"/>
                      </a:lnTo>
                      <a:lnTo>
                        <a:pt x="77" y="0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30" name="Freeform 118"/>
                <p:cNvSpPr>
                  <a:spLocks/>
                </p:cNvSpPr>
                <p:nvPr/>
              </p:nvSpPr>
              <p:spPr bwMode="auto">
                <a:xfrm>
                  <a:off x="3726" y="1727"/>
                  <a:ext cx="31" cy="121"/>
                </a:xfrm>
                <a:custGeom>
                  <a:avLst/>
                  <a:gdLst>
                    <a:gd name="T0" fmla="*/ 0 w 158"/>
                    <a:gd name="T1" fmla="*/ 0 h 607"/>
                    <a:gd name="T2" fmla="*/ 0 w 158"/>
                    <a:gd name="T3" fmla="*/ 0 h 607"/>
                    <a:gd name="T4" fmla="*/ 0 w 158"/>
                    <a:gd name="T5" fmla="*/ 0 h 607"/>
                    <a:gd name="T6" fmla="*/ 0 w 158"/>
                    <a:gd name="T7" fmla="*/ 0 h 607"/>
                    <a:gd name="T8" fmla="*/ 0 w 158"/>
                    <a:gd name="T9" fmla="*/ 0 h 607"/>
                    <a:gd name="T10" fmla="*/ 0 w 158"/>
                    <a:gd name="T11" fmla="*/ 0 h 607"/>
                    <a:gd name="T12" fmla="*/ 0 w 158"/>
                    <a:gd name="T13" fmla="*/ 0 h 607"/>
                    <a:gd name="T14" fmla="*/ 0 w 158"/>
                    <a:gd name="T15" fmla="*/ 0 h 607"/>
                    <a:gd name="T16" fmla="*/ 0 w 158"/>
                    <a:gd name="T17" fmla="*/ 0 h 607"/>
                    <a:gd name="T18" fmla="*/ 0 w 158"/>
                    <a:gd name="T19" fmla="*/ 0 h 607"/>
                    <a:gd name="T20" fmla="*/ 0 w 158"/>
                    <a:gd name="T21" fmla="*/ 0 h 607"/>
                    <a:gd name="T22" fmla="*/ 0 w 158"/>
                    <a:gd name="T23" fmla="*/ 0 h 607"/>
                    <a:gd name="T24" fmla="*/ 0 w 158"/>
                    <a:gd name="T25" fmla="*/ 0 h 607"/>
                    <a:gd name="T26" fmla="*/ 0 w 158"/>
                    <a:gd name="T27" fmla="*/ 0 h 607"/>
                    <a:gd name="T28" fmla="*/ 0 w 158"/>
                    <a:gd name="T29" fmla="*/ 0 h 607"/>
                    <a:gd name="T30" fmla="*/ 0 w 158"/>
                    <a:gd name="T31" fmla="*/ 0 h 607"/>
                    <a:gd name="T32" fmla="*/ 0 w 158"/>
                    <a:gd name="T33" fmla="*/ 0 h 607"/>
                    <a:gd name="T34" fmla="*/ 0 w 158"/>
                    <a:gd name="T35" fmla="*/ 0 h 607"/>
                    <a:gd name="T36" fmla="*/ 0 w 158"/>
                    <a:gd name="T37" fmla="*/ 0 h 607"/>
                    <a:gd name="T38" fmla="*/ 0 w 158"/>
                    <a:gd name="T39" fmla="*/ 0 h 607"/>
                    <a:gd name="T40" fmla="*/ 0 w 158"/>
                    <a:gd name="T41" fmla="*/ 0 h 607"/>
                    <a:gd name="T42" fmla="*/ 0 w 158"/>
                    <a:gd name="T43" fmla="*/ 0 h 607"/>
                    <a:gd name="T44" fmla="*/ 0 w 158"/>
                    <a:gd name="T45" fmla="*/ 0 h 607"/>
                    <a:gd name="T46" fmla="*/ 0 w 158"/>
                    <a:gd name="T47" fmla="*/ 0 h 607"/>
                    <a:gd name="T48" fmla="*/ 0 w 158"/>
                    <a:gd name="T49" fmla="*/ 0 h 607"/>
                    <a:gd name="T50" fmla="*/ 0 w 158"/>
                    <a:gd name="T51" fmla="*/ 0 h 607"/>
                    <a:gd name="T52" fmla="*/ 0 w 158"/>
                    <a:gd name="T53" fmla="*/ 0 h 607"/>
                    <a:gd name="T54" fmla="*/ 0 w 158"/>
                    <a:gd name="T55" fmla="*/ 0 h 607"/>
                    <a:gd name="T56" fmla="*/ 0 w 158"/>
                    <a:gd name="T57" fmla="*/ 0 h 607"/>
                    <a:gd name="T58" fmla="*/ 0 w 158"/>
                    <a:gd name="T59" fmla="*/ 0 h 607"/>
                    <a:gd name="T60" fmla="*/ 0 w 158"/>
                    <a:gd name="T61" fmla="*/ 0 h 607"/>
                    <a:gd name="T62" fmla="*/ 0 w 158"/>
                    <a:gd name="T63" fmla="*/ 0 h 607"/>
                    <a:gd name="T64" fmla="*/ 0 w 158"/>
                    <a:gd name="T65" fmla="*/ 0 h 607"/>
                    <a:gd name="T66" fmla="*/ 0 w 158"/>
                    <a:gd name="T67" fmla="*/ 0 h 607"/>
                    <a:gd name="T68" fmla="*/ 0 w 158"/>
                    <a:gd name="T69" fmla="*/ 0 h 607"/>
                    <a:gd name="T70" fmla="*/ 0 w 158"/>
                    <a:gd name="T71" fmla="*/ 0 h 607"/>
                    <a:gd name="T72" fmla="*/ 0 w 158"/>
                    <a:gd name="T73" fmla="*/ 0 h 607"/>
                    <a:gd name="T74" fmla="*/ 0 w 158"/>
                    <a:gd name="T75" fmla="*/ 0 h 607"/>
                    <a:gd name="T76" fmla="*/ 0 w 158"/>
                    <a:gd name="T77" fmla="*/ 0 h 607"/>
                    <a:gd name="T78" fmla="*/ 0 w 158"/>
                    <a:gd name="T79" fmla="*/ 0 h 607"/>
                    <a:gd name="T80" fmla="*/ 0 w 158"/>
                    <a:gd name="T81" fmla="*/ 0 h 607"/>
                    <a:gd name="T82" fmla="*/ 0 w 158"/>
                    <a:gd name="T83" fmla="*/ 0 h 607"/>
                    <a:gd name="T84" fmla="*/ 0 w 158"/>
                    <a:gd name="T85" fmla="*/ 0 h 607"/>
                    <a:gd name="T86" fmla="*/ 0 w 158"/>
                    <a:gd name="T87" fmla="*/ 0 h 607"/>
                    <a:gd name="T88" fmla="*/ 0 w 158"/>
                    <a:gd name="T89" fmla="*/ 0 h 607"/>
                    <a:gd name="T90" fmla="*/ 0 w 158"/>
                    <a:gd name="T91" fmla="*/ 0 h 607"/>
                    <a:gd name="T92" fmla="*/ 0 w 158"/>
                    <a:gd name="T93" fmla="*/ 0 h 607"/>
                    <a:gd name="T94" fmla="*/ 0 w 158"/>
                    <a:gd name="T95" fmla="*/ 0 h 607"/>
                    <a:gd name="T96" fmla="*/ 0 w 158"/>
                    <a:gd name="T97" fmla="*/ 0 h 607"/>
                    <a:gd name="T98" fmla="*/ 0 w 158"/>
                    <a:gd name="T99" fmla="*/ 0 h 607"/>
                    <a:gd name="T100" fmla="*/ 0 w 158"/>
                    <a:gd name="T101" fmla="*/ 0 h 607"/>
                    <a:gd name="T102" fmla="*/ 0 w 158"/>
                    <a:gd name="T103" fmla="*/ 0 h 607"/>
                    <a:gd name="T104" fmla="*/ 0 w 158"/>
                    <a:gd name="T105" fmla="*/ 0 h 607"/>
                    <a:gd name="T106" fmla="*/ 0 w 158"/>
                    <a:gd name="T107" fmla="*/ 0 h 607"/>
                    <a:gd name="T108" fmla="*/ 0 w 158"/>
                    <a:gd name="T109" fmla="*/ 0 h 607"/>
                    <a:gd name="T110" fmla="*/ 0 w 158"/>
                    <a:gd name="T111" fmla="*/ 0 h 607"/>
                    <a:gd name="T112" fmla="*/ 0 w 158"/>
                    <a:gd name="T113" fmla="*/ 0 h 607"/>
                    <a:gd name="T114" fmla="*/ 0 w 158"/>
                    <a:gd name="T115" fmla="*/ 0 h 607"/>
                    <a:gd name="T116" fmla="*/ 0 w 158"/>
                    <a:gd name="T117" fmla="*/ 0 h 607"/>
                    <a:gd name="T118" fmla="*/ 0 w 158"/>
                    <a:gd name="T119" fmla="*/ 0 h 607"/>
                    <a:gd name="T120" fmla="*/ 0 w 158"/>
                    <a:gd name="T121" fmla="*/ 0 h 607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158" h="607">
                      <a:moveTo>
                        <a:pt x="91" y="607"/>
                      </a:moveTo>
                      <a:lnTo>
                        <a:pt x="91" y="607"/>
                      </a:lnTo>
                      <a:lnTo>
                        <a:pt x="91" y="595"/>
                      </a:lnTo>
                      <a:lnTo>
                        <a:pt x="91" y="582"/>
                      </a:lnTo>
                      <a:lnTo>
                        <a:pt x="91" y="571"/>
                      </a:lnTo>
                      <a:lnTo>
                        <a:pt x="91" y="561"/>
                      </a:lnTo>
                      <a:lnTo>
                        <a:pt x="91" y="551"/>
                      </a:lnTo>
                      <a:lnTo>
                        <a:pt x="91" y="541"/>
                      </a:lnTo>
                      <a:lnTo>
                        <a:pt x="91" y="532"/>
                      </a:lnTo>
                      <a:lnTo>
                        <a:pt x="91" y="524"/>
                      </a:lnTo>
                      <a:lnTo>
                        <a:pt x="91" y="518"/>
                      </a:lnTo>
                      <a:lnTo>
                        <a:pt x="91" y="510"/>
                      </a:lnTo>
                      <a:lnTo>
                        <a:pt x="91" y="503"/>
                      </a:lnTo>
                      <a:lnTo>
                        <a:pt x="91" y="496"/>
                      </a:lnTo>
                      <a:lnTo>
                        <a:pt x="90" y="490"/>
                      </a:lnTo>
                      <a:lnTo>
                        <a:pt x="87" y="485"/>
                      </a:lnTo>
                      <a:lnTo>
                        <a:pt x="85" y="479"/>
                      </a:lnTo>
                      <a:lnTo>
                        <a:pt x="84" y="475"/>
                      </a:lnTo>
                      <a:lnTo>
                        <a:pt x="81" y="470"/>
                      </a:lnTo>
                      <a:lnTo>
                        <a:pt x="78" y="466"/>
                      </a:lnTo>
                      <a:lnTo>
                        <a:pt x="75" y="460"/>
                      </a:lnTo>
                      <a:lnTo>
                        <a:pt x="70" y="455"/>
                      </a:lnTo>
                      <a:lnTo>
                        <a:pt x="66" y="451"/>
                      </a:lnTo>
                      <a:lnTo>
                        <a:pt x="59" y="446"/>
                      </a:lnTo>
                      <a:lnTo>
                        <a:pt x="53" y="441"/>
                      </a:lnTo>
                      <a:lnTo>
                        <a:pt x="47" y="436"/>
                      </a:lnTo>
                      <a:lnTo>
                        <a:pt x="47" y="435"/>
                      </a:lnTo>
                      <a:lnTo>
                        <a:pt x="47" y="434"/>
                      </a:lnTo>
                      <a:lnTo>
                        <a:pt x="47" y="431"/>
                      </a:lnTo>
                      <a:lnTo>
                        <a:pt x="47" y="430"/>
                      </a:lnTo>
                      <a:lnTo>
                        <a:pt x="47" y="429"/>
                      </a:lnTo>
                      <a:lnTo>
                        <a:pt x="47" y="428"/>
                      </a:lnTo>
                      <a:lnTo>
                        <a:pt x="47" y="426"/>
                      </a:lnTo>
                      <a:lnTo>
                        <a:pt x="47" y="425"/>
                      </a:lnTo>
                      <a:lnTo>
                        <a:pt x="47" y="424"/>
                      </a:lnTo>
                      <a:lnTo>
                        <a:pt x="47" y="422"/>
                      </a:lnTo>
                      <a:lnTo>
                        <a:pt x="47" y="420"/>
                      </a:lnTo>
                      <a:lnTo>
                        <a:pt x="47" y="419"/>
                      </a:lnTo>
                      <a:lnTo>
                        <a:pt x="46" y="418"/>
                      </a:lnTo>
                      <a:lnTo>
                        <a:pt x="46" y="416"/>
                      </a:lnTo>
                      <a:lnTo>
                        <a:pt x="46" y="414"/>
                      </a:lnTo>
                      <a:lnTo>
                        <a:pt x="46" y="413"/>
                      </a:lnTo>
                      <a:lnTo>
                        <a:pt x="46" y="411"/>
                      </a:lnTo>
                      <a:lnTo>
                        <a:pt x="44" y="410"/>
                      </a:lnTo>
                      <a:lnTo>
                        <a:pt x="44" y="408"/>
                      </a:lnTo>
                      <a:lnTo>
                        <a:pt x="44" y="407"/>
                      </a:lnTo>
                      <a:lnTo>
                        <a:pt x="43" y="405"/>
                      </a:lnTo>
                      <a:lnTo>
                        <a:pt x="43" y="403"/>
                      </a:lnTo>
                      <a:lnTo>
                        <a:pt x="42" y="402"/>
                      </a:lnTo>
                      <a:lnTo>
                        <a:pt x="42" y="401"/>
                      </a:lnTo>
                      <a:lnTo>
                        <a:pt x="41" y="400"/>
                      </a:lnTo>
                      <a:lnTo>
                        <a:pt x="41" y="399"/>
                      </a:lnTo>
                      <a:lnTo>
                        <a:pt x="40" y="397"/>
                      </a:lnTo>
                      <a:lnTo>
                        <a:pt x="39" y="397"/>
                      </a:lnTo>
                      <a:lnTo>
                        <a:pt x="39" y="396"/>
                      </a:lnTo>
                      <a:lnTo>
                        <a:pt x="38" y="395"/>
                      </a:lnTo>
                      <a:lnTo>
                        <a:pt x="36" y="394"/>
                      </a:lnTo>
                      <a:lnTo>
                        <a:pt x="35" y="393"/>
                      </a:lnTo>
                      <a:lnTo>
                        <a:pt x="34" y="392"/>
                      </a:lnTo>
                      <a:lnTo>
                        <a:pt x="33" y="391"/>
                      </a:lnTo>
                      <a:lnTo>
                        <a:pt x="32" y="390"/>
                      </a:lnTo>
                      <a:lnTo>
                        <a:pt x="30" y="387"/>
                      </a:lnTo>
                      <a:lnTo>
                        <a:pt x="30" y="386"/>
                      </a:lnTo>
                      <a:lnTo>
                        <a:pt x="29" y="386"/>
                      </a:lnTo>
                      <a:lnTo>
                        <a:pt x="27" y="385"/>
                      </a:lnTo>
                      <a:lnTo>
                        <a:pt x="26" y="384"/>
                      </a:lnTo>
                      <a:lnTo>
                        <a:pt x="26" y="383"/>
                      </a:lnTo>
                      <a:lnTo>
                        <a:pt x="25" y="382"/>
                      </a:lnTo>
                      <a:lnTo>
                        <a:pt x="24" y="380"/>
                      </a:lnTo>
                      <a:lnTo>
                        <a:pt x="23" y="379"/>
                      </a:lnTo>
                      <a:lnTo>
                        <a:pt x="23" y="378"/>
                      </a:lnTo>
                      <a:lnTo>
                        <a:pt x="22" y="377"/>
                      </a:lnTo>
                      <a:lnTo>
                        <a:pt x="21" y="376"/>
                      </a:lnTo>
                      <a:lnTo>
                        <a:pt x="21" y="375"/>
                      </a:lnTo>
                      <a:lnTo>
                        <a:pt x="19" y="375"/>
                      </a:lnTo>
                      <a:lnTo>
                        <a:pt x="19" y="374"/>
                      </a:lnTo>
                      <a:lnTo>
                        <a:pt x="18" y="371"/>
                      </a:lnTo>
                      <a:lnTo>
                        <a:pt x="18" y="370"/>
                      </a:lnTo>
                      <a:lnTo>
                        <a:pt x="17" y="369"/>
                      </a:lnTo>
                      <a:lnTo>
                        <a:pt x="16" y="368"/>
                      </a:lnTo>
                      <a:lnTo>
                        <a:pt x="16" y="367"/>
                      </a:lnTo>
                      <a:lnTo>
                        <a:pt x="15" y="366"/>
                      </a:lnTo>
                      <a:lnTo>
                        <a:pt x="15" y="365"/>
                      </a:lnTo>
                      <a:lnTo>
                        <a:pt x="14" y="365"/>
                      </a:lnTo>
                      <a:lnTo>
                        <a:pt x="13" y="363"/>
                      </a:lnTo>
                      <a:lnTo>
                        <a:pt x="13" y="362"/>
                      </a:lnTo>
                      <a:lnTo>
                        <a:pt x="12" y="361"/>
                      </a:lnTo>
                      <a:lnTo>
                        <a:pt x="12" y="360"/>
                      </a:lnTo>
                      <a:lnTo>
                        <a:pt x="10" y="359"/>
                      </a:lnTo>
                      <a:lnTo>
                        <a:pt x="9" y="357"/>
                      </a:lnTo>
                      <a:lnTo>
                        <a:pt x="9" y="356"/>
                      </a:lnTo>
                      <a:lnTo>
                        <a:pt x="8" y="354"/>
                      </a:lnTo>
                      <a:lnTo>
                        <a:pt x="8" y="353"/>
                      </a:lnTo>
                      <a:lnTo>
                        <a:pt x="7" y="353"/>
                      </a:lnTo>
                      <a:lnTo>
                        <a:pt x="4" y="336"/>
                      </a:lnTo>
                      <a:lnTo>
                        <a:pt x="1" y="323"/>
                      </a:lnTo>
                      <a:lnTo>
                        <a:pt x="0" y="310"/>
                      </a:lnTo>
                      <a:lnTo>
                        <a:pt x="0" y="300"/>
                      </a:lnTo>
                      <a:lnTo>
                        <a:pt x="1" y="292"/>
                      </a:lnTo>
                      <a:lnTo>
                        <a:pt x="5" y="284"/>
                      </a:lnTo>
                      <a:lnTo>
                        <a:pt x="8" y="277"/>
                      </a:lnTo>
                      <a:lnTo>
                        <a:pt x="12" y="273"/>
                      </a:lnTo>
                      <a:lnTo>
                        <a:pt x="16" y="268"/>
                      </a:lnTo>
                      <a:lnTo>
                        <a:pt x="21" y="266"/>
                      </a:lnTo>
                      <a:lnTo>
                        <a:pt x="26" y="264"/>
                      </a:lnTo>
                      <a:lnTo>
                        <a:pt x="34" y="263"/>
                      </a:lnTo>
                      <a:lnTo>
                        <a:pt x="41" y="261"/>
                      </a:lnTo>
                      <a:lnTo>
                        <a:pt x="48" y="263"/>
                      </a:lnTo>
                      <a:lnTo>
                        <a:pt x="56" y="263"/>
                      </a:lnTo>
                      <a:lnTo>
                        <a:pt x="65" y="264"/>
                      </a:lnTo>
                      <a:lnTo>
                        <a:pt x="74" y="265"/>
                      </a:lnTo>
                      <a:lnTo>
                        <a:pt x="83" y="266"/>
                      </a:lnTo>
                      <a:lnTo>
                        <a:pt x="92" y="267"/>
                      </a:lnTo>
                      <a:lnTo>
                        <a:pt x="102" y="269"/>
                      </a:lnTo>
                      <a:lnTo>
                        <a:pt x="111" y="271"/>
                      </a:lnTo>
                      <a:lnTo>
                        <a:pt x="121" y="271"/>
                      </a:lnTo>
                      <a:lnTo>
                        <a:pt x="132" y="271"/>
                      </a:lnTo>
                      <a:lnTo>
                        <a:pt x="141" y="271"/>
                      </a:lnTo>
                      <a:lnTo>
                        <a:pt x="143" y="266"/>
                      </a:lnTo>
                      <a:lnTo>
                        <a:pt x="144" y="263"/>
                      </a:lnTo>
                      <a:lnTo>
                        <a:pt x="148" y="259"/>
                      </a:lnTo>
                      <a:lnTo>
                        <a:pt x="149" y="255"/>
                      </a:lnTo>
                      <a:lnTo>
                        <a:pt x="150" y="251"/>
                      </a:lnTo>
                      <a:lnTo>
                        <a:pt x="152" y="249"/>
                      </a:lnTo>
                      <a:lnTo>
                        <a:pt x="153" y="244"/>
                      </a:lnTo>
                      <a:lnTo>
                        <a:pt x="154" y="242"/>
                      </a:lnTo>
                      <a:lnTo>
                        <a:pt x="154" y="239"/>
                      </a:lnTo>
                      <a:lnTo>
                        <a:pt x="156" y="235"/>
                      </a:lnTo>
                      <a:lnTo>
                        <a:pt x="157" y="233"/>
                      </a:lnTo>
                      <a:lnTo>
                        <a:pt x="157" y="230"/>
                      </a:lnTo>
                      <a:lnTo>
                        <a:pt x="158" y="226"/>
                      </a:lnTo>
                      <a:lnTo>
                        <a:pt x="158" y="223"/>
                      </a:lnTo>
                      <a:lnTo>
                        <a:pt x="158" y="219"/>
                      </a:lnTo>
                      <a:lnTo>
                        <a:pt x="158" y="216"/>
                      </a:lnTo>
                      <a:lnTo>
                        <a:pt x="158" y="213"/>
                      </a:lnTo>
                      <a:lnTo>
                        <a:pt x="158" y="208"/>
                      </a:lnTo>
                      <a:lnTo>
                        <a:pt x="157" y="205"/>
                      </a:lnTo>
                      <a:lnTo>
                        <a:pt x="157" y="200"/>
                      </a:lnTo>
                      <a:lnTo>
                        <a:pt x="156" y="195"/>
                      </a:lnTo>
                      <a:lnTo>
                        <a:pt x="156" y="190"/>
                      </a:lnTo>
                      <a:lnTo>
                        <a:pt x="154" y="184"/>
                      </a:lnTo>
                      <a:lnTo>
                        <a:pt x="153" y="179"/>
                      </a:lnTo>
                      <a:lnTo>
                        <a:pt x="153" y="178"/>
                      </a:lnTo>
                      <a:lnTo>
                        <a:pt x="153" y="176"/>
                      </a:lnTo>
                      <a:lnTo>
                        <a:pt x="153" y="175"/>
                      </a:lnTo>
                      <a:lnTo>
                        <a:pt x="153" y="174"/>
                      </a:lnTo>
                      <a:lnTo>
                        <a:pt x="153" y="173"/>
                      </a:lnTo>
                      <a:lnTo>
                        <a:pt x="153" y="172"/>
                      </a:lnTo>
                      <a:lnTo>
                        <a:pt x="153" y="171"/>
                      </a:lnTo>
                      <a:lnTo>
                        <a:pt x="153" y="170"/>
                      </a:lnTo>
                      <a:lnTo>
                        <a:pt x="153" y="168"/>
                      </a:lnTo>
                      <a:lnTo>
                        <a:pt x="153" y="167"/>
                      </a:lnTo>
                      <a:lnTo>
                        <a:pt x="152" y="166"/>
                      </a:lnTo>
                      <a:lnTo>
                        <a:pt x="152" y="165"/>
                      </a:lnTo>
                      <a:lnTo>
                        <a:pt x="152" y="164"/>
                      </a:lnTo>
                      <a:lnTo>
                        <a:pt x="152" y="163"/>
                      </a:lnTo>
                      <a:lnTo>
                        <a:pt x="152" y="162"/>
                      </a:lnTo>
                      <a:lnTo>
                        <a:pt x="151" y="162"/>
                      </a:lnTo>
                      <a:lnTo>
                        <a:pt x="151" y="161"/>
                      </a:lnTo>
                      <a:lnTo>
                        <a:pt x="151" y="159"/>
                      </a:lnTo>
                      <a:lnTo>
                        <a:pt x="150" y="158"/>
                      </a:lnTo>
                      <a:lnTo>
                        <a:pt x="150" y="157"/>
                      </a:lnTo>
                      <a:lnTo>
                        <a:pt x="149" y="156"/>
                      </a:lnTo>
                      <a:lnTo>
                        <a:pt x="148" y="156"/>
                      </a:lnTo>
                      <a:lnTo>
                        <a:pt x="148" y="155"/>
                      </a:lnTo>
                      <a:lnTo>
                        <a:pt x="145" y="155"/>
                      </a:lnTo>
                      <a:lnTo>
                        <a:pt x="145" y="154"/>
                      </a:lnTo>
                      <a:lnTo>
                        <a:pt x="144" y="154"/>
                      </a:lnTo>
                      <a:lnTo>
                        <a:pt x="143" y="154"/>
                      </a:lnTo>
                      <a:lnTo>
                        <a:pt x="143" y="153"/>
                      </a:lnTo>
                      <a:lnTo>
                        <a:pt x="142" y="153"/>
                      </a:lnTo>
                      <a:lnTo>
                        <a:pt x="141" y="153"/>
                      </a:lnTo>
                      <a:lnTo>
                        <a:pt x="141" y="151"/>
                      </a:lnTo>
                      <a:lnTo>
                        <a:pt x="140" y="151"/>
                      </a:lnTo>
                      <a:lnTo>
                        <a:pt x="138" y="150"/>
                      </a:lnTo>
                      <a:lnTo>
                        <a:pt x="137" y="150"/>
                      </a:lnTo>
                      <a:lnTo>
                        <a:pt x="136" y="150"/>
                      </a:lnTo>
                      <a:lnTo>
                        <a:pt x="135" y="150"/>
                      </a:lnTo>
                      <a:lnTo>
                        <a:pt x="135" y="149"/>
                      </a:lnTo>
                      <a:lnTo>
                        <a:pt x="134" y="149"/>
                      </a:lnTo>
                      <a:lnTo>
                        <a:pt x="134" y="148"/>
                      </a:lnTo>
                      <a:lnTo>
                        <a:pt x="133" y="148"/>
                      </a:lnTo>
                      <a:lnTo>
                        <a:pt x="131" y="145"/>
                      </a:lnTo>
                      <a:lnTo>
                        <a:pt x="128" y="141"/>
                      </a:lnTo>
                      <a:lnTo>
                        <a:pt x="126" y="139"/>
                      </a:lnTo>
                      <a:lnTo>
                        <a:pt x="124" y="136"/>
                      </a:lnTo>
                      <a:lnTo>
                        <a:pt x="121" y="133"/>
                      </a:lnTo>
                      <a:lnTo>
                        <a:pt x="120" y="131"/>
                      </a:lnTo>
                      <a:lnTo>
                        <a:pt x="118" y="129"/>
                      </a:lnTo>
                      <a:lnTo>
                        <a:pt x="115" y="127"/>
                      </a:lnTo>
                      <a:lnTo>
                        <a:pt x="114" y="124"/>
                      </a:lnTo>
                      <a:lnTo>
                        <a:pt x="111" y="123"/>
                      </a:lnTo>
                      <a:lnTo>
                        <a:pt x="110" y="122"/>
                      </a:lnTo>
                      <a:lnTo>
                        <a:pt x="108" y="120"/>
                      </a:lnTo>
                      <a:lnTo>
                        <a:pt x="106" y="119"/>
                      </a:lnTo>
                      <a:lnTo>
                        <a:pt x="104" y="117"/>
                      </a:lnTo>
                      <a:lnTo>
                        <a:pt x="102" y="116"/>
                      </a:lnTo>
                      <a:lnTo>
                        <a:pt x="101" y="114"/>
                      </a:lnTo>
                      <a:lnTo>
                        <a:pt x="99" y="112"/>
                      </a:lnTo>
                      <a:lnTo>
                        <a:pt x="97" y="112"/>
                      </a:lnTo>
                      <a:lnTo>
                        <a:pt x="95" y="110"/>
                      </a:lnTo>
                      <a:lnTo>
                        <a:pt x="93" y="107"/>
                      </a:lnTo>
                      <a:lnTo>
                        <a:pt x="91" y="106"/>
                      </a:lnTo>
                      <a:lnTo>
                        <a:pt x="87" y="104"/>
                      </a:lnTo>
                      <a:lnTo>
                        <a:pt x="85" y="102"/>
                      </a:lnTo>
                      <a:lnTo>
                        <a:pt x="83" y="99"/>
                      </a:lnTo>
                      <a:lnTo>
                        <a:pt x="83" y="96"/>
                      </a:lnTo>
                      <a:lnTo>
                        <a:pt x="83" y="90"/>
                      </a:lnTo>
                      <a:lnTo>
                        <a:pt x="83" y="86"/>
                      </a:lnTo>
                      <a:lnTo>
                        <a:pt x="83" y="80"/>
                      </a:lnTo>
                      <a:lnTo>
                        <a:pt x="82" y="76"/>
                      </a:lnTo>
                      <a:lnTo>
                        <a:pt x="82" y="70"/>
                      </a:lnTo>
                      <a:lnTo>
                        <a:pt x="82" y="64"/>
                      </a:lnTo>
                      <a:lnTo>
                        <a:pt x="82" y="58"/>
                      </a:lnTo>
                      <a:lnTo>
                        <a:pt x="81" y="54"/>
                      </a:lnTo>
                      <a:lnTo>
                        <a:pt x="81" y="48"/>
                      </a:lnTo>
                      <a:lnTo>
                        <a:pt x="81" y="43"/>
                      </a:lnTo>
                      <a:lnTo>
                        <a:pt x="81" y="37"/>
                      </a:lnTo>
                      <a:lnTo>
                        <a:pt x="80" y="32"/>
                      </a:lnTo>
                      <a:lnTo>
                        <a:pt x="80" y="28"/>
                      </a:lnTo>
                      <a:lnTo>
                        <a:pt x="80" y="23"/>
                      </a:lnTo>
                      <a:lnTo>
                        <a:pt x="78" y="19"/>
                      </a:lnTo>
                      <a:lnTo>
                        <a:pt x="78" y="14"/>
                      </a:lnTo>
                      <a:lnTo>
                        <a:pt x="78" y="11"/>
                      </a:lnTo>
                      <a:lnTo>
                        <a:pt x="78" y="7"/>
                      </a:lnTo>
                      <a:lnTo>
                        <a:pt x="77" y="4"/>
                      </a:lnTo>
                      <a:lnTo>
                        <a:pt x="77" y="3"/>
                      </a:lnTo>
                      <a:lnTo>
                        <a:pt x="77" y="1"/>
                      </a:lnTo>
                      <a:lnTo>
                        <a:pt x="77" y="0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31" name="Freeform 119"/>
                <p:cNvSpPr>
                  <a:spLocks/>
                </p:cNvSpPr>
                <p:nvPr/>
              </p:nvSpPr>
              <p:spPr bwMode="auto">
                <a:xfrm>
                  <a:off x="3629" y="1740"/>
                  <a:ext cx="60" cy="43"/>
                </a:xfrm>
                <a:custGeom>
                  <a:avLst/>
                  <a:gdLst>
                    <a:gd name="T0" fmla="*/ 0 w 300"/>
                    <a:gd name="T1" fmla="*/ 0 h 212"/>
                    <a:gd name="T2" fmla="*/ 0 w 300"/>
                    <a:gd name="T3" fmla="*/ 0 h 212"/>
                    <a:gd name="T4" fmla="*/ 0 w 300"/>
                    <a:gd name="T5" fmla="*/ 0 h 212"/>
                    <a:gd name="T6" fmla="*/ 0 w 300"/>
                    <a:gd name="T7" fmla="*/ 0 h 212"/>
                    <a:gd name="T8" fmla="*/ 0 w 300"/>
                    <a:gd name="T9" fmla="*/ 0 h 212"/>
                    <a:gd name="T10" fmla="*/ 0 w 300"/>
                    <a:gd name="T11" fmla="*/ 0 h 212"/>
                    <a:gd name="T12" fmla="*/ 0 w 300"/>
                    <a:gd name="T13" fmla="*/ 0 h 212"/>
                    <a:gd name="T14" fmla="*/ 0 w 300"/>
                    <a:gd name="T15" fmla="*/ 0 h 212"/>
                    <a:gd name="T16" fmla="*/ 0 w 300"/>
                    <a:gd name="T17" fmla="*/ 0 h 212"/>
                    <a:gd name="T18" fmla="*/ 0 w 300"/>
                    <a:gd name="T19" fmla="*/ 0 h 212"/>
                    <a:gd name="T20" fmla="*/ 0 w 300"/>
                    <a:gd name="T21" fmla="*/ 0 h 212"/>
                    <a:gd name="T22" fmla="*/ 0 w 300"/>
                    <a:gd name="T23" fmla="*/ 0 h 212"/>
                    <a:gd name="T24" fmla="*/ 0 w 300"/>
                    <a:gd name="T25" fmla="*/ 0 h 212"/>
                    <a:gd name="T26" fmla="*/ 0 w 300"/>
                    <a:gd name="T27" fmla="*/ 0 h 212"/>
                    <a:gd name="T28" fmla="*/ 0 w 300"/>
                    <a:gd name="T29" fmla="*/ 0 h 212"/>
                    <a:gd name="T30" fmla="*/ 0 w 300"/>
                    <a:gd name="T31" fmla="*/ 0 h 212"/>
                    <a:gd name="T32" fmla="*/ 0 w 300"/>
                    <a:gd name="T33" fmla="*/ 0 h 212"/>
                    <a:gd name="T34" fmla="*/ 0 w 300"/>
                    <a:gd name="T35" fmla="*/ 0 h 212"/>
                    <a:gd name="T36" fmla="*/ 0 w 300"/>
                    <a:gd name="T37" fmla="*/ 0 h 212"/>
                    <a:gd name="T38" fmla="*/ 0 w 300"/>
                    <a:gd name="T39" fmla="*/ 0 h 212"/>
                    <a:gd name="T40" fmla="*/ 0 w 300"/>
                    <a:gd name="T41" fmla="*/ 0 h 212"/>
                    <a:gd name="T42" fmla="*/ 0 w 300"/>
                    <a:gd name="T43" fmla="*/ 0 h 212"/>
                    <a:gd name="T44" fmla="*/ 0 w 300"/>
                    <a:gd name="T45" fmla="*/ 0 h 212"/>
                    <a:gd name="T46" fmla="*/ 0 w 300"/>
                    <a:gd name="T47" fmla="*/ 0 h 212"/>
                    <a:gd name="T48" fmla="*/ 0 w 300"/>
                    <a:gd name="T49" fmla="*/ 0 h 212"/>
                    <a:gd name="T50" fmla="*/ 0 w 300"/>
                    <a:gd name="T51" fmla="*/ 0 h 212"/>
                    <a:gd name="T52" fmla="*/ 0 w 300"/>
                    <a:gd name="T53" fmla="*/ 0 h 212"/>
                    <a:gd name="T54" fmla="*/ 0 w 300"/>
                    <a:gd name="T55" fmla="*/ 0 h 212"/>
                    <a:gd name="T56" fmla="*/ 0 w 300"/>
                    <a:gd name="T57" fmla="*/ 0 h 212"/>
                    <a:gd name="T58" fmla="*/ 0 w 300"/>
                    <a:gd name="T59" fmla="*/ 0 h 212"/>
                    <a:gd name="T60" fmla="*/ 0 w 300"/>
                    <a:gd name="T61" fmla="*/ 0 h 212"/>
                    <a:gd name="T62" fmla="*/ 0 w 300"/>
                    <a:gd name="T63" fmla="*/ 0 h 212"/>
                    <a:gd name="T64" fmla="*/ 0 w 300"/>
                    <a:gd name="T65" fmla="*/ 0 h 212"/>
                    <a:gd name="T66" fmla="*/ 0 w 300"/>
                    <a:gd name="T67" fmla="*/ 0 h 212"/>
                    <a:gd name="T68" fmla="*/ 0 w 300"/>
                    <a:gd name="T69" fmla="*/ 0 h 212"/>
                    <a:gd name="T70" fmla="*/ 0 w 300"/>
                    <a:gd name="T71" fmla="*/ 0 h 212"/>
                    <a:gd name="T72" fmla="*/ 0 w 300"/>
                    <a:gd name="T73" fmla="*/ 0 h 212"/>
                    <a:gd name="T74" fmla="*/ 0 w 300"/>
                    <a:gd name="T75" fmla="*/ 0 h 212"/>
                    <a:gd name="T76" fmla="*/ 0 w 300"/>
                    <a:gd name="T77" fmla="*/ 0 h 212"/>
                    <a:gd name="T78" fmla="*/ 0 w 300"/>
                    <a:gd name="T79" fmla="*/ 0 h 212"/>
                    <a:gd name="T80" fmla="*/ 0 w 300"/>
                    <a:gd name="T81" fmla="*/ 0 h 212"/>
                    <a:gd name="T82" fmla="*/ 0 w 300"/>
                    <a:gd name="T83" fmla="*/ 0 h 212"/>
                    <a:gd name="T84" fmla="*/ 0 w 300"/>
                    <a:gd name="T85" fmla="*/ 0 h 212"/>
                    <a:gd name="T86" fmla="*/ 0 w 300"/>
                    <a:gd name="T87" fmla="*/ 0 h 212"/>
                    <a:gd name="T88" fmla="*/ 0 w 300"/>
                    <a:gd name="T89" fmla="*/ 0 h 212"/>
                    <a:gd name="T90" fmla="*/ 0 w 300"/>
                    <a:gd name="T91" fmla="*/ 0 h 212"/>
                    <a:gd name="T92" fmla="*/ 0 w 300"/>
                    <a:gd name="T93" fmla="*/ 0 h 212"/>
                    <a:gd name="T94" fmla="*/ 0 w 300"/>
                    <a:gd name="T95" fmla="*/ 0 h 212"/>
                    <a:gd name="T96" fmla="*/ 0 w 300"/>
                    <a:gd name="T97" fmla="*/ 0 h 212"/>
                    <a:gd name="T98" fmla="*/ 0 w 300"/>
                    <a:gd name="T99" fmla="*/ 0 h 212"/>
                    <a:gd name="T100" fmla="*/ 0 w 300"/>
                    <a:gd name="T101" fmla="*/ 0 h 212"/>
                    <a:gd name="T102" fmla="*/ 0 w 300"/>
                    <a:gd name="T103" fmla="*/ 0 h 212"/>
                    <a:gd name="T104" fmla="*/ 0 w 300"/>
                    <a:gd name="T105" fmla="*/ 0 h 212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300" h="212">
                      <a:moveTo>
                        <a:pt x="300" y="17"/>
                      </a:moveTo>
                      <a:lnTo>
                        <a:pt x="300" y="17"/>
                      </a:lnTo>
                      <a:lnTo>
                        <a:pt x="299" y="19"/>
                      </a:lnTo>
                      <a:lnTo>
                        <a:pt x="297" y="20"/>
                      </a:lnTo>
                      <a:lnTo>
                        <a:pt x="297" y="21"/>
                      </a:lnTo>
                      <a:lnTo>
                        <a:pt x="296" y="22"/>
                      </a:lnTo>
                      <a:lnTo>
                        <a:pt x="295" y="23"/>
                      </a:lnTo>
                      <a:lnTo>
                        <a:pt x="295" y="24"/>
                      </a:lnTo>
                      <a:lnTo>
                        <a:pt x="294" y="24"/>
                      </a:lnTo>
                      <a:lnTo>
                        <a:pt x="294" y="25"/>
                      </a:lnTo>
                      <a:lnTo>
                        <a:pt x="293" y="25"/>
                      </a:lnTo>
                      <a:lnTo>
                        <a:pt x="293" y="27"/>
                      </a:lnTo>
                      <a:lnTo>
                        <a:pt x="292" y="28"/>
                      </a:lnTo>
                      <a:lnTo>
                        <a:pt x="291" y="29"/>
                      </a:lnTo>
                      <a:lnTo>
                        <a:pt x="291" y="30"/>
                      </a:lnTo>
                      <a:lnTo>
                        <a:pt x="289" y="30"/>
                      </a:lnTo>
                      <a:lnTo>
                        <a:pt x="288" y="30"/>
                      </a:lnTo>
                      <a:lnTo>
                        <a:pt x="287" y="31"/>
                      </a:lnTo>
                      <a:lnTo>
                        <a:pt x="286" y="32"/>
                      </a:lnTo>
                      <a:lnTo>
                        <a:pt x="285" y="33"/>
                      </a:lnTo>
                      <a:lnTo>
                        <a:pt x="285" y="34"/>
                      </a:lnTo>
                      <a:lnTo>
                        <a:pt x="283" y="36"/>
                      </a:lnTo>
                      <a:lnTo>
                        <a:pt x="281" y="37"/>
                      </a:lnTo>
                      <a:lnTo>
                        <a:pt x="281" y="39"/>
                      </a:lnTo>
                      <a:lnTo>
                        <a:pt x="281" y="40"/>
                      </a:lnTo>
                      <a:lnTo>
                        <a:pt x="280" y="40"/>
                      </a:lnTo>
                      <a:lnTo>
                        <a:pt x="280" y="41"/>
                      </a:lnTo>
                      <a:lnTo>
                        <a:pt x="280" y="44"/>
                      </a:lnTo>
                      <a:lnTo>
                        <a:pt x="280" y="45"/>
                      </a:lnTo>
                      <a:lnTo>
                        <a:pt x="279" y="46"/>
                      </a:lnTo>
                      <a:lnTo>
                        <a:pt x="279" y="47"/>
                      </a:lnTo>
                      <a:lnTo>
                        <a:pt x="279" y="48"/>
                      </a:lnTo>
                      <a:lnTo>
                        <a:pt x="278" y="49"/>
                      </a:lnTo>
                      <a:lnTo>
                        <a:pt x="278" y="50"/>
                      </a:lnTo>
                      <a:lnTo>
                        <a:pt x="278" y="51"/>
                      </a:lnTo>
                      <a:lnTo>
                        <a:pt x="278" y="53"/>
                      </a:lnTo>
                      <a:lnTo>
                        <a:pt x="277" y="54"/>
                      </a:lnTo>
                      <a:lnTo>
                        <a:pt x="277" y="55"/>
                      </a:lnTo>
                      <a:lnTo>
                        <a:pt x="277" y="57"/>
                      </a:lnTo>
                      <a:lnTo>
                        <a:pt x="276" y="57"/>
                      </a:lnTo>
                      <a:lnTo>
                        <a:pt x="276" y="58"/>
                      </a:lnTo>
                      <a:lnTo>
                        <a:pt x="275" y="59"/>
                      </a:lnTo>
                      <a:lnTo>
                        <a:pt x="275" y="61"/>
                      </a:lnTo>
                      <a:lnTo>
                        <a:pt x="274" y="63"/>
                      </a:lnTo>
                      <a:lnTo>
                        <a:pt x="272" y="63"/>
                      </a:lnTo>
                      <a:lnTo>
                        <a:pt x="270" y="65"/>
                      </a:lnTo>
                      <a:lnTo>
                        <a:pt x="269" y="66"/>
                      </a:lnTo>
                      <a:lnTo>
                        <a:pt x="268" y="68"/>
                      </a:lnTo>
                      <a:lnTo>
                        <a:pt x="267" y="68"/>
                      </a:lnTo>
                      <a:lnTo>
                        <a:pt x="266" y="70"/>
                      </a:lnTo>
                      <a:lnTo>
                        <a:pt x="263" y="72"/>
                      </a:lnTo>
                      <a:lnTo>
                        <a:pt x="262" y="73"/>
                      </a:lnTo>
                      <a:lnTo>
                        <a:pt x="261" y="73"/>
                      </a:lnTo>
                      <a:lnTo>
                        <a:pt x="259" y="75"/>
                      </a:lnTo>
                      <a:lnTo>
                        <a:pt x="258" y="76"/>
                      </a:lnTo>
                      <a:lnTo>
                        <a:pt x="257" y="78"/>
                      </a:lnTo>
                      <a:lnTo>
                        <a:pt x="253" y="79"/>
                      </a:lnTo>
                      <a:lnTo>
                        <a:pt x="252" y="80"/>
                      </a:lnTo>
                      <a:lnTo>
                        <a:pt x="251" y="81"/>
                      </a:lnTo>
                      <a:lnTo>
                        <a:pt x="249" y="82"/>
                      </a:lnTo>
                      <a:lnTo>
                        <a:pt x="247" y="84"/>
                      </a:lnTo>
                      <a:lnTo>
                        <a:pt x="246" y="84"/>
                      </a:lnTo>
                      <a:lnTo>
                        <a:pt x="245" y="85"/>
                      </a:lnTo>
                      <a:lnTo>
                        <a:pt x="244" y="88"/>
                      </a:lnTo>
                      <a:lnTo>
                        <a:pt x="242" y="89"/>
                      </a:lnTo>
                      <a:lnTo>
                        <a:pt x="241" y="90"/>
                      </a:lnTo>
                      <a:lnTo>
                        <a:pt x="240" y="91"/>
                      </a:lnTo>
                      <a:lnTo>
                        <a:pt x="238" y="92"/>
                      </a:lnTo>
                      <a:lnTo>
                        <a:pt x="237" y="93"/>
                      </a:lnTo>
                      <a:lnTo>
                        <a:pt x="237" y="95"/>
                      </a:lnTo>
                      <a:lnTo>
                        <a:pt x="236" y="95"/>
                      </a:lnTo>
                      <a:lnTo>
                        <a:pt x="235" y="96"/>
                      </a:lnTo>
                      <a:lnTo>
                        <a:pt x="234" y="97"/>
                      </a:lnTo>
                      <a:lnTo>
                        <a:pt x="233" y="98"/>
                      </a:lnTo>
                      <a:lnTo>
                        <a:pt x="233" y="99"/>
                      </a:lnTo>
                      <a:lnTo>
                        <a:pt x="232" y="100"/>
                      </a:lnTo>
                      <a:lnTo>
                        <a:pt x="232" y="101"/>
                      </a:lnTo>
                      <a:lnTo>
                        <a:pt x="230" y="101"/>
                      </a:lnTo>
                      <a:lnTo>
                        <a:pt x="229" y="102"/>
                      </a:lnTo>
                      <a:lnTo>
                        <a:pt x="229" y="104"/>
                      </a:lnTo>
                      <a:lnTo>
                        <a:pt x="228" y="104"/>
                      </a:lnTo>
                      <a:lnTo>
                        <a:pt x="228" y="105"/>
                      </a:lnTo>
                      <a:lnTo>
                        <a:pt x="227" y="106"/>
                      </a:lnTo>
                      <a:lnTo>
                        <a:pt x="225" y="106"/>
                      </a:lnTo>
                      <a:lnTo>
                        <a:pt x="225" y="107"/>
                      </a:lnTo>
                      <a:lnTo>
                        <a:pt x="223" y="113"/>
                      </a:lnTo>
                      <a:lnTo>
                        <a:pt x="220" y="118"/>
                      </a:lnTo>
                      <a:lnTo>
                        <a:pt x="218" y="124"/>
                      </a:lnTo>
                      <a:lnTo>
                        <a:pt x="215" y="129"/>
                      </a:lnTo>
                      <a:lnTo>
                        <a:pt x="212" y="134"/>
                      </a:lnTo>
                      <a:lnTo>
                        <a:pt x="210" y="138"/>
                      </a:lnTo>
                      <a:lnTo>
                        <a:pt x="208" y="142"/>
                      </a:lnTo>
                      <a:lnTo>
                        <a:pt x="206" y="146"/>
                      </a:lnTo>
                      <a:lnTo>
                        <a:pt x="202" y="150"/>
                      </a:lnTo>
                      <a:lnTo>
                        <a:pt x="200" y="152"/>
                      </a:lnTo>
                      <a:lnTo>
                        <a:pt x="195" y="156"/>
                      </a:lnTo>
                      <a:lnTo>
                        <a:pt x="193" y="159"/>
                      </a:lnTo>
                      <a:lnTo>
                        <a:pt x="190" y="161"/>
                      </a:lnTo>
                      <a:lnTo>
                        <a:pt x="187" y="164"/>
                      </a:lnTo>
                      <a:lnTo>
                        <a:pt x="184" y="167"/>
                      </a:lnTo>
                      <a:lnTo>
                        <a:pt x="181" y="168"/>
                      </a:lnTo>
                      <a:lnTo>
                        <a:pt x="177" y="172"/>
                      </a:lnTo>
                      <a:lnTo>
                        <a:pt x="174" y="173"/>
                      </a:lnTo>
                      <a:lnTo>
                        <a:pt x="170" y="175"/>
                      </a:lnTo>
                      <a:lnTo>
                        <a:pt x="166" y="176"/>
                      </a:lnTo>
                      <a:lnTo>
                        <a:pt x="162" y="177"/>
                      </a:lnTo>
                      <a:lnTo>
                        <a:pt x="158" y="180"/>
                      </a:lnTo>
                      <a:lnTo>
                        <a:pt x="155" y="181"/>
                      </a:lnTo>
                      <a:lnTo>
                        <a:pt x="150" y="183"/>
                      </a:lnTo>
                      <a:lnTo>
                        <a:pt x="145" y="186"/>
                      </a:lnTo>
                      <a:lnTo>
                        <a:pt x="142" y="190"/>
                      </a:lnTo>
                      <a:lnTo>
                        <a:pt x="136" y="194"/>
                      </a:lnTo>
                      <a:lnTo>
                        <a:pt x="133" y="197"/>
                      </a:lnTo>
                      <a:lnTo>
                        <a:pt x="130" y="200"/>
                      </a:lnTo>
                      <a:lnTo>
                        <a:pt x="127" y="202"/>
                      </a:lnTo>
                      <a:lnTo>
                        <a:pt x="124" y="205"/>
                      </a:lnTo>
                      <a:lnTo>
                        <a:pt x="121" y="207"/>
                      </a:lnTo>
                      <a:lnTo>
                        <a:pt x="118" y="209"/>
                      </a:lnTo>
                      <a:lnTo>
                        <a:pt x="115" y="210"/>
                      </a:lnTo>
                      <a:lnTo>
                        <a:pt x="110" y="211"/>
                      </a:lnTo>
                      <a:lnTo>
                        <a:pt x="108" y="212"/>
                      </a:lnTo>
                      <a:lnTo>
                        <a:pt x="105" y="212"/>
                      </a:lnTo>
                      <a:lnTo>
                        <a:pt x="101" y="212"/>
                      </a:lnTo>
                      <a:lnTo>
                        <a:pt x="98" y="212"/>
                      </a:lnTo>
                      <a:lnTo>
                        <a:pt x="93" y="211"/>
                      </a:lnTo>
                      <a:lnTo>
                        <a:pt x="90" y="210"/>
                      </a:lnTo>
                      <a:lnTo>
                        <a:pt x="85" y="209"/>
                      </a:lnTo>
                      <a:lnTo>
                        <a:pt x="80" y="207"/>
                      </a:lnTo>
                      <a:lnTo>
                        <a:pt x="75" y="205"/>
                      </a:lnTo>
                      <a:lnTo>
                        <a:pt x="69" y="202"/>
                      </a:lnTo>
                      <a:lnTo>
                        <a:pt x="64" y="199"/>
                      </a:lnTo>
                      <a:lnTo>
                        <a:pt x="57" y="194"/>
                      </a:lnTo>
                      <a:lnTo>
                        <a:pt x="49" y="191"/>
                      </a:lnTo>
                      <a:lnTo>
                        <a:pt x="48" y="190"/>
                      </a:lnTo>
                      <a:lnTo>
                        <a:pt x="47" y="189"/>
                      </a:lnTo>
                      <a:lnTo>
                        <a:pt x="46" y="187"/>
                      </a:lnTo>
                      <a:lnTo>
                        <a:pt x="46" y="185"/>
                      </a:lnTo>
                      <a:lnTo>
                        <a:pt x="45" y="183"/>
                      </a:lnTo>
                      <a:lnTo>
                        <a:pt x="43" y="182"/>
                      </a:lnTo>
                      <a:lnTo>
                        <a:pt x="43" y="180"/>
                      </a:lnTo>
                      <a:lnTo>
                        <a:pt x="42" y="177"/>
                      </a:lnTo>
                      <a:lnTo>
                        <a:pt x="42" y="175"/>
                      </a:lnTo>
                      <a:lnTo>
                        <a:pt x="42" y="173"/>
                      </a:lnTo>
                      <a:lnTo>
                        <a:pt x="41" y="170"/>
                      </a:lnTo>
                      <a:lnTo>
                        <a:pt x="41" y="168"/>
                      </a:lnTo>
                      <a:lnTo>
                        <a:pt x="41" y="166"/>
                      </a:lnTo>
                      <a:lnTo>
                        <a:pt x="41" y="163"/>
                      </a:lnTo>
                      <a:lnTo>
                        <a:pt x="40" y="161"/>
                      </a:lnTo>
                      <a:lnTo>
                        <a:pt x="40" y="158"/>
                      </a:lnTo>
                      <a:lnTo>
                        <a:pt x="40" y="156"/>
                      </a:lnTo>
                      <a:lnTo>
                        <a:pt x="40" y="153"/>
                      </a:lnTo>
                      <a:lnTo>
                        <a:pt x="40" y="150"/>
                      </a:lnTo>
                      <a:lnTo>
                        <a:pt x="40" y="148"/>
                      </a:lnTo>
                      <a:lnTo>
                        <a:pt x="40" y="146"/>
                      </a:lnTo>
                      <a:lnTo>
                        <a:pt x="40" y="143"/>
                      </a:lnTo>
                      <a:lnTo>
                        <a:pt x="40" y="141"/>
                      </a:lnTo>
                      <a:lnTo>
                        <a:pt x="40" y="139"/>
                      </a:lnTo>
                      <a:lnTo>
                        <a:pt x="39" y="133"/>
                      </a:lnTo>
                      <a:lnTo>
                        <a:pt x="37" y="127"/>
                      </a:lnTo>
                      <a:lnTo>
                        <a:pt x="35" y="123"/>
                      </a:lnTo>
                      <a:lnTo>
                        <a:pt x="34" y="119"/>
                      </a:lnTo>
                      <a:lnTo>
                        <a:pt x="34" y="117"/>
                      </a:lnTo>
                      <a:lnTo>
                        <a:pt x="33" y="116"/>
                      </a:lnTo>
                      <a:lnTo>
                        <a:pt x="33" y="115"/>
                      </a:lnTo>
                      <a:lnTo>
                        <a:pt x="33" y="116"/>
                      </a:lnTo>
                      <a:lnTo>
                        <a:pt x="32" y="117"/>
                      </a:lnTo>
                      <a:lnTo>
                        <a:pt x="32" y="116"/>
                      </a:lnTo>
                      <a:lnTo>
                        <a:pt x="32" y="114"/>
                      </a:lnTo>
                      <a:lnTo>
                        <a:pt x="31" y="112"/>
                      </a:lnTo>
                      <a:lnTo>
                        <a:pt x="31" y="108"/>
                      </a:lnTo>
                      <a:lnTo>
                        <a:pt x="30" y="105"/>
                      </a:lnTo>
                      <a:lnTo>
                        <a:pt x="29" y="99"/>
                      </a:lnTo>
                      <a:lnTo>
                        <a:pt x="26" y="92"/>
                      </a:lnTo>
                      <a:lnTo>
                        <a:pt x="24" y="84"/>
                      </a:lnTo>
                      <a:lnTo>
                        <a:pt x="23" y="80"/>
                      </a:lnTo>
                      <a:lnTo>
                        <a:pt x="23" y="76"/>
                      </a:lnTo>
                      <a:lnTo>
                        <a:pt x="22" y="73"/>
                      </a:lnTo>
                      <a:lnTo>
                        <a:pt x="21" y="68"/>
                      </a:lnTo>
                      <a:lnTo>
                        <a:pt x="20" y="65"/>
                      </a:lnTo>
                      <a:lnTo>
                        <a:pt x="18" y="63"/>
                      </a:lnTo>
                      <a:lnTo>
                        <a:pt x="17" y="58"/>
                      </a:lnTo>
                      <a:lnTo>
                        <a:pt x="16" y="55"/>
                      </a:lnTo>
                      <a:lnTo>
                        <a:pt x="15" y="51"/>
                      </a:lnTo>
                      <a:lnTo>
                        <a:pt x="13" y="48"/>
                      </a:lnTo>
                      <a:lnTo>
                        <a:pt x="12" y="46"/>
                      </a:lnTo>
                      <a:lnTo>
                        <a:pt x="11" y="42"/>
                      </a:lnTo>
                      <a:lnTo>
                        <a:pt x="9" y="39"/>
                      </a:lnTo>
                      <a:lnTo>
                        <a:pt x="8" y="36"/>
                      </a:lnTo>
                      <a:lnTo>
                        <a:pt x="7" y="32"/>
                      </a:lnTo>
                      <a:lnTo>
                        <a:pt x="6" y="30"/>
                      </a:lnTo>
                      <a:lnTo>
                        <a:pt x="5" y="25"/>
                      </a:lnTo>
                      <a:lnTo>
                        <a:pt x="4" y="22"/>
                      </a:lnTo>
                      <a:lnTo>
                        <a:pt x="3" y="19"/>
                      </a:lnTo>
                      <a:lnTo>
                        <a:pt x="1" y="15"/>
                      </a:lnTo>
                      <a:lnTo>
                        <a:pt x="1" y="12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32" name="Freeform 120"/>
                <p:cNvSpPr>
                  <a:spLocks/>
                </p:cNvSpPr>
                <p:nvPr/>
              </p:nvSpPr>
              <p:spPr bwMode="auto">
                <a:xfrm>
                  <a:off x="3631" y="1722"/>
                  <a:ext cx="60" cy="43"/>
                </a:xfrm>
                <a:custGeom>
                  <a:avLst/>
                  <a:gdLst>
                    <a:gd name="T0" fmla="*/ 0 w 300"/>
                    <a:gd name="T1" fmla="*/ 0 h 213"/>
                    <a:gd name="T2" fmla="*/ 0 w 300"/>
                    <a:gd name="T3" fmla="*/ 0 h 213"/>
                    <a:gd name="T4" fmla="*/ 0 w 300"/>
                    <a:gd name="T5" fmla="*/ 0 h 213"/>
                    <a:gd name="T6" fmla="*/ 0 w 300"/>
                    <a:gd name="T7" fmla="*/ 0 h 213"/>
                    <a:gd name="T8" fmla="*/ 0 w 300"/>
                    <a:gd name="T9" fmla="*/ 0 h 213"/>
                    <a:gd name="T10" fmla="*/ 0 w 300"/>
                    <a:gd name="T11" fmla="*/ 0 h 213"/>
                    <a:gd name="T12" fmla="*/ 0 w 300"/>
                    <a:gd name="T13" fmla="*/ 0 h 213"/>
                    <a:gd name="T14" fmla="*/ 0 w 300"/>
                    <a:gd name="T15" fmla="*/ 0 h 213"/>
                    <a:gd name="T16" fmla="*/ 0 w 300"/>
                    <a:gd name="T17" fmla="*/ 0 h 213"/>
                    <a:gd name="T18" fmla="*/ 0 w 300"/>
                    <a:gd name="T19" fmla="*/ 0 h 213"/>
                    <a:gd name="T20" fmla="*/ 0 w 300"/>
                    <a:gd name="T21" fmla="*/ 0 h 213"/>
                    <a:gd name="T22" fmla="*/ 0 w 300"/>
                    <a:gd name="T23" fmla="*/ 0 h 213"/>
                    <a:gd name="T24" fmla="*/ 0 w 300"/>
                    <a:gd name="T25" fmla="*/ 0 h 213"/>
                    <a:gd name="T26" fmla="*/ 0 w 300"/>
                    <a:gd name="T27" fmla="*/ 0 h 213"/>
                    <a:gd name="T28" fmla="*/ 0 w 300"/>
                    <a:gd name="T29" fmla="*/ 0 h 213"/>
                    <a:gd name="T30" fmla="*/ 0 w 300"/>
                    <a:gd name="T31" fmla="*/ 0 h 213"/>
                    <a:gd name="T32" fmla="*/ 0 w 300"/>
                    <a:gd name="T33" fmla="*/ 0 h 213"/>
                    <a:gd name="T34" fmla="*/ 0 w 300"/>
                    <a:gd name="T35" fmla="*/ 0 h 213"/>
                    <a:gd name="T36" fmla="*/ 0 w 300"/>
                    <a:gd name="T37" fmla="*/ 0 h 213"/>
                    <a:gd name="T38" fmla="*/ 0 w 300"/>
                    <a:gd name="T39" fmla="*/ 0 h 213"/>
                    <a:gd name="T40" fmla="*/ 0 w 300"/>
                    <a:gd name="T41" fmla="*/ 0 h 213"/>
                    <a:gd name="T42" fmla="*/ 0 w 300"/>
                    <a:gd name="T43" fmla="*/ 0 h 213"/>
                    <a:gd name="T44" fmla="*/ 0 w 300"/>
                    <a:gd name="T45" fmla="*/ 0 h 213"/>
                    <a:gd name="T46" fmla="*/ 0 w 300"/>
                    <a:gd name="T47" fmla="*/ 0 h 213"/>
                    <a:gd name="T48" fmla="*/ 0 w 300"/>
                    <a:gd name="T49" fmla="*/ 0 h 213"/>
                    <a:gd name="T50" fmla="*/ 0 w 300"/>
                    <a:gd name="T51" fmla="*/ 0 h 213"/>
                    <a:gd name="T52" fmla="*/ 0 w 300"/>
                    <a:gd name="T53" fmla="*/ 0 h 213"/>
                    <a:gd name="T54" fmla="*/ 0 w 300"/>
                    <a:gd name="T55" fmla="*/ 0 h 213"/>
                    <a:gd name="T56" fmla="*/ 0 w 300"/>
                    <a:gd name="T57" fmla="*/ 0 h 213"/>
                    <a:gd name="T58" fmla="*/ 0 w 300"/>
                    <a:gd name="T59" fmla="*/ 0 h 213"/>
                    <a:gd name="T60" fmla="*/ 0 w 300"/>
                    <a:gd name="T61" fmla="*/ 0 h 213"/>
                    <a:gd name="T62" fmla="*/ 0 w 300"/>
                    <a:gd name="T63" fmla="*/ 0 h 213"/>
                    <a:gd name="T64" fmla="*/ 0 w 300"/>
                    <a:gd name="T65" fmla="*/ 0 h 213"/>
                    <a:gd name="T66" fmla="*/ 0 w 300"/>
                    <a:gd name="T67" fmla="*/ 0 h 213"/>
                    <a:gd name="T68" fmla="*/ 0 w 300"/>
                    <a:gd name="T69" fmla="*/ 0 h 213"/>
                    <a:gd name="T70" fmla="*/ 0 w 300"/>
                    <a:gd name="T71" fmla="*/ 0 h 213"/>
                    <a:gd name="T72" fmla="*/ 0 w 300"/>
                    <a:gd name="T73" fmla="*/ 0 h 213"/>
                    <a:gd name="T74" fmla="*/ 0 w 300"/>
                    <a:gd name="T75" fmla="*/ 0 h 213"/>
                    <a:gd name="T76" fmla="*/ 0 w 300"/>
                    <a:gd name="T77" fmla="*/ 0 h 213"/>
                    <a:gd name="T78" fmla="*/ 0 w 300"/>
                    <a:gd name="T79" fmla="*/ 0 h 213"/>
                    <a:gd name="T80" fmla="*/ 0 w 300"/>
                    <a:gd name="T81" fmla="*/ 0 h 213"/>
                    <a:gd name="T82" fmla="*/ 0 w 300"/>
                    <a:gd name="T83" fmla="*/ 0 h 213"/>
                    <a:gd name="T84" fmla="*/ 0 w 300"/>
                    <a:gd name="T85" fmla="*/ 0 h 213"/>
                    <a:gd name="T86" fmla="*/ 0 w 300"/>
                    <a:gd name="T87" fmla="*/ 0 h 213"/>
                    <a:gd name="T88" fmla="*/ 0 w 300"/>
                    <a:gd name="T89" fmla="*/ 0 h 213"/>
                    <a:gd name="T90" fmla="*/ 0 w 300"/>
                    <a:gd name="T91" fmla="*/ 0 h 213"/>
                    <a:gd name="T92" fmla="*/ 0 w 300"/>
                    <a:gd name="T93" fmla="*/ 0 h 213"/>
                    <a:gd name="T94" fmla="*/ 0 w 300"/>
                    <a:gd name="T95" fmla="*/ 0 h 213"/>
                    <a:gd name="T96" fmla="*/ 0 w 300"/>
                    <a:gd name="T97" fmla="*/ 0 h 213"/>
                    <a:gd name="T98" fmla="*/ 0 w 300"/>
                    <a:gd name="T99" fmla="*/ 0 h 213"/>
                    <a:gd name="T100" fmla="*/ 0 w 300"/>
                    <a:gd name="T101" fmla="*/ 0 h 213"/>
                    <a:gd name="T102" fmla="*/ 0 w 300"/>
                    <a:gd name="T103" fmla="*/ 0 h 213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300" h="213">
                      <a:moveTo>
                        <a:pt x="300" y="17"/>
                      </a:moveTo>
                      <a:lnTo>
                        <a:pt x="300" y="17"/>
                      </a:lnTo>
                      <a:lnTo>
                        <a:pt x="299" y="18"/>
                      </a:lnTo>
                      <a:lnTo>
                        <a:pt x="299" y="19"/>
                      </a:lnTo>
                      <a:lnTo>
                        <a:pt x="298" y="20"/>
                      </a:lnTo>
                      <a:lnTo>
                        <a:pt x="297" y="21"/>
                      </a:lnTo>
                      <a:lnTo>
                        <a:pt x="295" y="22"/>
                      </a:lnTo>
                      <a:lnTo>
                        <a:pt x="294" y="22"/>
                      </a:lnTo>
                      <a:lnTo>
                        <a:pt x="294" y="23"/>
                      </a:lnTo>
                      <a:lnTo>
                        <a:pt x="293" y="25"/>
                      </a:lnTo>
                      <a:lnTo>
                        <a:pt x="292" y="25"/>
                      </a:lnTo>
                      <a:lnTo>
                        <a:pt x="292" y="26"/>
                      </a:lnTo>
                      <a:lnTo>
                        <a:pt x="291" y="27"/>
                      </a:lnTo>
                      <a:lnTo>
                        <a:pt x="290" y="28"/>
                      </a:lnTo>
                      <a:lnTo>
                        <a:pt x="289" y="28"/>
                      </a:lnTo>
                      <a:lnTo>
                        <a:pt x="288" y="29"/>
                      </a:lnTo>
                      <a:lnTo>
                        <a:pt x="286" y="30"/>
                      </a:lnTo>
                      <a:lnTo>
                        <a:pt x="285" y="31"/>
                      </a:lnTo>
                      <a:lnTo>
                        <a:pt x="284" y="32"/>
                      </a:lnTo>
                      <a:lnTo>
                        <a:pt x="283" y="34"/>
                      </a:lnTo>
                      <a:lnTo>
                        <a:pt x="283" y="36"/>
                      </a:lnTo>
                      <a:lnTo>
                        <a:pt x="282" y="37"/>
                      </a:lnTo>
                      <a:lnTo>
                        <a:pt x="282" y="38"/>
                      </a:lnTo>
                      <a:lnTo>
                        <a:pt x="281" y="40"/>
                      </a:lnTo>
                      <a:lnTo>
                        <a:pt x="281" y="42"/>
                      </a:lnTo>
                      <a:lnTo>
                        <a:pt x="281" y="43"/>
                      </a:lnTo>
                      <a:lnTo>
                        <a:pt x="280" y="44"/>
                      </a:lnTo>
                      <a:lnTo>
                        <a:pt x="280" y="45"/>
                      </a:lnTo>
                      <a:lnTo>
                        <a:pt x="280" y="46"/>
                      </a:lnTo>
                      <a:lnTo>
                        <a:pt x="280" y="48"/>
                      </a:lnTo>
                      <a:lnTo>
                        <a:pt x="278" y="49"/>
                      </a:lnTo>
                      <a:lnTo>
                        <a:pt x="278" y="52"/>
                      </a:lnTo>
                      <a:lnTo>
                        <a:pt x="277" y="53"/>
                      </a:lnTo>
                      <a:lnTo>
                        <a:pt x="277" y="54"/>
                      </a:lnTo>
                      <a:lnTo>
                        <a:pt x="277" y="55"/>
                      </a:lnTo>
                      <a:lnTo>
                        <a:pt x="276" y="56"/>
                      </a:lnTo>
                      <a:lnTo>
                        <a:pt x="276" y="57"/>
                      </a:lnTo>
                      <a:lnTo>
                        <a:pt x="275" y="59"/>
                      </a:lnTo>
                      <a:lnTo>
                        <a:pt x="275" y="60"/>
                      </a:lnTo>
                      <a:lnTo>
                        <a:pt x="274" y="61"/>
                      </a:lnTo>
                      <a:lnTo>
                        <a:pt x="272" y="62"/>
                      </a:lnTo>
                      <a:lnTo>
                        <a:pt x="270" y="63"/>
                      </a:lnTo>
                      <a:lnTo>
                        <a:pt x="269" y="65"/>
                      </a:lnTo>
                      <a:lnTo>
                        <a:pt x="268" y="65"/>
                      </a:lnTo>
                      <a:lnTo>
                        <a:pt x="267" y="68"/>
                      </a:lnTo>
                      <a:lnTo>
                        <a:pt x="266" y="69"/>
                      </a:lnTo>
                      <a:lnTo>
                        <a:pt x="265" y="70"/>
                      </a:lnTo>
                      <a:lnTo>
                        <a:pt x="264" y="71"/>
                      </a:lnTo>
                      <a:lnTo>
                        <a:pt x="261" y="72"/>
                      </a:lnTo>
                      <a:lnTo>
                        <a:pt x="260" y="73"/>
                      </a:lnTo>
                      <a:lnTo>
                        <a:pt x="259" y="76"/>
                      </a:lnTo>
                      <a:lnTo>
                        <a:pt x="258" y="77"/>
                      </a:lnTo>
                      <a:lnTo>
                        <a:pt x="257" y="77"/>
                      </a:lnTo>
                      <a:lnTo>
                        <a:pt x="256" y="78"/>
                      </a:lnTo>
                      <a:lnTo>
                        <a:pt x="253" y="80"/>
                      </a:lnTo>
                      <a:lnTo>
                        <a:pt x="252" y="81"/>
                      </a:lnTo>
                      <a:lnTo>
                        <a:pt x="251" y="82"/>
                      </a:lnTo>
                      <a:lnTo>
                        <a:pt x="249" y="83"/>
                      </a:lnTo>
                      <a:lnTo>
                        <a:pt x="248" y="85"/>
                      </a:lnTo>
                      <a:lnTo>
                        <a:pt x="247" y="86"/>
                      </a:lnTo>
                      <a:lnTo>
                        <a:pt x="244" y="88"/>
                      </a:lnTo>
                      <a:lnTo>
                        <a:pt x="242" y="88"/>
                      </a:lnTo>
                      <a:lnTo>
                        <a:pt x="240" y="90"/>
                      </a:lnTo>
                      <a:lnTo>
                        <a:pt x="239" y="91"/>
                      </a:lnTo>
                      <a:lnTo>
                        <a:pt x="238" y="93"/>
                      </a:lnTo>
                      <a:lnTo>
                        <a:pt x="236" y="94"/>
                      </a:lnTo>
                      <a:lnTo>
                        <a:pt x="235" y="94"/>
                      </a:lnTo>
                      <a:lnTo>
                        <a:pt x="234" y="95"/>
                      </a:lnTo>
                      <a:lnTo>
                        <a:pt x="234" y="96"/>
                      </a:lnTo>
                      <a:lnTo>
                        <a:pt x="233" y="97"/>
                      </a:lnTo>
                      <a:lnTo>
                        <a:pt x="232" y="98"/>
                      </a:lnTo>
                      <a:lnTo>
                        <a:pt x="231" y="98"/>
                      </a:lnTo>
                      <a:lnTo>
                        <a:pt x="231" y="99"/>
                      </a:lnTo>
                      <a:lnTo>
                        <a:pt x="230" y="101"/>
                      </a:lnTo>
                      <a:lnTo>
                        <a:pt x="229" y="102"/>
                      </a:lnTo>
                      <a:lnTo>
                        <a:pt x="229" y="103"/>
                      </a:lnTo>
                      <a:lnTo>
                        <a:pt x="227" y="104"/>
                      </a:lnTo>
                      <a:lnTo>
                        <a:pt x="226" y="104"/>
                      </a:lnTo>
                      <a:lnTo>
                        <a:pt x="225" y="105"/>
                      </a:lnTo>
                      <a:lnTo>
                        <a:pt x="225" y="106"/>
                      </a:lnTo>
                      <a:lnTo>
                        <a:pt x="224" y="106"/>
                      </a:lnTo>
                      <a:lnTo>
                        <a:pt x="224" y="107"/>
                      </a:lnTo>
                      <a:lnTo>
                        <a:pt x="222" y="113"/>
                      </a:lnTo>
                      <a:lnTo>
                        <a:pt x="219" y="119"/>
                      </a:lnTo>
                      <a:lnTo>
                        <a:pt x="217" y="124"/>
                      </a:lnTo>
                      <a:lnTo>
                        <a:pt x="213" y="129"/>
                      </a:lnTo>
                      <a:lnTo>
                        <a:pt x="210" y="133"/>
                      </a:lnTo>
                      <a:lnTo>
                        <a:pt x="208" y="137"/>
                      </a:lnTo>
                      <a:lnTo>
                        <a:pt x="206" y="142"/>
                      </a:lnTo>
                      <a:lnTo>
                        <a:pt x="204" y="146"/>
                      </a:lnTo>
                      <a:lnTo>
                        <a:pt x="200" y="148"/>
                      </a:lnTo>
                      <a:lnTo>
                        <a:pt x="198" y="153"/>
                      </a:lnTo>
                      <a:lnTo>
                        <a:pt x="195" y="155"/>
                      </a:lnTo>
                      <a:lnTo>
                        <a:pt x="192" y="158"/>
                      </a:lnTo>
                      <a:lnTo>
                        <a:pt x="189" y="161"/>
                      </a:lnTo>
                      <a:lnTo>
                        <a:pt x="185" y="164"/>
                      </a:lnTo>
                      <a:lnTo>
                        <a:pt x="182" y="165"/>
                      </a:lnTo>
                      <a:lnTo>
                        <a:pt x="179" y="167"/>
                      </a:lnTo>
                      <a:lnTo>
                        <a:pt x="176" y="170"/>
                      </a:lnTo>
                      <a:lnTo>
                        <a:pt x="173" y="171"/>
                      </a:lnTo>
                      <a:lnTo>
                        <a:pt x="170" y="173"/>
                      </a:lnTo>
                      <a:lnTo>
                        <a:pt x="166" y="174"/>
                      </a:lnTo>
                      <a:lnTo>
                        <a:pt x="162" y="175"/>
                      </a:lnTo>
                      <a:lnTo>
                        <a:pt x="158" y="176"/>
                      </a:lnTo>
                      <a:lnTo>
                        <a:pt x="154" y="178"/>
                      </a:lnTo>
                      <a:lnTo>
                        <a:pt x="149" y="179"/>
                      </a:lnTo>
                      <a:lnTo>
                        <a:pt x="145" y="183"/>
                      </a:lnTo>
                      <a:lnTo>
                        <a:pt x="141" y="187"/>
                      </a:lnTo>
                      <a:lnTo>
                        <a:pt x="138" y="191"/>
                      </a:lnTo>
                      <a:lnTo>
                        <a:pt x="134" y="195"/>
                      </a:lnTo>
                      <a:lnTo>
                        <a:pt x="131" y="197"/>
                      </a:lnTo>
                      <a:lnTo>
                        <a:pt x="127" y="200"/>
                      </a:lnTo>
                      <a:lnTo>
                        <a:pt x="124" y="203"/>
                      </a:lnTo>
                      <a:lnTo>
                        <a:pt x="121" y="206"/>
                      </a:lnTo>
                      <a:lnTo>
                        <a:pt x="117" y="208"/>
                      </a:lnTo>
                      <a:lnTo>
                        <a:pt x="115" y="209"/>
                      </a:lnTo>
                      <a:lnTo>
                        <a:pt x="112" y="210"/>
                      </a:lnTo>
                      <a:lnTo>
                        <a:pt x="108" y="212"/>
                      </a:lnTo>
                      <a:lnTo>
                        <a:pt x="106" y="213"/>
                      </a:lnTo>
                      <a:lnTo>
                        <a:pt x="103" y="213"/>
                      </a:lnTo>
                      <a:lnTo>
                        <a:pt x="97" y="213"/>
                      </a:lnTo>
                      <a:lnTo>
                        <a:pt x="94" y="212"/>
                      </a:lnTo>
                      <a:lnTo>
                        <a:pt x="89" y="210"/>
                      </a:lnTo>
                      <a:lnTo>
                        <a:pt x="86" y="208"/>
                      </a:lnTo>
                      <a:lnTo>
                        <a:pt x="80" y="207"/>
                      </a:lnTo>
                      <a:lnTo>
                        <a:pt x="75" y="205"/>
                      </a:lnTo>
                      <a:lnTo>
                        <a:pt x="69" y="203"/>
                      </a:lnTo>
                      <a:lnTo>
                        <a:pt x="63" y="198"/>
                      </a:lnTo>
                      <a:lnTo>
                        <a:pt x="56" y="195"/>
                      </a:lnTo>
                      <a:lnTo>
                        <a:pt x="49" y="191"/>
                      </a:lnTo>
                      <a:lnTo>
                        <a:pt x="48" y="190"/>
                      </a:lnTo>
                      <a:lnTo>
                        <a:pt x="47" y="188"/>
                      </a:lnTo>
                      <a:lnTo>
                        <a:pt x="46" y="187"/>
                      </a:lnTo>
                      <a:lnTo>
                        <a:pt x="45" y="186"/>
                      </a:lnTo>
                      <a:lnTo>
                        <a:pt x="44" y="183"/>
                      </a:lnTo>
                      <a:lnTo>
                        <a:pt x="44" y="181"/>
                      </a:lnTo>
                      <a:lnTo>
                        <a:pt x="41" y="180"/>
                      </a:lnTo>
                      <a:lnTo>
                        <a:pt x="41" y="178"/>
                      </a:lnTo>
                      <a:lnTo>
                        <a:pt x="40" y="175"/>
                      </a:lnTo>
                      <a:lnTo>
                        <a:pt x="40" y="173"/>
                      </a:lnTo>
                      <a:lnTo>
                        <a:pt x="39" y="170"/>
                      </a:lnTo>
                      <a:lnTo>
                        <a:pt x="39" y="169"/>
                      </a:lnTo>
                      <a:lnTo>
                        <a:pt x="39" y="165"/>
                      </a:lnTo>
                      <a:lnTo>
                        <a:pt x="39" y="163"/>
                      </a:lnTo>
                      <a:lnTo>
                        <a:pt x="38" y="161"/>
                      </a:lnTo>
                      <a:lnTo>
                        <a:pt x="38" y="158"/>
                      </a:lnTo>
                      <a:lnTo>
                        <a:pt x="38" y="155"/>
                      </a:lnTo>
                      <a:lnTo>
                        <a:pt x="38" y="154"/>
                      </a:lnTo>
                      <a:lnTo>
                        <a:pt x="38" y="150"/>
                      </a:lnTo>
                      <a:lnTo>
                        <a:pt x="38" y="148"/>
                      </a:lnTo>
                      <a:lnTo>
                        <a:pt x="38" y="146"/>
                      </a:lnTo>
                      <a:lnTo>
                        <a:pt x="38" y="142"/>
                      </a:lnTo>
                      <a:lnTo>
                        <a:pt x="38" y="141"/>
                      </a:lnTo>
                      <a:lnTo>
                        <a:pt x="38" y="139"/>
                      </a:lnTo>
                      <a:lnTo>
                        <a:pt x="37" y="132"/>
                      </a:lnTo>
                      <a:lnTo>
                        <a:pt x="35" y="127"/>
                      </a:lnTo>
                      <a:lnTo>
                        <a:pt x="35" y="122"/>
                      </a:lnTo>
                      <a:lnTo>
                        <a:pt x="34" y="120"/>
                      </a:lnTo>
                      <a:lnTo>
                        <a:pt x="32" y="116"/>
                      </a:lnTo>
                      <a:lnTo>
                        <a:pt x="32" y="115"/>
                      </a:lnTo>
                      <a:lnTo>
                        <a:pt x="31" y="114"/>
                      </a:lnTo>
                      <a:lnTo>
                        <a:pt x="31" y="115"/>
                      </a:lnTo>
                      <a:lnTo>
                        <a:pt x="31" y="116"/>
                      </a:lnTo>
                      <a:lnTo>
                        <a:pt x="31" y="115"/>
                      </a:lnTo>
                      <a:lnTo>
                        <a:pt x="30" y="114"/>
                      </a:lnTo>
                      <a:lnTo>
                        <a:pt x="30" y="111"/>
                      </a:lnTo>
                      <a:lnTo>
                        <a:pt x="29" y="108"/>
                      </a:lnTo>
                      <a:lnTo>
                        <a:pt x="28" y="104"/>
                      </a:lnTo>
                      <a:lnTo>
                        <a:pt x="28" y="98"/>
                      </a:lnTo>
                      <a:lnTo>
                        <a:pt x="26" y="91"/>
                      </a:lnTo>
                      <a:lnTo>
                        <a:pt x="24" y="82"/>
                      </a:lnTo>
                      <a:lnTo>
                        <a:pt x="23" y="79"/>
                      </a:lnTo>
                      <a:lnTo>
                        <a:pt x="23" y="76"/>
                      </a:lnTo>
                      <a:lnTo>
                        <a:pt x="22" y="71"/>
                      </a:lnTo>
                      <a:lnTo>
                        <a:pt x="21" y="68"/>
                      </a:lnTo>
                      <a:lnTo>
                        <a:pt x="20" y="65"/>
                      </a:lnTo>
                      <a:lnTo>
                        <a:pt x="18" y="61"/>
                      </a:lnTo>
                      <a:lnTo>
                        <a:pt x="17" y="57"/>
                      </a:lnTo>
                      <a:lnTo>
                        <a:pt x="15" y="55"/>
                      </a:lnTo>
                      <a:lnTo>
                        <a:pt x="13" y="51"/>
                      </a:lnTo>
                      <a:lnTo>
                        <a:pt x="12" y="48"/>
                      </a:lnTo>
                      <a:lnTo>
                        <a:pt x="10" y="44"/>
                      </a:lnTo>
                      <a:lnTo>
                        <a:pt x="9" y="42"/>
                      </a:lnTo>
                      <a:lnTo>
                        <a:pt x="7" y="38"/>
                      </a:lnTo>
                      <a:lnTo>
                        <a:pt x="6" y="35"/>
                      </a:lnTo>
                      <a:lnTo>
                        <a:pt x="5" y="32"/>
                      </a:lnTo>
                      <a:lnTo>
                        <a:pt x="4" y="28"/>
                      </a:lnTo>
                      <a:lnTo>
                        <a:pt x="3" y="26"/>
                      </a:lnTo>
                      <a:lnTo>
                        <a:pt x="2" y="22"/>
                      </a:lnTo>
                      <a:lnTo>
                        <a:pt x="1" y="18"/>
                      </a:lnTo>
                      <a:lnTo>
                        <a:pt x="1" y="15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33" name="Freeform 121"/>
                <p:cNvSpPr>
                  <a:spLocks/>
                </p:cNvSpPr>
                <p:nvPr/>
              </p:nvSpPr>
              <p:spPr bwMode="auto">
                <a:xfrm>
                  <a:off x="3518" y="1735"/>
                  <a:ext cx="62" cy="66"/>
                </a:xfrm>
                <a:custGeom>
                  <a:avLst/>
                  <a:gdLst>
                    <a:gd name="T0" fmla="*/ 0 w 310"/>
                    <a:gd name="T1" fmla="*/ 0 h 331"/>
                    <a:gd name="T2" fmla="*/ 0 w 310"/>
                    <a:gd name="T3" fmla="*/ 0 h 331"/>
                    <a:gd name="T4" fmla="*/ 0 w 310"/>
                    <a:gd name="T5" fmla="*/ 0 h 331"/>
                    <a:gd name="T6" fmla="*/ 0 w 310"/>
                    <a:gd name="T7" fmla="*/ 0 h 331"/>
                    <a:gd name="T8" fmla="*/ 0 w 310"/>
                    <a:gd name="T9" fmla="*/ 0 h 331"/>
                    <a:gd name="T10" fmla="*/ 0 w 310"/>
                    <a:gd name="T11" fmla="*/ 0 h 331"/>
                    <a:gd name="T12" fmla="*/ 0 w 310"/>
                    <a:gd name="T13" fmla="*/ 0 h 331"/>
                    <a:gd name="T14" fmla="*/ 0 w 310"/>
                    <a:gd name="T15" fmla="*/ 0 h 331"/>
                    <a:gd name="T16" fmla="*/ 0 w 310"/>
                    <a:gd name="T17" fmla="*/ 0 h 331"/>
                    <a:gd name="T18" fmla="*/ 0 w 310"/>
                    <a:gd name="T19" fmla="*/ 0 h 331"/>
                    <a:gd name="T20" fmla="*/ 0 w 310"/>
                    <a:gd name="T21" fmla="*/ 0 h 331"/>
                    <a:gd name="T22" fmla="*/ 0 w 310"/>
                    <a:gd name="T23" fmla="*/ 0 h 331"/>
                    <a:gd name="T24" fmla="*/ 0 w 310"/>
                    <a:gd name="T25" fmla="*/ 0 h 331"/>
                    <a:gd name="T26" fmla="*/ 0 w 310"/>
                    <a:gd name="T27" fmla="*/ 0 h 331"/>
                    <a:gd name="T28" fmla="*/ 0 w 310"/>
                    <a:gd name="T29" fmla="*/ 0 h 331"/>
                    <a:gd name="T30" fmla="*/ 0 w 310"/>
                    <a:gd name="T31" fmla="*/ 0 h 331"/>
                    <a:gd name="T32" fmla="*/ 0 w 310"/>
                    <a:gd name="T33" fmla="*/ 0 h 331"/>
                    <a:gd name="T34" fmla="*/ 0 w 310"/>
                    <a:gd name="T35" fmla="*/ 0 h 331"/>
                    <a:gd name="T36" fmla="*/ 0 w 310"/>
                    <a:gd name="T37" fmla="*/ 0 h 331"/>
                    <a:gd name="T38" fmla="*/ 0 w 310"/>
                    <a:gd name="T39" fmla="*/ 0 h 331"/>
                    <a:gd name="T40" fmla="*/ 0 w 310"/>
                    <a:gd name="T41" fmla="*/ 0 h 331"/>
                    <a:gd name="T42" fmla="*/ 0 w 310"/>
                    <a:gd name="T43" fmla="*/ 0 h 331"/>
                    <a:gd name="T44" fmla="*/ 0 w 310"/>
                    <a:gd name="T45" fmla="*/ 0 h 331"/>
                    <a:gd name="T46" fmla="*/ 0 w 310"/>
                    <a:gd name="T47" fmla="*/ 0 h 331"/>
                    <a:gd name="T48" fmla="*/ 0 w 310"/>
                    <a:gd name="T49" fmla="*/ 0 h 331"/>
                    <a:gd name="T50" fmla="*/ 0 w 310"/>
                    <a:gd name="T51" fmla="*/ 0 h 331"/>
                    <a:gd name="T52" fmla="*/ 0 w 310"/>
                    <a:gd name="T53" fmla="*/ 0 h 331"/>
                    <a:gd name="T54" fmla="*/ 0 w 310"/>
                    <a:gd name="T55" fmla="*/ 0 h 331"/>
                    <a:gd name="T56" fmla="*/ 0 w 310"/>
                    <a:gd name="T57" fmla="*/ 0 h 331"/>
                    <a:gd name="T58" fmla="*/ 0 w 310"/>
                    <a:gd name="T59" fmla="*/ 0 h 331"/>
                    <a:gd name="T60" fmla="*/ 0 w 310"/>
                    <a:gd name="T61" fmla="*/ 0 h 331"/>
                    <a:gd name="T62" fmla="*/ 0 w 310"/>
                    <a:gd name="T63" fmla="*/ 0 h 331"/>
                    <a:gd name="T64" fmla="*/ 0 w 310"/>
                    <a:gd name="T65" fmla="*/ 0 h 331"/>
                    <a:gd name="T66" fmla="*/ 0 w 310"/>
                    <a:gd name="T67" fmla="*/ 0 h 331"/>
                    <a:gd name="T68" fmla="*/ 0 w 310"/>
                    <a:gd name="T69" fmla="*/ 0 h 331"/>
                    <a:gd name="T70" fmla="*/ 0 w 310"/>
                    <a:gd name="T71" fmla="*/ 0 h 331"/>
                    <a:gd name="T72" fmla="*/ 0 w 310"/>
                    <a:gd name="T73" fmla="*/ 0 h 331"/>
                    <a:gd name="T74" fmla="*/ 0 w 310"/>
                    <a:gd name="T75" fmla="*/ 0 h 331"/>
                    <a:gd name="T76" fmla="*/ 0 w 310"/>
                    <a:gd name="T77" fmla="*/ 0 h 331"/>
                    <a:gd name="T78" fmla="*/ 0 w 310"/>
                    <a:gd name="T79" fmla="*/ 0 h 331"/>
                    <a:gd name="T80" fmla="*/ 0 w 310"/>
                    <a:gd name="T81" fmla="*/ 0 h 331"/>
                    <a:gd name="T82" fmla="*/ 0 w 310"/>
                    <a:gd name="T83" fmla="*/ 0 h 331"/>
                    <a:gd name="T84" fmla="*/ 0 w 310"/>
                    <a:gd name="T85" fmla="*/ 0 h 331"/>
                    <a:gd name="T86" fmla="*/ 0 w 310"/>
                    <a:gd name="T87" fmla="*/ 0 h 331"/>
                    <a:gd name="T88" fmla="*/ 0 w 310"/>
                    <a:gd name="T89" fmla="*/ 0 h 331"/>
                    <a:gd name="T90" fmla="*/ 0 w 310"/>
                    <a:gd name="T91" fmla="*/ 0 h 331"/>
                    <a:gd name="T92" fmla="*/ 0 w 310"/>
                    <a:gd name="T93" fmla="*/ 0 h 331"/>
                    <a:gd name="T94" fmla="*/ 0 w 310"/>
                    <a:gd name="T95" fmla="*/ 0 h 331"/>
                    <a:gd name="T96" fmla="*/ 0 w 310"/>
                    <a:gd name="T97" fmla="*/ 0 h 331"/>
                    <a:gd name="T98" fmla="*/ 0 w 310"/>
                    <a:gd name="T99" fmla="*/ 0 h 331"/>
                    <a:gd name="T100" fmla="*/ 0 w 310"/>
                    <a:gd name="T101" fmla="*/ 0 h 331"/>
                    <a:gd name="T102" fmla="*/ 0 w 310"/>
                    <a:gd name="T103" fmla="*/ 0 h 331"/>
                    <a:gd name="T104" fmla="*/ 0 w 310"/>
                    <a:gd name="T105" fmla="*/ 0 h 331"/>
                    <a:gd name="T106" fmla="*/ 0 w 310"/>
                    <a:gd name="T107" fmla="*/ 0 h 331"/>
                    <a:gd name="T108" fmla="*/ 0 w 310"/>
                    <a:gd name="T109" fmla="*/ 0 h 331"/>
                    <a:gd name="T110" fmla="*/ 0 w 310"/>
                    <a:gd name="T111" fmla="*/ 0 h 331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0" t="0" r="r" b="b"/>
                  <a:pathLst>
                    <a:path w="310" h="331">
                      <a:moveTo>
                        <a:pt x="310" y="33"/>
                      </a:moveTo>
                      <a:lnTo>
                        <a:pt x="310" y="33"/>
                      </a:lnTo>
                      <a:lnTo>
                        <a:pt x="310" y="34"/>
                      </a:lnTo>
                      <a:lnTo>
                        <a:pt x="310" y="37"/>
                      </a:lnTo>
                      <a:lnTo>
                        <a:pt x="310" y="39"/>
                      </a:lnTo>
                      <a:lnTo>
                        <a:pt x="310" y="41"/>
                      </a:lnTo>
                      <a:lnTo>
                        <a:pt x="310" y="43"/>
                      </a:lnTo>
                      <a:lnTo>
                        <a:pt x="310" y="45"/>
                      </a:lnTo>
                      <a:lnTo>
                        <a:pt x="310" y="48"/>
                      </a:lnTo>
                      <a:lnTo>
                        <a:pt x="310" y="50"/>
                      </a:lnTo>
                      <a:lnTo>
                        <a:pt x="310" y="51"/>
                      </a:lnTo>
                      <a:lnTo>
                        <a:pt x="310" y="55"/>
                      </a:lnTo>
                      <a:lnTo>
                        <a:pt x="310" y="56"/>
                      </a:lnTo>
                      <a:lnTo>
                        <a:pt x="309" y="59"/>
                      </a:lnTo>
                      <a:lnTo>
                        <a:pt x="309" y="62"/>
                      </a:lnTo>
                      <a:lnTo>
                        <a:pt x="309" y="63"/>
                      </a:lnTo>
                      <a:lnTo>
                        <a:pt x="309" y="66"/>
                      </a:lnTo>
                      <a:lnTo>
                        <a:pt x="309" y="67"/>
                      </a:lnTo>
                      <a:lnTo>
                        <a:pt x="308" y="70"/>
                      </a:lnTo>
                      <a:lnTo>
                        <a:pt x="308" y="72"/>
                      </a:lnTo>
                      <a:lnTo>
                        <a:pt x="308" y="74"/>
                      </a:lnTo>
                      <a:lnTo>
                        <a:pt x="307" y="76"/>
                      </a:lnTo>
                      <a:lnTo>
                        <a:pt x="307" y="77"/>
                      </a:lnTo>
                      <a:lnTo>
                        <a:pt x="306" y="81"/>
                      </a:lnTo>
                      <a:lnTo>
                        <a:pt x="306" y="83"/>
                      </a:lnTo>
                      <a:lnTo>
                        <a:pt x="305" y="84"/>
                      </a:lnTo>
                      <a:lnTo>
                        <a:pt x="302" y="93"/>
                      </a:lnTo>
                      <a:lnTo>
                        <a:pt x="299" y="101"/>
                      </a:lnTo>
                      <a:lnTo>
                        <a:pt x="296" y="110"/>
                      </a:lnTo>
                      <a:lnTo>
                        <a:pt x="293" y="118"/>
                      </a:lnTo>
                      <a:lnTo>
                        <a:pt x="288" y="127"/>
                      </a:lnTo>
                      <a:lnTo>
                        <a:pt x="284" y="136"/>
                      </a:lnTo>
                      <a:lnTo>
                        <a:pt x="280" y="145"/>
                      </a:lnTo>
                      <a:lnTo>
                        <a:pt x="276" y="155"/>
                      </a:lnTo>
                      <a:lnTo>
                        <a:pt x="272" y="165"/>
                      </a:lnTo>
                      <a:lnTo>
                        <a:pt x="267" y="174"/>
                      </a:lnTo>
                      <a:lnTo>
                        <a:pt x="262" y="183"/>
                      </a:lnTo>
                      <a:lnTo>
                        <a:pt x="257" y="192"/>
                      </a:lnTo>
                      <a:lnTo>
                        <a:pt x="253" y="201"/>
                      </a:lnTo>
                      <a:lnTo>
                        <a:pt x="247" y="210"/>
                      </a:lnTo>
                      <a:lnTo>
                        <a:pt x="242" y="219"/>
                      </a:lnTo>
                      <a:lnTo>
                        <a:pt x="238" y="227"/>
                      </a:lnTo>
                      <a:lnTo>
                        <a:pt x="232" y="236"/>
                      </a:lnTo>
                      <a:lnTo>
                        <a:pt x="227" y="244"/>
                      </a:lnTo>
                      <a:lnTo>
                        <a:pt x="222" y="253"/>
                      </a:lnTo>
                      <a:lnTo>
                        <a:pt x="217" y="260"/>
                      </a:lnTo>
                      <a:lnTo>
                        <a:pt x="213" y="268"/>
                      </a:lnTo>
                      <a:lnTo>
                        <a:pt x="208" y="275"/>
                      </a:lnTo>
                      <a:lnTo>
                        <a:pt x="203" y="280"/>
                      </a:lnTo>
                      <a:lnTo>
                        <a:pt x="198" y="287"/>
                      </a:lnTo>
                      <a:lnTo>
                        <a:pt x="196" y="291"/>
                      </a:lnTo>
                      <a:lnTo>
                        <a:pt x="195" y="292"/>
                      </a:lnTo>
                      <a:lnTo>
                        <a:pt x="193" y="294"/>
                      </a:lnTo>
                      <a:lnTo>
                        <a:pt x="191" y="296"/>
                      </a:lnTo>
                      <a:lnTo>
                        <a:pt x="189" y="299"/>
                      </a:lnTo>
                      <a:lnTo>
                        <a:pt x="187" y="301"/>
                      </a:lnTo>
                      <a:lnTo>
                        <a:pt x="185" y="302"/>
                      </a:lnTo>
                      <a:lnTo>
                        <a:pt x="183" y="304"/>
                      </a:lnTo>
                      <a:lnTo>
                        <a:pt x="181" y="306"/>
                      </a:lnTo>
                      <a:lnTo>
                        <a:pt x="179" y="308"/>
                      </a:lnTo>
                      <a:lnTo>
                        <a:pt x="176" y="309"/>
                      </a:lnTo>
                      <a:lnTo>
                        <a:pt x="173" y="311"/>
                      </a:lnTo>
                      <a:lnTo>
                        <a:pt x="172" y="313"/>
                      </a:lnTo>
                      <a:lnTo>
                        <a:pt x="170" y="313"/>
                      </a:lnTo>
                      <a:lnTo>
                        <a:pt x="168" y="316"/>
                      </a:lnTo>
                      <a:lnTo>
                        <a:pt x="165" y="318"/>
                      </a:lnTo>
                      <a:lnTo>
                        <a:pt x="163" y="319"/>
                      </a:lnTo>
                      <a:lnTo>
                        <a:pt x="161" y="320"/>
                      </a:lnTo>
                      <a:lnTo>
                        <a:pt x="160" y="322"/>
                      </a:lnTo>
                      <a:lnTo>
                        <a:pt x="157" y="325"/>
                      </a:lnTo>
                      <a:lnTo>
                        <a:pt x="155" y="326"/>
                      </a:lnTo>
                      <a:lnTo>
                        <a:pt x="153" y="328"/>
                      </a:lnTo>
                      <a:lnTo>
                        <a:pt x="152" y="329"/>
                      </a:lnTo>
                      <a:lnTo>
                        <a:pt x="148" y="331"/>
                      </a:lnTo>
                      <a:lnTo>
                        <a:pt x="146" y="330"/>
                      </a:lnTo>
                      <a:lnTo>
                        <a:pt x="145" y="330"/>
                      </a:lnTo>
                      <a:lnTo>
                        <a:pt x="143" y="329"/>
                      </a:lnTo>
                      <a:lnTo>
                        <a:pt x="140" y="329"/>
                      </a:lnTo>
                      <a:lnTo>
                        <a:pt x="138" y="329"/>
                      </a:lnTo>
                      <a:lnTo>
                        <a:pt x="137" y="329"/>
                      </a:lnTo>
                      <a:lnTo>
                        <a:pt x="135" y="329"/>
                      </a:lnTo>
                      <a:lnTo>
                        <a:pt x="132" y="329"/>
                      </a:lnTo>
                      <a:lnTo>
                        <a:pt x="130" y="329"/>
                      </a:lnTo>
                      <a:lnTo>
                        <a:pt x="128" y="328"/>
                      </a:lnTo>
                      <a:lnTo>
                        <a:pt x="126" y="328"/>
                      </a:lnTo>
                      <a:lnTo>
                        <a:pt x="124" y="328"/>
                      </a:lnTo>
                      <a:lnTo>
                        <a:pt x="122" y="328"/>
                      </a:lnTo>
                      <a:lnTo>
                        <a:pt x="119" y="328"/>
                      </a:lnTo>
                      <a:lnTo>
                        <a:pt x="117" y="328"/>
                      </a:lnTo>
                      <a:lnTo>
                        <a:pt x="114" y="327"/>
                      </a:lnTo>
                      <a:lnTo>
                        <a:pt x="113" y="327"/>
                      </a:lnTo>
                      <a:lnTo>
                        <a:pt x="111" y="327"/>
                      </a:lnTo>
                      <a:lnTo>
                        <a:pt x="109" y="326"/>
                      </a:lnTo>
                      <a:lnTo>
                        <a:pt x="106" y="325"/>
                      </a:lnTo>
                      <a:lnTo>
                        <a:pt x="105" y="325"/>
                      </a:lnTo>
                      <a:lnTo>
                        <a:pt x="103" y="325"/>
                      </a:lnTo>
                      <a:lnTo>
                        <a:pt x="102" y="323"/>
                      </a:lnTo>
                      <a:lnTo>
                        <a:pt x="100" y="322"/>
                      </a:lnTo>
                      <a:lnTo>
                        <a:pt x="98" y="321"/>
                      </a:lnTo>
                      <a:lnTo>
                        <a:pt x="97" y="320"/>
                      </a:lnTo>
                      <a:lnTo>
                        <a:pt x="95" y="319"/>
                      </a:lnTo>
                      <a:lnTo>
                        <a:pt x="94" y="317"/>
                      </a:lnTo>
                      <a:lnTo>
                        <a:pt x="93" y="316"/>
                      </a:lnTo>
                      <a:lnTo>
                        <a:pt x="89" y="313"/>
                      </a:lnTo>
                      <a:lnTo>
                        <a:pt x="88" y="312"/>
                      </a:lnTo>
                      <a:lnTo>
                        <a:pt x="86" y="310"/>
                      </a:lnTo>
                      <a:lnTo>
                        <a:pt x="85" y="308"/>
                      </a:lnTo>
                      <a:lnTo>
                        <a:pt x="83" y="305"/>
                      </a:lnTo>
                      <a:lnTo>
                        <a:pt x="81" y="303"/>
                      </a:lnTo>
                      <a:lnTo>
                        <a:pt x="80" y="302"/>
                      </a:lnTo>
                      <a:lnTo>
                        <a:pt x="78" y="300"/>
                      </a:lnTo>
                      <a:lnTo>
                        <a:pt x="77" y="297"/>
                      </a:lnTo>
                      <a:lnTo>
                        <a:pt x="76" y="296"/>
                      </a:lnTo>
                      <a:lnTo>
                        <a:pt x="75" y="294"/>
                      </a:lnTo>
                      <a:lnTo>
                        <a:pt x="73" y="292"/>
                      </a:lnTo>
                      <a:lnTo>
                        <a:pt x="72" y="292"/>
                      </a:lnTo>
                      <a:lnTo>
                        <a:pt x="71" y="289"/>
                      </a:lnTo>
                      <a:lnTo>
                        <a:pt x="70" y="288"/>
                      </a:lnTo>
                      <a:lnTo>
                        <a:pt x="70" y="287"/>
                      </a:lnTo>
                      <a:lnTo>
                        <a:pt x="69" y="287"/>
                      </a:lnTo>
                      <a:lnTo>
                        <a:pt x="69" y="286"/>
                      </a:lnTo>
                      <a:lnTo>
                        <a:pt x="68" y="280"/>
                      </a:lnTo>
                      <a:lnTo>
                        <a:pt x="67" y="276"/>
                      </a:lnTo>
                      <a:lnTo>
                        <a:pt x="66" y="271"/>
                      </a:lnTo>
                      <a:lnTo>
                        <a:pt x="66" y="269"/>
                      </a:lnTo>
                      <a:lnTo>
                        <a:pt x="64" y="265"/>
                      </a:lnTo>
                      <a:lnTo>
                        <a:pt x="64" y="263"/>
                      </a:lnTo>
                      <a:lnTo>
                        <a:pt x="62" y="260"/>
                      </a:lnTo>
                      <a:lnTo>
                        <a:pt x="62" y="259"/>
                      </a:lnTo>
                      <a:lnTo>
                        <a:pt x="61" y="257"/>
                      </a:lnTo>
                      <a:lnTo>
                        <a:pt x="61" y="254"/>
                      </a:lnTo>
                      <a:lnTo>
                        <a:pt x="60" y="253"/>
                      </a:lnTo>
                      <a:lnTo>
                        <a:pt x="60" y="252"/>
                      </a:lnTo>
                      <a:lnTo>
                        <a:pt x="59" y="250"/>
                      </a:lnTo>
                      <a:lnTo>
                        <a:pt x="58" y="248"/>
                      </a:lnTo>
                      <a:lnTo>
                        <a:pt x="56" y="245"/>
                      </a:lnTo>
                      <a:lnTo>
                        <a:pt x="55" y="243"/>
                      </a:lnTo>
                      <a:lnTo>
                        <a:pt x="54" y="240"/>
                      </a:lnTo>
                      <a:lnTo>
                        <a:pt x="53" y="236"/>
                      </a:lnTo>
                      <a:lnTo>
                        <a:pt x="52" y="232"/>
                      </a:lnTo>
                      <a:lnTo>
                        <a:pt x="50" y="227"/>
                      </a:lnTo>
                      <a:lnTo>
                        <a:pt x="47" y="221"/>
                      </a:lnTo>
                      <a:lnTo>
                        <a:pt x="46" y="215"/>
                      </a:lnTo>
                      <a:lnTo>
                        <a:pt x="43" y="208"/>
                      </a:lnTo>
                      <a:lnTo>
                        <a:pt x="41" y="199"/>
                      </a:lnTo>
                      <a:lnTo>
                        <a:pt x="37" y="186"/>
                      </a:lnTo>
                      <a:lnTo>
                        <a:pt x="33" y="176"/>
                      </a:lnTo>
                      <a:lnTo>
                        <a:pt x="30" y="167"/>
                      </a:lnTo>
                      <a:lnTo>
                        <a:pt x="28" y="160"/>
                      </a:lnTo>
                      <a:lnTo>
                        <a:pt x="27" y="155"/>
                      </a:lnTo>
                      <a:lnTo>
                        <a:pt x="26" y="151"/>
                      </a:lnTo>
                      <a:lnTo>
                        <a:pt x="26" y="149"/>
                      </a:lnTo>
                      <a:lnTo>
                        <a:pt x="26" y="147"/>
                      </a:lnTo>
                      <a:lnTo>
                        <a:pt x="26" y="145"/>
                      </a:lnTo>
                      <a:lnTo>
                        <a:pt x="27" y="145"/>
                      </a:lnTo>
                      <a:lnTo>
                        <a:pt x="27" y="147"/>
                      </a:lnTo>
                      <a:lnTo>
                        <a:pt x="28" y="148"/>
                      </a:lnTo>
                      <a:lnTo>
                        <a:pt x="29" y="149"/>
                      </a:lnTo>
                      <a:lnTo>
                        <a:pt x="30" y="149"/>
                      </a:lnTo>
                      <a:lnTo>
                        <a:pt x="32" y="149"/>
                      </a:lnTo>
                      <a:lnTo>
                        <a:pt x="33" y="149"/>
                      </a:lnTo>
                      <a:lnTo>
                        <a:pt x="33" y="147"/>
                      </a:lnTo>
                      <a:lnTo>
                        <a:pt x="32" y="143"/>
                      </a:lnTo>
                      <a:lnTo>
                        <a:pt x="30" y="139"/>
                      </a:lnTo>
                      <a:lnTo>
                        <a:pt x="29" y="132"/>
                      </a:lnTo>
                      <a:lnTo>
                        <a:pt x="27" y="125"/>
                      </a:lnTo>
                      <a:lnTo>
                        <a:pt x="25" y="116"/>
                      </a:lnTo>
                      <a:lnTo>
                        <a:pt x="25" y="115"/>
                      </a:lnTo>
                      <a:lnTo>
                        <a:pt x="24" y="114"/>
                      </a:lnTo>
                      <a:lnTo>
                        <a:pt x="24" y="113"/>
                      </a:lnTo>
                      <a:lnTo>
                        <a:pt x="22" y="111"/>
                      </a:lnTo>
                      <a:lnTo>
                        <a:pt x="22" y="110"/>
                      </a:lnTo>
                      <a:lnTo>
                        <a:pt x="21" y="110"/>
                      </a:lnTo>
                      <a:lnTo>
                        <a:pt x="21" y="109"/>
                      </a:lnTo>
                      <a:lnTo>
                        <a:pt x="20" y="108"/>
                      </a:lnTo>
                      <a:lnTo>
                        <a:pt x="20" y="107"/>
                      </a:lnTo>
                      <a:lnTo>
                        <a:pt x="19" y="106"/>
                      </a:lnTo>
                      <a:lnTo>
                        <a:pt x="19" y="105"/>
                      </a:lnTo>
                      <a:lnTo>
                        <a:pt x="18" y="102"/>
                      </a:lnTo>
                      <a:lnTo>
                        <a:pt x="18" y="101"/>
                      </a:lnTo>
                      <a:lnTo>
                        <a:pt x="17" y="100"/>
                      </a:lnTo>
                      <a:lnTo>
                        <a:pt x="17" y="99"/>
                      </a:lnTo>
                      <a:lnTo>
                        <a:pt x="17" y="98"/>
                      </a:lnTo>
                      <a:lnTo>
                        <a:pt x="16" y="97"/>
                      </a:lnTo>
                      <a:lnTo>
                        <a:pt x="16" y="96"/>
                      </a:lnTo>
                      <a:lnTo>
                        <a:pt x="16" y="94"/>
                      </a:lnTo>
                      <a:lnTo>
                        <a:pt x="16" y="93"/>
                      </a:lnTo>
                      <a:lnTo>
                        <a:pt x="16" y="92"/>
                      </a:lnTo>
                      <a:lnTo>
                        <a:pt x="15" y="89"/>
                      </a:lnTo>
                      <a:lnTo>
                        <a:pt x="13" y="84"/>
                      </a:lnTo>
                      <a:lnTo>
                        <a:pt x="12" y="81"/>
                      </a:lnTo>
                      <a:lnTo>
                        <a:pt x="11" y="77"/>
                      </a:lnTo>
                      <a:lnTo>
                        <a:pt x="10" y="73"/>
                      </a:lnTo>
                      <a:lnTo>
                        <a:pt x="9" y="70"/>
                      </a:lnTo>
                      <a:lnTo>
                        <a:pt x="8" y="66"/>
                      </a:lnTo>
                      <a:lnTo>
                        <a:pt x="8" y="62"/>
                      </a:lnTo>
                      <a:lnTo>
                        <a:pt x="7" y="58"/>
                      </a:lnTo>
                      <a:lnTo>
                        <a:pt x="4" y="55"/>
                      </a:lnTo>
                      <a:lnTo>
                        <a:pt x="4" y="50"/>
                      </a:lnTo>
                      <a:lnTo>
                        <a:pt x="3" y="46"/>
                      </a:lnTo>
                      <a:lnTo>
                        <a:pt x="3" y="42"/>
                      </a:lnTo>
                      <a:lnTo>
                        <a:pt x="2" y="39"/>
                      </a:lnTo>
                      <a:lnTo>
                        <a:pt x="2" y="34"/>
                      </a:lnTo>
                      <a:lnTo>
                        <a:pt x="1" y="30"/>
                      </a:lnTo>
                      <a:lnTo>
                        <a:pt x="1" y="26"/>
                      </a:lnTo>
                      <a:lnTo>
                        <a:pt x="1" y="23"/>
                      </a:lnTo>
                      <a:lnTo>
                        <a:pt x="1" y="18"/>
                      </a:lnTo>
                      <a:lnTo>
                        <a:pt x="0" y="15"/>
                      </a:lnTo>
                      <a:lnTo>
                        <a:pt x="0" y="12"/>
                      </a:lnTo>
                      <a:lnTo>
                        <a:pt x="0" y="7"/>
                      </a:lnTo>
                      <a:lnTo>
                        <a:pt x="0" y="5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34" name="Freeform 122"/>
                <p:cNvSpPr>
                  <a:spLocks/>
                </p:cNvSpPr>
                <p:nvPr/>
              </p:nvSpPr>
              <p:spPr bwMode="auto">
                <a:xfrm>
                  <a:off x="3516" y="1722"/>
                  <a:ext cx="61" cy="66"/>
                </a:xfrm>
                <a:custGeom>
                  <a:avLst/>
                  <a:gdLst>
                    <a:gd name="T0" fmla="*/ 0 w 305"/>
                    <a:gd name="T1" fmla="*/ 0 h 330"/>
                    <a:gd name="T2" fmla="*/ 0 w 305"/>
                    <a:gd name="T3" fmla="*/ 0 h 330"/>
                    <a:gd name="T4" fmla="*/ 0 w 305"/>
                    <a:gd name="T5" fmla="*/ 0 h 330"/>
                    <a:gd name="T6" fmla="*/ 0 w 305"/>
                    <a:gd name="T7" fmla="*/ 0 h 330"/>
                    <a:gd name="T8" fmla="*/ 0 w 305"/>
                    <a:gd name="T9" fmla="*/ 0 h 330"/>
                    <a:gd name="T10" fmla="*/ 0 w 305"/>
                    <a:gd name="T11" fmla="*/ 0 h 330"/>
                    <a:gd name="T12" fmla="*/ 0 w 305"/>
                    <a:gd name="T13" fmla="*/ 0 h 330"/>
                    <a:gd name="T14" fmla="*/ 0 w 305"/>
                    <a:gd name="T15" fmla="*/ 0 h 330"/>
                    <a:gd name="T16" fmla="*/ 0 w 305"/>
                    <a:gd name="T17" fmla="*/ 0 h 330"/>
                    <a:gd name="T18" fmla="*/ 0 w 305"/>
                    <a:gd name="T19" fmla="*/ 0 h 330"/>
                    <a:gd name="T20" fmla="*/ 0 w 305"/>
                    <a:gd name="T21" fmla="*/ 0 h 330"/>
                    <a:gd name="T22" fmla="*/ 0 w 305"/>
                    <a:gd name="T23" fmla="*/ 0 h 330"/>
                    <a:gd name="T24" fmla="*/ 0 w 305"/>
                    <a:gd name="T25" fmla="*/ 0 h 330"/>
                    <a:gd name="T26" fmla="*/ 0 w 305"/>
                    <a:gd name="T27" fmla="*/ 0 h 330"/>
                    <a:gd name="T28" fmla="*/ 0 w 305"/>
                    <a:gd name="T29" fmla="*/ 0 h 330"/>
                    <a:gd name="T30" fmla="*/ 0 w 305"/>
                    <a:gd name="T31" fmla="*/ 0 h 330"/>
                    <a:gd name="T32" fmla="*/ 0 w 305"/>
                    <a:gd name="T33" fmla="*/ 0 h 330"/>
                    <a:gd name="T34" fmla="*/ 0 w 305"/>
                    <a:gd name="T35" fmla="*/ 0 h 330"/>
                    <a:gd name="T36" fmla="*/ 0 w 305"/>
                    <a:gd name="T37" fmla="*/ 0 h 330"/>
                    <a:gd name="T38" fmla="*/ 0 w 305"/>
                    <a:gd name="T39" fmla="*/ 0 h 330"/>
                    <a:gd name="T40" fmla="*/ 0 w 305"/>
                    <a:gd name="T41" fmla="*/ 0 h 330"/>
                    <a:gd name="T42" fmla="*/ 0 w 305"/>
                    <a:gd name="T43" fmla="*/ 0 h 330"/>
                    <a:gd name="T44" fmla="*/ 0 w 305"/>
                    <a:gd name="T45" fmla="*/ 0 h 330"/>
                    <a:gd name="T46" fmla="*/ 0 w 305"/>
                    <a:gd name="T47" fmla="*/ 0 h 330"/>
                    <a:gd name="T48" fmla="*/ 0 w 305"/>
                    <a:gd name="T49" fmla="*/ 0 h 330"/>
                    <a:gd name="T50" fmla="*/ 0 w 305"/>
                    <a:gd name="T51" fmla="*/ 0 h 330"/>
                    <a:gd name="T52" fmla="*/ 0 w 305"/>
                    <a:gd name="T53" fmla="*/ 0 h 330"/>
                    <a:gd name="T54" fmla="*/ 0 w 305"/>
                    <a:gd name="T55" fmla="*/ 0 h 330"/>
                    <a:gd name="T56" fmla="*/ 0 w 305"/>
                    <a:gd name="T57" fmla="*/ 0 h 330"/>
                    <a:gd name="T58" fmla="*/ 0 w 305"/>
                    <a:gd name="T59" fmla="*/ 0 h 330"/>
                    <a:gd name="T60" fmla="*/ 0 w 305"/>
                    <a:gd name="T61" fmla="*/ 0 h 330"/>
                    <a:gd name="T62" fmla="*/ 0 w 305"/>
                    <a:gd name="T63" fmla="*/ 0 h 330"/>
                    <a:gd name="T64" fmla="*/ 0 w 305"/>
                    <a:gd name="T65" fmla="*/ 0 h 330"/>
                    <a:gd name="T66" fmla="*/ 0 w 305"/>
                    <a:gd name="T67" fmla="*/ 0 h 330"/>
                    <a:gd name="T68" fmla="*/ 0 w 305"/>
                    <a:gd name="T69" fmla="*/ 0 h 330"/>
                    <a:gd name="T70" fmla="*/ 0 w 305"/>
                    <a:gd name="T71" fmla="*/ 0 h 330"/>
                    <a:gd name="T72" fmla="*/ 0 w 305"/>
                    <a:gd name="T73" fmla="*/ 0 h 330"/>
                    <a:gd name="T74" fmla="*/ 0 w 305"/>
                    <a:gd name="T75" fmla="*/ 0 h 330"/>
                    <a:gd name="T76" fmla="*/ 0 w 305"/>
                    <a:gd name="T77" fmla="*/ 0 h 330"/>
                    <a:gd name="T78" fmla="*/ 0 w 305"/>
                    <a:gd name="T79" fmla="*/ 0 h 330"/>
                    <a:gd name="T80" fmla="*/ 0 w 305"/>
                    <a:gd name="T81" fmla="*/ 0 h 330"/>
                    <a:gd name="T82" fmla="*/ 0 w 305"/>
                    <a:gd name="T83" fmla="*/ 0 h 330"/>
                    <a:gd name="T84" fmla="*/ 0 w 305"/>
                    <a:gd name="T85" fmla="*/ 0 h 330"/>
                    <a:gd name="T86" fmla="*/ 0 w 305"/>
                    <a:gd name="T87" fmla="*/ 0 h 330"/>
                    <a:gd name="T88" fmla="*/ 0 w 305"/>
                    <a:gd name="T89" fmla="*/ 0 h 330"/>
                    <a:gd name="T90" fmla="*/ 0 w 305"/>
                    <a:gd name="T91" fmla="*/ 0 h 330"/>
                    <a:gd name="T92" fmla="*/ 0 w 305"/>
                    <a:gd name="T93" fmla="*/ 0 h 330"/>
                    <a:gd name="T94" fmla="*/ 0 w 305"/>
                    <a:gd name="T95" fmla="*/ 0 h 330"/>
                    <a:gd name="T96" fmla="*/ 0 w 305"/>
                    <a:gd name="T97" fmla="*/ 0 h 330"/>
                    <a:gd name="T98" fmla="*/ 0 w 305"/>
                    <a:gd name="T99" fmla="*/ 0 h 330"/>
                    <a:gd name="T100" fmla="*/ 0 w 305"/>
                    <a:gd name="T101" fmla="*/ 0 h 330"/>
                    <a:gd name="T102" fmla="*/ 0 w 305"/>
                    <a:gd name="T103" fmla="*/ 0 h 330"/>
                    <a:gd name="T104" fmla="*/ 0 w 305"/>
                    <a:gd name="T105" fmla="*/ 0 h 330"/>
                    <a:gd name="T106" fmla="*/ 0 w 305"/>
                    <a:gd name="T107" fmla="*/ 0 h 330"/>
                    <a:gd name="T108" fmla="*/ 0 w 305"/>
                    <a:gd name="T109" fmla="*/ 0 h 330"/>
                    <a:gd name="T110" fmla="*/ 0 w 305"/>
                    <a:gd name="T111" fmla="*/ 0 h 330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0" t="0" r="r" b="b"/>
                  <a:pathLst>
                    <a:path w="305" h="330">
                      <a:moveTo>
                        <a:pt x="305" y="32"/>
                      </a:moveTo>
                      <a:lnTo>
                        <a:pt x="305" y="32"/>
                      </a:lnTo>
                      <a:lnTo>
                        <a:pt x="305" y="34"/>
                      </a:lnTo>
                      <a:lnTo>
                        <a:pt x="305" y="37"/>
                      </a:lnTo>
                      <a:lnTo>
                        <a:pt x="305" y="40"/>
                      </a:lnTo>
                      <a:lnTo>
                        <a:pt x="305" y="42"/>
                      </a:lnTo>
                      <a:lnTo>
                        <a:pt x="305" y="45"/>
                      </a:lnTo>
                      <a:lnTo>
                        <a:pt x="305" y="47"/>
                      </a:lnTo>
                      <a:lnTo>
                        <a:pt x="305" y="49"/>
                      </a:lnTo>
                      <a:lnTo>
                        <a:pt x="305" y="51"/>
                      </a:lnTo>
                      <a:lnTo>
                        <a:pt x="305" y="54"/>
                      </a:lnTo>
                      <a:lnTo>
                        <a:pt x="305" y="56"/>
                      </a:lnTo>
                      <a:lnTo>
                        <a:pt x="305" y="57"/>
                      </a:lnTo>
                      <a:lnTo>
                        <a:pt x="305" y="61"/>
                      </a:lnTo>
                      <a:lnTo>
                        <a:pt x="304" y="63"/>
                      </a:lnTo>
                      <a:lnTo>
                        <a:pt x="304" y="64"/>
                      </a:lnTo>
                      <a:lnTo>
                        <a:pt x="304" y="66"/>
                      </a:lnTo>
                      <a:lnTo>
                        <a:pt x="304" y="68"/>
                      </a:lnTo>
                      <a:lnTo>
                        <a:pt x="304" y="71"/>
                      </a:lnTo>
                      <a:lnTo>
                        <a:pt x="302" y="73"/>
                      </a:lnTo>
                      <a:lnTo>
                        <a:pt x="302" y="74"/>
                      </a:lnTo>
                      <a:lnTo>
                        <a:pt x="302" y="76"/>
                      </a:lnTo>
                      <a:lnTo>
                        <a:pt x="300" y="79"/>
                      </a:lnTo>
                      <a:lnTo>
                        <a:pt x="300" y="80"/>
                      </a:lnTo>
                      <a:lnTo>
                        <a:pt x="299" y="82"/>
                      </a:lnTo>
                      <a:lnTo>
                        <a:pt x="299" y="84"/>
                      </a:lnTo>
                      <a:lnTo>
                        <a:pt x="297" y="92"/>
                      </a:lnTo>
                      <a:lnTo>
                        <a:pt x="293" y="100"/>
                      </a:lnTo>
                      <a:lnTo>
                        <a:pt x="290" y="109"/>
                      </a:lnTo>
                      <a:lnTo>
                        <a:pt x="288" y="117"/>
                      </a:lnTo>
                      <a:lnTo>
                        <a:pt x="283" y="127"/>
                      </a:lnTo>
                      <a:lnTo>
                        <a:pt x="280" y="135"/>
                      </a:lnTo>
                      <a:lnTo>
                        <a:pt x="275" y="144"/>
                      </a:lnTo>
                      <a:lnTo>
                        <a:pt x="271" y="155"/>
                      </a:lnTo>
                      <a:lnTo>
                        <a:pt x="266" y="164"/>
                      </a:lnTo>
                      <a:lnTo>
                        <a:pt x="262" y="173"/>
                      </a:lnTo>
                      <a:lnTo>
                        <a:pt x="257" y="183"/>
                      </a:lnTo>
                      <a:lnTo>
                        <a:pt x="253" y="191"/>
                      </a:lnTo>
                      <a:lnTo>
                        <a:pt x="248" y="200"/>
                      </a:lnTo>
                      <a:lnTo>
                        <a:pt x="242" y="210"/>
                      </a:lnTo>
                      <a:lnTo>
                        <a:pt x="237" y="218"/>
                      </a:lnTo>
                      <a:lnTo>
                        <a:pt x="232" y="227"/>
                      </a:lnTo>
                      <a:lnTo>
                        <a:pt x="228" y="235"/>
                      </a:lnTo>
                      <a:lnTo>
                        <a:pt x="223" y="243"/>
                      </a:lnTo>
                      <a:lnTo>
                        <a:pt x="219" y="252"/>
                      </a:lnTo>
                      <a:lnTo>
                        <a:pt x="212" y="260"/>
                      </a:lnTo>
                      <a:lnTo>
                        <a:pt x="207" y="267"/>
                      </a:lnTo>
                      <a:lnTo>
                        <a:pt x="204" y="274"/>
                      </a:lnTo>
                      <a:lnTo>
                        <a:pt x="199" y="280"/>
                      </a:lnTo>
                      <a:lnTo>
                        <a:pt x="195" y="287"/>
                      </a:lnTo>
                      <a:lnTo>
                        <a:pt x="194" y="290"/>
                      </a:lnTo>
                      <a:lnTo>
                        <a:pt x="191" y="292"/>
                      </a:lnTo>
                      <a:lnTo>
                        <a:pt x="190" y="293"/>
                      </a:lnTo>
                      <a:lnTo>
                        <a:pt x="188" y="296"/>
                      </a:lnTo>
                      <a:lnTo>
                        <a:pt x="185" y="298"/>
                      </a:lnTo>
                      <a:lnTo>
                        <a:pt x="183" y="300"/>
                      </a:lnTo>
                      <a:lnTo>
                        <a:pt x="181" y="302"/>
                      </a:lnTo>
                      <a:lnTo>
                        <a:pt x="179" y="303"/>
                      </a:lnTo>
                      <a:lnTo>
                        <a:pt x="177" y="305"/>
                      </a:lnTo>
                      <a:lnTo>
                        <a:pt x="174" y="307"/>
                      </a:lnTo>
                      <a:lnTo>
                        <a:pt x="172" y="309"/>
                      </a:lnTo>
                      <a:lnTo>
                        <a:pt x="170" y="310"/>
                      </a:lnTo>
                      <a:lnTo>
                        <a:pt x="168" y="312"/>
                      </a:lnTo>
                      <a:lnTo>
                        <a:pt x="165" y="313"/>
                      </a:lnTo>
                      <a:lnTo>
                        <a:pt x="163" y="315"/>
                      </a:lnTo>
                      <a:lnTo>
                        <a:pt x="161" y="317"/>
                      </a:lnTo>
                      <a:lnTo>
                        <a:pt x="157" y="318"/>
                      </a:lnTo>
                      <a:lnTo>
                        <a:pt x="155" y="320"/>
                      </a:lnTo>
                      <a:lnTo>
                        <a:pt x="153" y="321"/>
                      </a:lnTo>
                      <a:lnTo>
                        <a:pt x="150" y="322"/>
                      </a:lnTo>
                      <a:lnTo>
                        <a:pt x="148" y="325"/>
                      </a:lnTo>
                      <a:lnTo>
                        <a:pt x="146" y="326"/>
                      </a:lnTo>
                      <a:lnTo>
                        <a:pt x="145" y="328"/>
                      </a:lnTo>
                      <a:lnTo>
                        <a:pt x="143" y="330"/>
                      </a:lnTo>
                      <a:lnTo>
                        <a:pt x="140" y="329"/>
                      </a:lnTo>
                      <a:lnTo>
                        <a:pt x="139" y="329"/>
                      </a:lnTo>
                      <a:lnTo>
                        <a:pt x="137" y="329"/>
                      </a:lnTo>
                      <a:lnTo>
                        <a:pt x="136" y="328"/>
                      </a:lnTo>
                      <a:lnTo>
                        <a:pt x="133" y="328"/>
                      </a:lnTo>
                      <a:lnTo>
                        <a:pt x="132" y="328"/>
                      </a:lnTo>
                      <a:lnTo>
                        <a:pt x="130" y="328"/>
                      </a:lnTo>
                      <a:lnTo>
                        <a:pt x="128" y="327"/>
                      </a:lnTo>
                      <a:lnTo>
                        <a:pt x="126" y="327"/>
                      </a:lnTo>
                      <a:lnTo>
                        <a:pt x="123" y="327"/>
                      </a:lnTo>
                      <a:lnTo>
                        <a:pt x="122" y="327"/>
                      </a:lnTo>
                      <a:lnTo>
                        <a:pt x="120" y="327"/>
                      </a:lnTo>
                      <a:lnTo>
                        <a:pt x="118" y="327"/>
                      </a:lnTo>
                      <a:lnTo>
                        <a:pt x="115" y="327"/>
                      </a:lnTo>
                      <a:lnTo>
                        <a:pt x="114" y="326"/>
                      </a:lnTo>
                      <a:lnTo>
                        <a:pt x="112" y="326"/>
                      </a:lnTo>
                      <a:lnTo>
                        <a:pt x="110" y="326"/>
                      </a:lnTo>
                      <a:lnTo>
                        <a:pt x="107" y="326"/>
                      </a:lnTo>
                      <a:lnTo>
                        <a:pt x="105" y="326"/>
                      </a:lnTo>
                      <a:lnTo>
                        <a:pt x="103" y="325"/>
                      </a:lnTo>
                      <a:lnTo>
                        <a:pt x="99" y="325"/>
                      </a:lnTo>
                      <a:lnTo>
                        <a:pt x="97" y="324"/>
                      </a:lnTo>
                      <a:lnTo>
                        <a:pt x="95" y="322"/>
                      </a:lnTo>
                      <a:lnTo>
                        <a:pt x="93" y="321"/>
                      </a:lnTo>
                      <a:lnTo>
                        <a:pt x="92" y="320"/>
                      </a:lnTo>
                      <a:lnTo>
                        <a:pt x="90" y="320"/>
                      </a:lnTo>
                      <a:lnTo>
                        <a:pt x="88" y="318"/>
                      </a:lnTo>
                      <a:lnTo>
                        <a:pt x="87" y="316"/>
                      </a:lnTo>
                      <a:lnTo>
                        <a:pt x="86" y="315"/>
                      </a:lnTo>
                      <a:lnTo>
                        <a:pt x="84" y="313"/>
                      </a:lnTo>
                      <a:lnTo>
                        <a:pt x="82" y="311"/>
                      </a:lnTo>
                      <a:lnTo>
                        <a:pt x="81" y="309"/>
                      </a:lnTo>
                      <a:lnTo>
                        <a:pt x="79" y="307"/>
                      </a:lnTo>
                      <a:lnTo>
                        <a:pt x="78" y="304"/>
                      </a:lnTo>
                      <a:lnTo>
                        <a:pt x="77" y="303"/>
                      </a:lnTo>
                      <a:lnTo>
                        <a:pt x="76" y="301"/>
                      </a:lnTo>
                      <a:lnTo>
                        <a:pt x="73" y="299"/>
                      </a:lnTo>
                      <a:lnTo>
                        <a:pt x="71" y="298"/>
                      </a:lnTo>
                      <a:lnTo>
                        <a:pt x="70" y="295"/>
                      </a:lnTo>
                      <a:lnTo>
                        <a:pt x="69" y="293"/>
                      </a:lnTo>
                      <a:lnTo>
                        <a:pt x="68" y="292"/>
                      </a:lnTo>
                      <a:lnTo>
                        <a:pt x="67" y="291"/>
                      </a:lnTo>
                      <a:lnTo>
                        <a:pt x="67" y="288"/>
                      </a:lnTo>
                      <a:lnTo>
                        <a:pt x="65" y="287"/>
                      </a:lnTo>
                      <a:lnTo>
                        <a:pt x="64" y="287"/>
                      </a:lnTo>
                      <a:lnTo>
                        <a:pt x="64" y="286"/>
                      </a:lnTo>
                      <a:lnTo>
                        <a:pt x="63" y="280"/>
                      </a:lnTo>
                      <a:lnTo>
                        <a:pt x="62" y="276"/>
                      </a:lnTo>
                      <a:lnTo>
                        <a:pt x="61" y="270"/>
                      </a:lnTo>
                      <a:lnTo>
                        <a:pt x="60" y="268"/>
                      </a:lnTo>
                      <a:lnTo>
                        <a:pt x="60" y="265"/>
                      </a:lnTo>
                      <a:lnTo>
                        <a:pt x="59" y="262"/>
                      </a:lnTo>
                      <a:lnTo>
                        <a:pt x="58" y="260"/>
                      </a:lnTo>
                      <a:lnTo>
                        <a:pt x="58" y="258"/>
                      </a:lnTo>
                      <a:lnTo>
                        <a:pt x="56" y="256"/>
                      </a:lnTo>
                      <a:lnTo>
                        <a:pt x="56" y="254"/>
                      </a:lnTo>
                      <a:lnTo>
                        <a:pt x="55" y="253"/>
                      </a:lnTo>
                      <a:lnTo>
                        <a:pt x="55" y="251"/>
                      </a:lnTo>
                      <a:lnTo>
                        <a:pt x="54" y="249"/>
                      </a:lnTo>
                      <a:lnTo>
                        <a:pt x="53" y="248"/>
                      </a:lnTo>
                      <a:lnTo>
                        <a:pt x="52" y="244"/>
                      </a:lnTo>
                      <a:lnTo>
                        <a:pt x="51" y="243"/>
                      </a:lnTo>
                      <a:lnTo>
                        <a:pt x="50" y="239"/>
                      </a:lnTo>
                      <a:lnTo>
                        <a:pt x="48" y="235"/>
                      </a:lnTo>
                      <a:lnTo>
                        <a:pt x="46" y="232"/>
                      </a:lnTo>
                      <a:lnTo>
                        <a:pt x="45" y="227"/>
                      </a:lnTo>
                      <a:lnTo>
                        <a:pt x="42" y="222"/>
                      </a:lnTo>
                      <a:lnTo>
                        <a:pt x="39" y="215"/>
                      </a:lnTo>
                      <a:lnTo>
                        <a:pt x="36" y="207"/>
                      </a:lnTo>
                      <a:lnTo>
                        <a:pt x="34" y="199"/>
                      </a:lnTo>
                      <a:lnTo>
                        <a:pt x="30" y="185"/>
                      </a:lnTo>
                      <a:lnTo>
                        <a:pt x="27" y="175"/>
                      </a:lnTo>
                      <a:lnTo>
                        <a:pt x="25" y="166"/>
                      </a:lnTo>
                      <a:lnTo>
                        <a:pt x="22" y="160"/>
                      </a:lnTo>
                      <a:lnTo>
                        <a:pt x="21" y="155"/>
                      </a:lnTo>
                      <a:lnTo>
                        <a:pt x="20" y="150"/>
                      </a:lnTo>
                      <a:lnTo>
                        <a:pt x="20" y="148"/>
                      </a:lnTo>
                      <a:lnTo>
                        <a:pt x="20" y="146"/>
                      </a:lnTo>
                      <a:lnTo>
                        <a:pt x="21" y="144"/>
                      </a:lnTo>
                      <a:lnTo>
                        <a:pt x="22" y="146"/>
                      </a:lnTo>
                      <a:lnTo>
                        <a:pt x="24" y="147"/>
                      </a:lnTo>
                      <a:lnTo>
                        <a:pt x="24" y="148"/>
                      </a:lnTo>
                      <a:lnTo>
                        <a:pt x="25" y="148"/>
                      </a:lnTo>
                      <a:lnTo>
                        <a:pt x="26" y="149"/>
                      </a:lnTo>
                      <a:lnTo>
                        <a:pt x="27" y="149"/>
                      </a:lnTo>
                      <a:lnTo>
                        <a:pt x="27" y="148"/>
                      </a:lnTo>
                      <a:lnTo>
                        <a:pt x="27" y="146"/>
                      </a:lnTo>
                      <a:lnTo>
                        <a:pt x="27" y="142"/>
                      </a:lnTo>
                      <a:lnTo>
                        <a:pt x="26" y="139"/>
                      </a:lnTo>
                      <a:lnTo>
                        <a:pt x="24" y="132"/>
                      </a:lnTo>
                      <a:lnTo>
                        <a:pt x="21" y="124"/>
                      </a:lnTo>
                      <a:lnTo>
                        <a:pt x="19" y="115"/>
                      </a:lnTo>
                      <a:lnTo>
                        <a:pt x="19" y="114"/>
                      </a:lnTo>
                      <a:lnTo>
                        <a:pt x="18" y="113"/>
                      </a:lnTo>
                      <a:lnTo>
                        <a:pt x="18" y="112"/>
                      </a:lnTo>
                      <a:lnTo>
                        <a:pt x="17" y="112"/>
                      </a:lnTo>
                      <a:lnTo>
                        <a:pt x="17" y="110"/>
                      </a:lnTo>
                      <a:lnTo>
                        <a:pt x="16" y="109"/>
                      </a:lnTo>
                      <a:lnTo>
                        <a:pt x="16" y="108"/>
                      </a:lnTo>
                      <a:lnTo>
                        <a:pt x="13" y="107"/>
                      </a:lnTo>
                      <a:lnTo>
                        <a:pt x="13" y="106"/>
                      </a:lnTo>
                      <a:lnTo>
                        <a:pt x="12" y="106"/>
                      </a:lnTo>
                      <a:lnTo>
                        <a:pt x="12" y="105"/>
                      </a:lnTo>
                      <a:lnTo>
                        <a:pt x="12" y="104"/>
                      </a:lnTo>
                      <a:lnTo>
                        <a:pt x="11" y="101"/>
                      </a:lnTo>
                      <a:lnTo>
                        <a:pt x="11" y="100"/>
                      </a:lnTo>
                      <a:lnTo>
                        <a:pt x="10" y="100"/>
                      </a:lnTo>
                      <a:lnTo>
                        <a:pt x="10" y="99"/>
                      </a:lnTo>
                      <a:lnTo>
                        <a:pt x="10" y="98"/>
                      </a:lnTo>
                      <a:lnTo>
                        <a:pt x="10" y="97"/>
                      </a:lnTo>
                      <a:lnTo>
                        <a:pt x="9" y="96"/>
                      </a:lnTo>
                      <a:lnTo>
                        <a:pt x="9" y="95"/>
                      </a:lnTo>
                      <a:lnTo>
                        <a:pt x="9" y="93"/>
                      </a:lnTo>
                      <a:lnTo>
                        <a:pt x="9" y="92"/>
                      </a:lnTo>
                      <a:lnTo>
                        <a:pt x="9" y="91"/>
                      </a:lnTo>
                      <a:lnTo>
                        <a:pt x="8" y="88"/>
                      </a:lnTo>
                      <a:lnTo>
                        <a:pt x="7" y="84"/>
                      </a:lnTo>
                      <a:lnTo>
                        <a:pt x="5" y="81"/>
                      </a:lnTo>
                      <a:lnTo>
                        <a:pt x="4" y="78"/>
                      </a:lnTo>
                      <a:lnTo>
                        <a:pt x="3" y="73"/>
                      </a:lnTo>
                      <a:lnTo>
                        <a:pt x="3" y="70"/>
                      </a:lnTo>
                      <a:lnTo>
                        <a:pt x="2" y="66"/>
                      </a:lnTo>
                      <a:lnTo>
                        <a:pt x="2" y="63"/>
                      </a:lnTo>
                      <a:lnTo>
                        <a:pt x="1" y="58"/>
                      </a:lnTo>
                      <a:lnTo>
                        <a:pt x="1" y="55"/>
                      </a:lnTo>
                      <a:lnTo>
                        <a:pt x="1" y="51"/>
                      </a:lnTo>
                      <a:lnTo>
                        <a:pt x="0" y="47"/>
                      </a:lnTo>
                      <a:lnTo>
                        <a:pt x="0" y="44"/>
                      </a:lnTo>
                      <a:lnTo>
                        <a:pt x="0" y="39"/>
                      </a:lnTo>
                      <a:lnTo>
                        <a:pt x="0" y="34"/>
                      </a:lnTo>
                      <a:lnTo>
                        <a:pt x="0" y="31"/>
                      </a:lnTo>
                      <a:lnTo>
                        <a:pt x="0" y="28"/>
                      </a:lnTo>
                      <a:lnTo>
                        <a:pt x="0" y="24"/>
                      </a:lnTo>
                      <a:lnTo>
                        <a:pt x="0" y="20"/>
                      </a:lnTo>
                      <a:lnTo>
                        <a:pt x="0" y="16"/>
                      </a:lnTo>
                      <a:lnTo>
                        <a:pt x="0" y="12"/>
                      </a:lnTo>
                      <a:lnTo>
                        <a:pt x="0" y="7"/>
                      </a:lnTo>
                      <a:lnTo>
                        <a:pt x="0" y="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35" name="Freeform 123"/>
                <p:cNvSpPr>
                  <a:spLocks/>
                </p:cNvSpPr>
                <p:nvPr/>
              </p:nvSpPr>
              <p:spPr bwMode="auto">
                <a:xfrm>
                  <a:off x="3420" y="1738"/>
                  <a:ext cx="58" cy="69"/>
                </a:xfrm>
                <a:custGeom>
                  <a:avLst/>
                  <a:gdLst>
                    <a:gd name="T0" fmla="*/ 0 w 290"/>
                    <a:gd name="T1" fmla="*/ 0 h 346"/>
                    <a:gd name="T2" fmla="*/ 0 w 290"/>
                    <a:gd name="T3" fmla="*/ 0 h 346"/>
                    <a:gd name="T4" fmla="*/ 0 w 290"/>
                    <a:gd name="T5" fmla="*/ 0 h 346"/>
                    <a:gd name="T6" fmla="*/ 0 w 290"/>
                    <a:gd name="T7" fmla="*/ 0 h 346"/>
                    <a:gd name="T8" fmla="*/ 0 w 290"/>
                    <a:gd name="T9" fmla="*/ 0 h 346"/>
                    <a:gd name="T10" fmla="*/ 0 w 290"/>
                    <a:gd name="T11" fmla="*/ 0 h 346"/>
                    <a:gd name="T12" fmla="*/ 0 w 290"/>
                    <a:gd name="T13" fmla="*/ 0 h 346"/>
                    <a:gd name="T14" fmla="*/ 0 w 290"/>
                    <a:gd name="T15" fmla="*/ 0 h 346"/>
                    <a:gd name="T16" fmla="*/ 0 w 290"/>
                    <a:gd name="T17" fmla="*/ 0 h 346"/>
                    <a:gd name="T18" fmla="*/ 0 w 290"/>
                    <a:gd name="T19" fmla="*/ 0 h 346"/>
                    <a:gd name="T20" fmla="*/ 0 w 290"/>
                    <a:gd name="T21" fmla="*/ 0 h 346"/>
                    <a:gd name="T22" fmla="*/ 0 w 290"/>
                    <a:gd name="T23" fmla="*/ 0 h 346"/>
                    <a:gd name="T24" fmla="*/ 0 w 290"/>
                    <a:gd name="T25" fmla="*/ 0 h 346"/>
                    <a:gd name="T26" fmla="*/ 0 w 290"/>
                    <a:gd name="T27" fmla="*/ 0 h 346"/>
                    <a:gd name="T28" fmla="*/ 0 w 290"/>
                    <a:gd name="T29" fmla="*/ 0 h 346"/>
                    <a:gd name="T30" fmla="*/ 0 w 290"/>
                    <a:gd name="T31" fmla="*/ 0 h 346"/>
                    <a:gd name="T32" fmla="*/ 0 w 290"/>
                    <a:gd name="T33" fmla="*/ 0 h 346"/>
                    <a:gd name="T34" fmla="*/ 0 w 290"/>
                    <a:gd name="T35" fmla="*/ 0 h 346"/>
                    <a:gd name="T36" fmla="*/ 0 w 290"/>
                    <a:gd name="T37" fmla="*/ 0 h 346"/>
                    <a:gd name="T38" fmla="*/ 0 w 290"/>
                    <a:gd name="T39" fmla="*/ 0 h 346"/>
                    <a:gd name="T40" fmla="*/ 0 w 290"/>
                    <a:gd name="T41" fmla="*/ 0 h 346"/>
                    <a:gd name="T42" fmla="*/ 0 w 290"/>
                    <a:gd name="T43" fmla="*/ 0 h 346"/>
                    <a:gd name="T44" fmla="*/ 0 w 290"/>
                    <a:gd name="T45" fmla="*/ 0 h 346"/>
                    <a:gd name="T46" fmla="*/ 0 w 290"/>
                    <a:gd name="T47" fmla="*/ 0 h 346"/>
                    <a:gd name="T48" fmla="*/ 0 w 290"/>
                    <a:gd name="T49" fmla="*/ 0 h 346"/>
                    <a:gd name="T50" fmla="*/ 0 w 290"/>
                    <a:gd name="T51" fmla="*/ 0 h 346"/>
                    <a:gd name="T52" fmla="*/ 0 w 290"/>
                    <a:gd name="T53" fmla="*/ 0 h 346"/>
                    <a:gd name="T54" fmla="*/ 0 w 290"/>
                    <a:gd name="T55" fmla="*/ 0 h 346"/>
                    <a:gd name="T56" fmla="*/ 0 w 290"/>
                    <a:gd name="T57" fmla="*/ 0 h 346"/>
                    <a:gd name="T58" fmla="*/ 0 w 290"/>
                    <a:gd name="T59" fmla="*/ 0 h 346"/>
                    <a:gd name="T60" fmla="*/ 0 w 290"/>
                    <a:gd name="T61" fmla="*/ 0 h 346"/>
                    <a:gd name="T62" fmla="*/ 0 w 290"/>
                    <a:gd name="T63" fmla="*/ 0 h 346"/>
                    <a:gd name="T64" fmla="*/ 0 w 290"/>
                    <a:gd name="T65" fmla="*/ 0 h 346"/>
                    <a:gd name="T66" fmla="*/ 0 w 290"/>
                    <a:gd name="T67" fmla="*/ 0 h 346"/>
                    <a:gd name="T68" fmla="*/ 0 w 290"/>
                    <a:gd name="T69" fmla="*/ 0 h 346"/>
                    <a:gd name="T70" fmla="*/ 0 w 290"/>
                    <a:gd name="T71" fmla="*/ 0 h 346"/>
                    <a:gd name="T72" fmla="*/ 0 w 290"/>
                    <a:gd name="T73" fmla="*/ 0 h 346"/>
                    <a:gd name="T74" fmla="*/ 0 w 290"/>
                    <a:gd name="T75" fmla="*/ 0 h 346"/>
                    <a:gd name="T76" fmla="*/ 0 w 290"/>
                    <a:gd name="T77" fmla="*/ 0 h 346"/>
                    <a:gd name="T78" fmla="*/ 0 w 290"/>
                    <a:gd name="T79" fmla="*/ 0 h 346"/>
                    <a:gd name="T80" fmla="*/ 0 w 290"/>
                    <a:gd name="T81" fmla="*/ 0 h 346"/>
                    <a:gd name="T82" fmla="*/ 0 w 290"/>
                    <a:gd name="T83" fmla="*/ 0 h 346"/>
                    <a:gd name="T84" fmla="*/ 0 w 290"/>
                    <a:gd name="T85" fmla="*/ 0 h 346"/>
                    <a:gd name="T86" fmla="*/ 0 w 290"/>
                    <a:gd name="T87" fmla="*/ 0 h 346"/>
                    <a:gd name="T88" fmla="*/ 0 w 290"/>
                    <a:gd name="T89" fmla="*/ 0 h 346"/>
                    <a:gd name="T90" fmla="*/ 0 w 290"/>
                    <a:gd name="T91" fmla="*/ 0 h 346"/>
                    <a:gd name="T92" fmla="*/ 0 w 290"/>
                    <a:gd name="T93" fmla="*/ 0 h 346"/>
                    <a:gd name="T94" fmla="*/ 0 w 290"/>
                    <a:gd name="T95" fmla="*/ 0 h 346"/>
                    <a:gd name="T96" fmla="*/ 0 w 290"/>
                    <a:gd name="T97" fmla="*/ 0 h 346"/>
                    <a:gd name="T98" fmla="*/ 0 w 290"/>
                    <a:gd name="T99" fmla="*/ 0 h 346"/>
                    <a:gd name="T100" fmla="*/ 0 w 290"/>
                    <a:gd name="T101" fmla="*/ 0 h 346"/>
                    <a:gd name="T102" fmla="*/ 0 w 290"/>
                    <a:gd name="T103" fmla="*/ 0 h 346"/>
                    <a:gd name="T104" fmla="*/ 0 w 290"/>
                    <a:gd name="T105" fmla="*/ 0 h 346"/>
                    <a:gd name="T106" fmla="*/ 0 w 290"/>
                    <a:gd name="T107" fmla="*/ 0 h 34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290" h="346">
                      <a:moveTo>
                        <a:pt x="290" y="32"/>
                      </a:moveTo>
                      <a:lnTo>
                        <a:pt x="290" y="32"/>
                      </a:lnTo>
                      <a:lnTo>
                        <a:pt x="289" y="36"/>
                      </a:lnTo>
                      <a:lnTo>
                        <a:pt x="289" y="41"/>
                      </a:lnTo>
                      <a:lnTo>
                        <a:pt x="288" y="47"/>
                      </a:lnTo>
                      <a:lnTo>
                        <a:pt x="288" y="52"/>
                      </a:lnTo>
                      <a:lnTo>
                        <a:pt x="287" y="58"/>
                      </a:lnTo>
                      <a:lnTo>
                        <a:pt x="286" y="64"/>
                      </a:lnTo>
                      <a:lnTo>
                        <a:pt x="286" y="69"/>
                      </a:lnTo>
                      <a:lnTo>
                        <a:pt x="285" y="76"/>
                      </a:lnTo>
                      <a:lnTo>
                        <a:pt x="285" y="83"/>
                      </a:lnTo>
                      <a:lnTo>
                        <a:pt x="283" y="90"/>
                      </a:lnTo>
                      <a:lnTo>
                        <a:pt x="282" y="95"/>
                      </a:lnTo>
                      <a:lnTo>
                        <a:pt x="282" y="102"/>
                      </a:lnTo>
                      <a:lnTo>
                        <a:pt x="281" y="109"/>
                      </a:lnTo>
                      <a:lnTo>
                        <a:pt x="280" y="116"/>
                      </a:lnTo>
                      <a:lnTo>
                        <a:pt x="280" y="123"/>
                      </a:lnTo>
                      <a:lnTo>
                        <a:pt x="279" y="128"/>
                      </a:lnTo>
                      <a:lnTo>
                        <a:pt x="278" y="135"/>
                      </a:lnTo>
                      <a:lnTo>
                        <a:pt x="277" y="141"/>
                      </a:lnTo>
                      <a:lnTo>
                        <a:pt x="277" y="147"/>
                      </a:lnTo>
                      <a:lnTo>
                        <a:pt x="275" y="153"/>
                      </a:lnTo>
                      <a:lnTo>
                        <a:pt x="274" y="160"/>
                      </a:lnTo>
                      <a:lnTo>
                        <a:pt x="273" y="166"/>
                      </a:lnTo>
                      <a:lnTo>
                        <a:pt x="272" y="170"/>
                      </a:lnTo>
                      <a:lnTo>
                        <a:pt x="271" y="176"/>
                      </a:lnTo>
                      <a:lnTo>
                        <a:pt x="270" y="177"/>
                      </a:lnTo>
                      <a:lnTo>
                        <a:pt x="270" y="178"/>
                      </a:lnTo>
                      <a:lnTo>
                        <a:pt x="269" y="179"/>
                      </a:lnTo>
                      <a:lnTo>
                        <a:pt x="268" y="181"/>
                      </a:lnTo>
                      <a:lnTo>
                        <a:pt x="268" y="183"/>
                      </a:lnTo>
                      <a:lnTo>
                        <a:pt x="266" y="184"/>
                      </a:lnTo>
                      <a:lnTo>
                        <a:pt x="264" y="185"/>
                      </a:lnTo>
                      <a:lnTo>
                        <a:pt x="263" y="186"/>
                      </a:lnTo>
                      <a:lnTo>
                        <a:pt x="262" y="188"/>
                      </a:lnTo>
                      <a:lnTo>
                        <a:pt x="261" y="189"/>
                      </a:lnTo>
                      <a:lnTo>
                        <a:pt x="260" y="192"/>
                      </a:lnTo>
                      <a:lnTo>
                        <a:pt x="258" y="193"/>
                      </a:lnTo>
                      <a:lnTo>
                        <a:pt x="258" y="194"/>
                      </a:lnTo>
                      <a:lnTo>
                        <a:pt x="257" y="194"/>
                      </a:lnTo>
                      <a:lnTo>
                        <a:pt x="256" y="196"/>
                      </a:lnTo>
                      <a:lnTo>
                        <a:pt x="255" y="197"/>
                      </a:lnTo>
                      <a:lnTo>
                        <a:pt x="255" y="198"/>
                      </a:lnTo>
                      <a:lnTo>
                        <a:pt x="254" y="200"/>
                      </a:lnTo>
                      <a:lnTo>
                        <a:pt x="253" y="201"/>
                      </a:lnTo>
                      <a:lnTo>
                        <a:pt x="253" y="203"/>
                      </a:lnTo>
                      <a:lnTo>
                        <a:pt x="252" y="204"/>
                      </a:lnTo>
                      <a:lnTo>
                        <a:pt x="252" y="205"/>
                      </a:lnTo>
                      <a:lnTo>
                        <a:pt x="251" y="206"/>
                      </a:lnTo>
                      <a:lnTo>
                        <a:pt x="249" y="211"/>
                      </a:lnTo>
                      <a:lnTo>
                        <a:pt x="248" y="213"/>
                      </a:lnTo>
                      <a:lnTo>
                        <a:pt x="247" y="217"/>
                      </a:lnTo>
                      <a:lnTo>
                        <a:pt x="245" y="221"/>
                      </a:lnTo>
                      <a:lnTo>
                        <a:pt x="244" y="225"/>
                      </a:lnTo>
                      <a:lnTo>
                        <a:pt x="243" y="227"/>
                      </a:lnTo>
                      <a:lnTo>
                        <a:pt x="243" y="231"/>
                      </a:lnTo>
                      <a:lnTo>
                        <a:pt x="241" y="235"/>
                      </a:lnTo>
                      <a:lnTo>
                        <a:pt x="240" y="238"/>
                      </a:lnTo>
                      <a:lnTo>
                        <a:pt x="239" y="242"/>
                      </a:lnTo>
                      <a:lnTo>
                        <a:pt x="238" y="245"/>
                      </a:lnTo>
                      <a:lnTo>
                        <a:pt x="236" y="248"/>
                      </a:lnTo>
                      <a:lnTo>
                        <a:pt x="235" y="253"/>
                      </a:lnTo>
                      <a:lnTo>
                        <a:pt x="234" y="255"/>
                      </a:lnTo>
                      <a:lnTo>
                        <a:pt x="234" y="260"/>
                      </a:lnTo>
                      <a:lnTo>
                        <a:pt x="232" y="263"/>
                      </a:lnTo>
                      <a:lnTo>
                        <a:pt x="231" y="265"/>
                      </a:lnTo>
                      <a:lnTo>
                        <a:pt x="230" y="270"/>
                      </a:lnTo>
                      <a:lnTo>
                        <a:pt x="229" y="273"/>
                      </a:lnTo>
                      <a:lnTo>
                        <a:pt x="228" y="277"/>
                      </a:lnTo>
                      <a:lnTo>
                        <a:pt x="227" y="280"/>
                      </a:lnTo>
                      <a:lnTo>
                        <a:pt x="226" y="284"/>
                      </a:lnTo>
                      <a:lnTo>
                        <a:pt x="224" y="287"/>
                      </a:lnTo>
                      <a:lnTo>
                        <a:pt x="223" y="290"/>
                      </a:lnTo>
                      <a:lnTo>
                        <a:pt x="221" y="295"/>
                      </a:lnTo>
                      <a:lnTo>
                        <a:pt x="220" y="299"/>
                      </a:lnTo>
                      <a:lnTo>
                        <a:pt x="218" y="304"/>
                      </a:lnTo>
                      <a:lnTo>
                        <a:pt x="217" y="307"/>
                      </a:lnTo>
                      <a:lnTo>
                        <a:pt x="215" y="311"/>
                      </a:lnTo>
                      <a:lnTo>
                        <a:pt x="214" y="314"/>
                      </a:lnTo>
                      <a:lnTo>
                        <a:pt x="213" y="316"/>
                      </a:lnTo>
                      <a:lnTo>
                        <a:pt x="213" y="320"/>
                      </a:lnTo>
                      <a:lnTo>
                        <a:pt x="212" y="322"/>
                      </a:lnTo>
                      <a:lnTo>
                        <a:pt x="212" y="324"/>
                      </a:lnTo>
                      <a:lnTo>
                        <a:pt x="211" y="327"/>
                      </a:lnTo>
                      <a:lnTo>
                        <a:pt x="210" y="329"/>
                      </a:lnTo>
                      <a:lnTo>
                        <a:pt x="210" y="331"/>
                      </a:lnTo>
                      <a:lnTo>
                        <a:pt x="207" y="331"/>
                      </a:lnTo>
                      <a:lnTo>
                        <a:pt x="206" y="333"/>
                      </a:lnTo>
                      <a:lnTo>
                        <a:pt x="205" y="336"/>
                      </a:lnTo>
                      <a:lnTo>
                        <a:pt x="204" y="337"/>
                      </a:lnTo>
                      <a:lnTo>
                        <a:pt x="202" y="338"/>
                      </a:lnTo>
                      <a:lnTo>
                        <a:pt x="200" y="339"/>
                      </a:lnTo>
                      <a:lnTo>
                        <a:pt x="197" y="340"/>
                      </a:lnTo>
                      <a:lnTo>
                        <a:pt x="195" y="342"/>
                      </a:lnTo>
                      <a:lnTo>
                        <a:pt x="192" y="342"/>
                      </a:lnTo>
                      <a:lnTo>
                        <a:pt x="188" y="345"/>
                      </a:lnTo>
                      <a:lnTo>
                        <a:pt x="185" y="346"/>
                      </a:lnTo>
                      <a:lnTo>
                        <a:pt x="183" y="345"/>
                      </a:lnTo>
                      <a:lnTo>
                        <a:pt x="181" y="344"/>
                      </a:lnTo>
                      <a:lnTo>
                        <a:pt x="178" y="342"/>
                      </a:lnTo>
                      <a:lnTo>
                        <a:pt x="177" y="342"/>
                      </a:lnTo>
                      <a:lnTo>
                        <a:pt x="175" y="342"/>
                      </a:lnTo>
                      <a:lnTo>
                        <a:pt x="172" y="341"/>
                      </a:lnTo>
                      <a:lnTo>
                        <a:pt x="171" y="341"/>
                      </a:lnTo>
                      <a:lnTo>
                        <a:pt x="169" y="340"/>
                      </a:lnTo>
                      <a:lnTo>
                        <a:pt x="168" y="339"/>
                      </a:lnTo>
                      <a:lnTo>
                        <a:pt x="166" y="339"/>
                      </a:lnTo>
                      <a:lnTo>
                        <a:pt x="164" y="338"/>
                      </a:lnTo>
                      <a:lnTo>
                        <a:pt x="162" y="338"/>
                      </a:lnTo>
                      <a:lnTo>
                        <a:pt x="161" y="337"/>
                      </a:lnTo>
                      <a:lnTo>
                        <a:pt x="159" y="337"/>
                      </a:lnTo>
                      <a:lnTo>
                        <a:pt x="158" y="337"/>
                      </a:lnTo>
                      <a:lnTo>
                        <a:pt x="155" y="337"/>
                      </a:lnTo>
                      <a:lnTo>
                        <a:pt x="154" y="336"/>
                      </a:lnTo>
                      <a:lnTo>
                        <a:pt x="153" y="335"/>
                      </a:lnTo>
                      <a:lnTo>
                        <a:pt x="152" y="335"/>
                      </a:lnTo>
                      <a:lnTo>
                        <a:pt x="149" y="333"/>
                      </a:lnTo>
                      <a:lnTo>
                        <a:pt x="147" y="332"/>
                      </a:lnTo>
                      <a:lnTo>
                        <a:pt x="146" y="331"/>
                      </a:lnTo>
                      <a:lnTo>
                        <a:pt x="145" y="331"/>
                      </a:lnTo>
                      <a:lnTo>
                        <a:pt x="144" y="330"/>
                      </a:lnTo>
                      <a:lnTo>
                        <a:pt x="142" y="329"/>
                      </a:lnTo>
                      <a:lnTo>
                        <a:pt x="141" y="328"/>
                      </a:lnTo>
                      <a:lnTo>
                        <a:pt x="138" y="325"/>
                      </a:lnTo>
                      <a:lnTo>
                        <a:pt x="137" y="325"/>
                      </a:lnTo>
                      <a:lnTo>
                        <a:pt x="135" y="324"/>
                      </a:lnTo>
                      <a:lnTo>
                        <a:pt x="134" y="322"/>
                      </a:lnTo>
                      <a:lnTo>
                        <a:pt x="133" y="320"/>
                      </a:lnTo>
                      <a:lnTo>
                        <a:pt x="130" y="320"/>
                      </a:lnTo>
                      <a:lnTo>
                        <a:pt x="129" y="318"/>
                      </a:lnTo>
                      <a:lnTo>
                        <a:pt x="128" y="315"/>
                      </a:lnTo>
                      <a:lnTo>
                        <a:pt x="127" y="314"/>
                      </a:lnTo>
                      <a:lnTo>
                        <a:pt x="126" y="313"/>
                      </a:lnTo>
                      <a:lnTo>
                        <a:pt x="124" y="311"/>
                      </a:lnTo>
                      <a:lnTo>
                        <a:pt x="121" y="310"/>
                      </a:lnTo>
                      <a:lnTo>
                        <a:pt x="120" y="308"/>
                      </a:lnTo>
                      <a:lnTo>
                        <a:pt x="119" y="307"/>
                      </a:lnTo>
                      <a:lnTo>
                        <a:pt x="118" y="305"/>
                      </a:lnTo>
                      <a:lnTo>
                        <a:pt x="117" y="304"/>
                      </a:lnTo>
                      <a:lnTo>
                        <a:pt x="116" y="303"/>
                      </a:lnTo>
                      <a:lnTo>
                        <a:pt x="113" y="302"/>
                      </a:lnTo>
                      <a:lnTo>
                        <a:pt x="112" y="301"/>
                      </a:lnTo>
                      <a:lnTo>
                        <a:pt x="111" y="299"/>
                      </a:lnTo>
                      <a:lnTo>
                        <a:pt x="110" y="299"/>
                      </a:lnTo>
                      <a:lnTo>
                        <a:pt x="109" y="298"/>
                      </a:lnTo>
                      <a:lnTo>
                        <a:pt x="107" y="298"/>
                      </a:lnTo>
                      <a:lnTo>
                        <a:pt x="105" y="297"/>
                      </a:lnTo>
                      <a:lnTo>
                        <a:pt x="103" y="296"/>
                      </a:lnTo>
                      <a:lnTo>
                        <a:pt x="102" y="295"/>
                      </a:lnTo>
                      <a:lnTo>
                        <a:pt x="100" y="294"/>
                      </a:lnTo>
                      <a:lnTo>
                        <a:pt x="99" y="293"/>
                      </a:lnTo>
                      <a:lnTo>
                        <a:pt x="97" y="293"/>
                      </a:lnTo>
                      <a:lnTo>
                        <a:pt x="95" y="291"/>
                      </a:lnTo>
                      <a:lnTo>
                        <a:pt x="94" y="290"/>
                      </a:lnTo>
                      <a:lnTo>
                        <a:pt x="92" y="289"/>
                      </a:lnTo>
                      <a:lnTo>
                        <a:pt x="90" y="288"/>
                      </a:lnTo>
                      <a:lnTo>
                        <a:pt x="88" y="287"/>
                      </a:lnTo>
                      <a:lnTo>
                        <a:pt x="87" y="287"/>
                      </a:lnTo>
                      <a:lnTo>
                        <a:pt x="85" y="286"/>
                      </a:lnTo>
                      <a:lnTo>
                        <a:pt x="84" y="285"/>
                      </a:lnTo>
                      <a:lnTo>
                        <a:pt x="83" y="282"/>
                      </a:lnTo>
                      <a:lnTo>
                        <a:pt x="80" y="281"/>
                      </a:lnTo>
                      <a:lnTo>
                        <a:pt x="79" y="281"/>
                      </a:lnTo>
                      <a:lnTo>
                        <a:pt x="78" y="279"/>
                      </a:lnTo>
                      <a:lnTo>
                        <a:pt x="76" y="278"/>
                      </a:lnTo>
                      <a:lnTo>
                        <a:pt x="75" y="277"/>
                      </a:lnTo>
                      <a:lnTo>
                        <a:pt x="73" y="274"/>
                      </a:lnTo>
                      <a:lnTo>
                        <a:pt x="71" y="272"/>
                      </a:lnTo>
                      <a:lnTo>
                        <a:pt x="69" y="271"/>
                      </a:lnTo>
                      <a:lnTo>
                        <a:pt x="68" y="270"/>
                      </a:lnTo>
                      <a:lnTo>
                        <a:pt x="67" y="269"/>
                      </a:lnTo>
                      <a:lnTo>
                        <a:pt x="67" y="268"/>
                      </a:lnTo>
                      <a:lnTo>
                        <a:pt x="66" y="267"/>
                      </a:lnTo>
                      <a:lnTo>
                        <a:pt x="63" y="265"/>
                      </a:lnTo>
                      <a:lnTo>
                        <a:pt x="62" y="263"/>
                      </a:lnTo>
                      <a:lnTo>
                        <a:pt x="62" y="262"/>
                      </a:lnTo>
                      <a:lnTo>
                        <a:pt x="61" y="261"/>
                      </a:lnTo>
                      <a:lnTo>
                        <a:pt x="61" y="260"/>
                      </a:lnTo>
                      <a:lnTo>
                        <a:pt x="60" y="260"/>
                      </a:lnTo>
                      <a:lnTo>
                        <a:pt x="60" y="259"/>
                      </a:lnTo>
                      <a:lnTo>
                        <a:pt x="59" y="256"/>
                      </a:lnTo>
                      <a:lnTo>
                        <a:pt x="59" y="255"/>
                      </a:lnTo>
                      <a:lnTo>
                        <a:pt x="58" y="254"/>
                      </a:lnTo>
                      <a:lnTo>
                        <a:pt x="57" y="253"/>
                      </a:lnTo>
                      <a:lnTo>
                        <a:pt x="56" y="251"/>
                      </a:lnTo>
                      <a:lnTo>
                        <a:pt x="56" y="250"/>
                      </a:lnTo>
                      <a:lnTo>
                        <a:pt x="54" y="248"/>
                      </a:lnTo>
                      <a:lnTo>
                        <a:pt x="53" y="247"/>
                      </a:lnTo>
                      <a:lnTo>
                        <a:pt x="53" y="246"/>
                      </a:lnTo>
                      <a:lnTo>
                        <a:pt x="52" y="246"/>
                      </a:lnTo>
                      <a:lnTo>
                        <a:pt x="52" y="245"/>
                      </a:lnTo>
                      <a:lnTo>
                        <a:pt x="51" y="244"/>
                      </a:lnTo>
                      <a:lnTo>
                        <a:pt x="50" y="244"/>
                      </a:lnTo>
                      <a:lnTo>
                        <a:pt x="50" y="243"/>
                      </a:lnTo>
                      <a:lnTo>
                        <a:pt x="49" y="242"/>
                      </a:lnTo>
                      <a:lnTo>
                        <a:pt x="49" y="240"/>
                      </a:lnTo>
                      <a:lnTo>
                        <a:pt x="48" y="240"/>
                      </a:lnTo>
                      <a:lnTo>
                        <a:pt x="48" y="239"/>
                      </a:lnTo>
                      <a:lnTo>
                        <a:pt x="46" y="238"/>
                      </a:lnTo>
                      <a:lnTo>
                        <a:pt x="45" y="238"/>
                      </a:lnTo>
                      <a:lnTo>
                        <a:pt x="45" y="237"/>
                      </a:lnTo>
                      <a:lnTo>
                        <a:pt x="44" y="236"/>
                      </a:lnTo>
                      <a:lnTo>
                        <a:pt x="44" y="235"/>
                      </a:lnTo>
                      <a:lnTo>
                        <a:pt x="43" y="235"/>
                      </a:lnTo>
                      <a:lnTo>
                        <a:pt x="43" y="234"/>
                      </a:lnTo>
                      <a:lnTo>
                        <a:pt x="42" y="233"/>
                      </a:lnTo>
                      <a:lnTo>
                        <a:pt x="41" y="233"/>
                      </a:lnTo>
                      <a:lnTo>
                        <a:pt x="40" y="233"/>
                      </a:lnTo>
                      <a:lnTo>
                        <a:pt x="40" y="231"/>
                      </a:lnTo>
                      <a:lnTo>
                        <a:pt x="37" y="227"/>
                      </a:lnTo>
                      <a:lnTo>
                        <a:pt x="35" y="221"/>
                      </a:lnTo>
                      <a:lnTo>
                        <a:pt x="33" y="216"/>
                      </a:lnTo>
                      <a:lnTo>
                        <a:pt x="31" y="211"/>
                      </a:lnTo>
                      <a:lnTo>
                        <a:pt x="29" y="205"/>
                      </a:lnTo>
                      <a:lnTo>
                        <a:pt x="27" y="200"/>
                      </a:lnTo>
                      <a:lnTo>
                        <a:pt x="25" y="195"/>
                      </a:lnTo>
                      <a:lnTo>
                        <a:pt x="23" y="189"/>
                      </a:lnTo>
                      <a:lnTo>
                        <a:pt x="20" y="184"/>
                      </a:lnTo>
                      <a:lnTo>
                        <a:pt x="18" y="179"/>
                      </a:lnTo>
                      <a:lnTo>
                        <a:pt x="17" y="174"/>
                      </a:lnTo>
                      <a:lnTo>
                        <a:pt x="15" y="168"/>
                      </a:lnTo>
                      <a:lnTo>
                        <a:pt x="12" y="162"/>
                      </a:lnTo>
                      <a:lnTo>
                        <a:pt x="11" y="157"/>
                      </a:lnTo>
                      <a:lnTo>
                        <a:pt x="9" y="151"/>
                      </a:lnTo>
                      <a:lnTo>
                        <a:pt x="8" y="145"/>
                      </a:lnTo>
                      <a:lnTo>
                        <a:pt x="6" y="140"/>
                      </a:lnTo>
                      <a:lnTo>
                        <a:pt x="3" y="134"/>
                      </a:lnTo>
                      <a:lnTo>
                        <a:pt x="2" y="128"/>
                      </a:lnTo>
                      <a:lnTo>
                        <a:pt x="2" y="123"/>
                      </a:lnTo>
                      <a:lnTo>
                        <a:pt x="1" y="117"/>
                      </a:lnTo>
                      <a:lnTo>
                        <a:pt x="0" y="112"/>
                      </a:lnTo>
                      <a:lnTo>
                        <a:pt x="0" y="106"/>
                      </a:lnTo>
                      <a:lnTo>
                        <a:pt x="0" y="100"/>
                      </a:lnTo>
                      <a:lnTo>
                        <a:pt x="0" y="95"/>
                      </a:lnTo>
                      <a:lnTo>
                        <a:pt x="0" y="91"/>
                      </a:lnTo>
                      <a:lnTo>
                        <a:pt x="0" y="87"/>
                      </a:lnTo>
                      <a:lnTo>
                        <a:pt x="0" y="84"/>
                      </a:lnTo>
                      <a:lnTo>
                        <a:pt x="0" y="79"/>
                      </a:lnTo>
                      <a:lnTo>
                        <a:pt x="0" y="75"/>
                      </a:lnTo>
                      <a:lnTo>
                        <a:pt x="0" y="70"/>
                      </a:lnTo>
                      <a:lnTo>
                        <a:pt x="0" y="67"/>
                      </a:lnTo>
                      <a:lnTo>
                        <a:pt x="0" y="62"/>
                      </a:lnTo>
                      <a:lnTo>
                        <a:pt x="0" y="58"/>
                      </a:lnTo>
                      <a:lnTo>
                        <a:pt x="0" y="53"/>
                      </a:lnTo>
                      <a:lnTo>
                        <a:pt x="0" y="50"/>
                      </a:lnTo>
                      <a:lnTo>
                        <a:pt x="0" y="47"/>
                      </a:lnTo>
                      <a:lnTo>
                        <a:pt x="0" y="41"/>
                      </a:lnTo>
                      <a:lnTo>
                        <a:pt x="0" y="38"/>
                      </a:lnTo>
                      <a:lnTo>
                        <a:pt x="0" y="33"/>
                      </a:lnTo>
                      <a:lnTo>
                        <a:pt x="0" y="30"/>
                      </a:lnTo>
                      <a:lnTo>
                        <a:pt x="0" y="24"/>
                      </a:lnTo>
                      <a:lnTo>
                        <a:pt x="0" y="21"/>
                      </a:lnTo>
                      <a:lnTo>
                        <a:pt x="0" y="16"/>
                      </a:lnTo>
                      <a:lnTo>
                        <a:pt x="0" y="13"/>
                      </a:lnTo>
                      <a:lnTo>
                        <a:pt x="0" y="8"/>
                      </a:lnTo>
                      <a:lnTo>
                        <a:pt x="0" y="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36" name="Freeform 124"/>
                <p:cNvSpPr>
                  <a:spLocks/>
                </p:cNvSpPr>
                <p:nvPr/>
              </p:nvSpPr>
              <p:spPr bwMode="auto">
                <a:xfrm>
                  <a:off x="3415" y="1731"/>
                  <a:ext cx="58" cy="69"/>
                </a:xfrm>
                <a:custGeom>
                  <a:avLst/>
                  <a:gdLst>
                    <a:gd name="T0" fmla="*/ 0 w 289"/>
                    <a:gd name="T1" fmla="*/ 0 h 346"/>
                    <a:gd name="T2" fmla="*/ 0 w 289"/>
                    <a:gd name="T3" fmla="*/ 0 h 346"/>
                    <a:gd name="T4" fmla="*/ 0 w 289"/>
                    <a:gd name="T5" fmla="*/ 0 h 346"/>
                    <a:gd name="T6" fmla="*/ 0 w 289"/>
                    <a:gd name="T7" fmla="*/ 0 h 346"/>
                    <a:gd name="T8" fmla="*/ 0 w 289"/>
                    <a:gd name="T9" fmla="*/ 0 h 346"/>
                    <a:gd name="T10" fmla="*/ 0 w 289"/>
                    <a:gd name="T11" fmla="*/ 0 h 346"/>
                    <a:gd name="T12" fmla="*/ 0 w 289"/>
                    <a:gd name="T13" fmla="*/ 0 h 346"/>
                    <a:gd name="T14" fmla="*/ 0 w 289"/>
                    <a:gd name="T15" fmla="*/ 0 h 346"/>
                    <a:gd name="T16" fmla="*/ 0 w 289"/>
                    <a:gd name="T17" fmla="*/ 0 h 346"/>
                    <a:gd name="T18" fmla="*/ 0 w 289"/>
                    <a:gd name="T19" fmla="*/ 0 h 346"/>
                    <a:gd name="T20" fmla="*/ 0 w 289"/>
                    <a:gd name="T21" fmla="*/ 0 h 346"/>
                    <a:gd name="T22" fmla="*/ 0 w 289"/>
                    <a:gd name="T23" fmla="*/ 0 h 346"/>
                    <a:gd name="T24" fmla="*/ 0 w 289"/>
                    <a:gd name="T25" fmla="*/ 0 h 346"/>
                    <a:gd name="T26" fmla="*/ 0 w 289"/>
                    <a:gd name="T27" fmla="*/ 0 h 346"/>
                    <a:gd name="T28" fmla="*/ 0 w 289"/>
                    <a:gd name="T29" fmla="*/ 0 h 346"/>
                    <a:gd name="T30" fmla="*/ 0 w 289"/>
                    <a:gd name="T31" fmla="*/ 0 h 346"/>
                    <a:gd name="T32" fmla="*/ 0 w 289"/>
                    <a:gd name="T33" fmla="*/ 0 h 346"/>
                    <a:gd name="T34" fmla="*/ 0 w 289"/>
                    <a:gd name="T35" fmla="*/ 0 h 346"/>
                    <a:gd name="T36" fmla="*/ 0 w 289"/>
                    <a:gd name="T37" fmla="*/ 0 h 346"/>
                    <a:gd name="T38" fmla="*/ 0 w 289"/>
                    <a:gd name="T39" fmla="*/ 0 h 346"/>
                    <a:gd name="T40" fmla="*/ 0 w 289"/>
                    <a:gd name="T41" fmla="*/ 0 h 346"/>
                    <a:gd name="T42" fmla="*/ 0 w 289"/>
                    <a:gd name="T43" fmla="*/ 0 h 346"/>
                    <a:gd name="T44" fmla="*/ 0 w 289"/>
                    <a:gd name="T45" fmla="*/ 0 h 346"/>
                    <a:gd name="T46" fmla="*/ 0 w 289"/>
                    <a:gd name="T47" fmla="*/ 0 h 346"/>
                    <a:gd name="T48" fmla="*/ 0 w 289"/>
                    <a:gd name="T49" fmla="*/ 0 h 346"/>
                    <a:gd name="T50" fmla="*/ 0 w 289"/>
                    <a:gd name="T51" fmla="*/ 0 h 346"/>
                    <a:gd name="T52" fmla="*/ 0 w 289"/>
                    <a:gd name="T53" fmla="*/ 0 h 346"/>
                    <a:gd name="T54" fmla="*/ 0 w 289"/>
                    <a:gd name="T55" fmla="*/ 0 h 346"/>
                    <a:gd name="T56" fmla="*/ 0 w 289"/>
                    <a:gd name="T57" fmla="*/ 0 h 346"/>
                    <a:gd name="T58" fmla="*/ 0 w 289"/>
                    <a:gd name="T59" fmla="*/ 0 h 346"/>
                    <a:gd name="T60" fmla="*/ 0 w 289"/>
                    <a:gd name="T61" fmla="*/ 0 h 346"/>
                    <a:gd name="T62" fmla="*/ 0 w 289"/>
                    <a:gd name="T63" fmla="*/ 0 h 346"/>
                    <a:gd name="T64" fmla="*/ 0 w 289"/>
                    <a:gd name="T65" fmla="*/ 0 h 346"/>
                    <a:gd name="T66" fmla="*/ 0 w 289"/>
                    <a:gd name="T67" fmla="*/ 0 h 346"/>
                    <a:gd name="T68" fmla="*/ 0 w 289"/>
                    <a:gd name="T69" fmla="*/ 0 h 346"/>
                    <a:gd name="T70" fmla="*/ 0 w 289"/>
                    <a:gd name="T71" fmla="*/ 0 h 346"/>
                    <a:gd name="T72" fmla="*/ 0 w 289"/>
                    <a:gd name="T73" fmla="*/ 0 h 346"/>
                    <a:gd name="T74" fmla="*/ 0 w 289"/>
                    <a:gd name="T75" fmla="*/ 0 h 346"/>
                    <a:gd name="T76" fmla="*/ 0 w 289"/>
                    <a:gd name="T77" fmla="*/ 0 h 346"/>
                    <a:gd name="T78" fmla="*/ 0 w 289"/>
                    <a:gd name="T79" fmla="*/ 0 h 346"/>
                    <a:gd name="T80" fmla="*/ 0 w 289"/>
                    <a:gd name="T81" fmla="*/ 0 h 346"/>
                    <a:gd name="T82" fmla="*/ 0 w 289"/>
                    <a:gd name="T83" fmla="*/ 0 h 346"/>
                    <a:gd name="T84" fmla="*/ 0 w 289"/>
                    <a:gd name="T85" fmla="*/ 0 h 346"/>
                    <a:gd name="T86" fmla="*/ 0 w 289"/>
                    <a:gd name="T87" fmla="*/ 0 h 346"/>
                    <a:gd name="T88" fmla="*/ 0 w 289"/>
                    <a:gd name="T89" fmla="*/ 0 h 346"/>
                    <a:gd name="T90" fmla="*/ 0 w 289"/>
                    <a:gd name="T91" fmla="*/ 0 h 346"/>
                    <a:gd name="T92" fmla="*/ 0 w 289"/>
                    <a:gd name="T93" fmla="*/ 0 h 346"/>
                    <a:gd name="T94" fmla="*/ 0 w 289"/>
                    <a:gd name="T95" fmla="*/ 0 h 346"/>
                    <a:gd name="T96" fmla="*/ 0 w 289"/>
                    <a:gd name="T97" fmla="*/ 0 h 346"/>
                    <a:gd name="T98" fmla="*/ 0 w 289"/>
                    <a:gd name="T99" fmla="*/ 0 h 346"/>
                    <a:gd name="T100" fmla="*/ 0 w 289"/>
                    <a:gd name="T101" fmla="*/ 0 h 346"/>
                    <a:gd name="T102" fmla="*/ 0 w 289"/>
                    <a:gd name="T103" fmla="*/ 0 h 346"/>
                    <a:gd name="T104" fmla="*/ 0 w 289"/>
                    <a:gd name="T105" fmla="*/ 0 h 346"/>
                    <a:gd name="T106" fmla="*/ 0 w 289"/>
                    <a:gd name="T107" fmla="*/ 0 h 34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289" h="346">
                      <a:moveTo>
                        <a:pt x="289" y="36"/>
                      </a:moveTo>
                      <a:lnTo>
                        <a:pt x="289" y="36"/>
                      </a:lnTo>
                      <a:lnTo>
                        <a:pt x="289" y="39"/>
                      </a:lnTo>
                      <a:lnTo>
                        <a:pt x="289" y="44"/>
                      </a:lnTo>
                      <a:lnTo>
                        <a:pt x="289" y="50"/>
                      </a:lnTo>
                      <a:lnTo>
                        <a:pt x="289" y="54"/>
                      </a:lnTo>
                      <a:lnTo>
                        <a:pt x="288" y="60"/>
                      </a:lnTo>
                      <a:lnTo>
                        <a:pt x="288" y="66"/>
                      </a:lnTo>
                      <a:lnTo>
                        <a:pt x="288" y="71"/>
                      </a:lnTo>
                      <a:lnTo>
                        <a:pt x="287" y="77"/>
                      </a:lnTo>
                      <a:lnTo>
                        <a:pt x="287" y="84"/>
                      </a:lnTo>
                      <a:lnTo>
                        <a:pt x="287" y="89"/>
                      </a:lnTo>
                      <a:lnTo>
                        <a:pt x="286" y="96"/>
                      </a:lnTo>
                      <a:lnTo>
                        <a:pt x="285" y="103"/>
                      </a:lnTo>
                      <a:lnTo>
                        <a:pt x="285" y="110"/>
                      </a:lnTo>
                      <a:lnTo>
                        <a:pt x="283" y="115"/>
                      </a:lnTo>
                      <a:lnTo>
                        <a:pt x="282" y="122"/>
                      </a:lnTo>
                      <a:lnTo>
                        <a:pt x="281" y="129"/>
                      </a:lnTo>
                      <a:lnTo>
                        <a:pt x="280" y="135"/>
                      </a:lnTo>
                      <a:lnTo>
                        <a:pt x="279" y="142"/>
                      </a:lnTo>
                      <a:lnTo>
                        <a:pt x="278" y="147"/>
                      </a:lnTo>
                      <a:lnTo>
                        <a:pt x="277" y="153"/>
                      </a:lnTo>
                      <a:lnTo>
                        <a:pt x="274" y="159"/>
                      </a:lnTo>
                      <a:lnTo>
                        <a:pt x="273" y="164"/>
                      </a:lnTo>
                      <a:lnTo>
                        <a:pt x="272" y="170"/>
                      </a:lnTo>
                      <a:lnTo>
                        <a:pt x="270" y="176"/>
                      </a:lnTo>
                      <a:lnTo>
                        <a:pt x="270" y="177"/>
                      </a:lnTo>
                      <a:lnTo>
                        <a:pt x="269" y="178"/>
                      </a:lnTo>
                      <a:lnTo>
                        <a:pt x="269" y="180"/>
                      </a:lnTo>
                      <a:lnTo>
                        <a:pt x="268" y="181"/>
                      </a:lnTo>
                      <a:lnTo>
                        <a:pt x="268" y="182"/>
                      </a:lnTo>
                      <a:lnTo>
                        <a:pt x="266" y="183"/>
                      </a:lnTo>
                      <a:lnTo>
                        <a:pt x="266" y="186"/>
                      </a:lnTo>
                      <a:lnTo>
                        <a:pt x="265" y="186"/>
                      </a:lnTo>
                      <a:lnTo>
                        <a:pt x="265" y="187"/>
                      </a:lnTo>
                      <a:lnTo>
                        <a:pt x="264" y="189"/>
                      </a:lnTo>
                      <a:lnTo>
                        <a:pt x="264" y="190"/>
                      </a:lnTo>
                      <a:lnTo>
                        <a:pt x="263" y="191"/>
                      </a:lnTo>
                      <a:lnTo>
                        <a:pt x="263" y="193"/>
                      </a:lnTo>
                      <a:lnTo>
                        <a:pt x="261" y="194"/>
                      </a:lnTo>
                      <a:lnTo>
                        <a:pt x="261" y="195"/>
                      </a:lnTo>
                      <a:lnTo>
                        <a:pt x="260" y="197"/>
                      </a:lnTo>
                      <a:lnTo>
                        <a:pt x="259" y="198"/>
                      </a:lnTo>
                      <a:lnTo>
                        <a:pt x="259" y="200"/>
                      </a:lnTo>
                      <a:lnTo>
                        <a:pt x="257" y="202"/>
                      </a:lnTo>
                      <a:lnTo>
                        <a:pt x="257" y="203"/>
                      </a:lnTo>
                      <a:lnTo>
                        <a:pt x="256" y="204"/>
                      </a:lnTo>
                      <a:lnTo>
                        <a:pt x="256" y="206"/>
                      </a:lnTo>
                      <a:lnTo>
                        <a:pt x="255" y="207"/>
                      </a:lnTo>
                      <a:lnTo>
                        <a:pt x="254" y="211"/>
                      </a:lnTo>
                      <a:lnTo>
                        <a:pt x="253" y="214"/>
                      </a:lnTo>
                      <a:lnTo>
                        <a:pt x="252" y="217"/>
                      </a:lnTo>
                      <a:lnTo>
                        <a:pt x="251" y="221"/>
                      </a:lnTo>
                      <a:lnTo>
                        <a:pt x="249" y="224"/>
                      </a:lnTo>
                      <a:lnTo>
                        <a:pt x="248" y="228"/>
                      </a:lnTo>
                      <a:lnTo>
                        <a:pt x="247" y="231"/>
                      </a:lnTo>
                      <a:lnTo>
                        <a:pt x="246" y="236"/>
                      </a:lnTo>
                      <a:lnTo>
                        <a:pt x="245" y="239"/>
                      </a:lnTo>
                      <a:lnTo>
                        <a:pt x="244" y="241"/>
                      </a:lnTo>
                      <a:lnTo>
                        <a:pt x="243" y="246"/>
                      </a:lnTo>
                      <a:lnTo>
                        <a:pt x="242" y="249"/>
                      </a:lnTo>
                      <a:lnTo>
                        <a:pt x="240" y="253"/>
                      </a:lnTo>
                      <a:lnTo>
                        <a:pt x="239" y="256"/>
                      </a:lnTo>
                      <a:lnTo>
                        <a:pt x="238" y="259"/>
                      </a:lnTo>
                      <a:lnTo>
                        <a:pt x="237" y="263"/>
                      </a:lnTo>
                      <a:lnTo>
                        <a:pt x="236" y="266"/>
                      </a:lnTo>
                      <a:lnTo>
                        <a:pt x="232" y="270"/>
                      </a:lnTo>
                      <a:lnTo>
                        <a:pt x="231" y="274"/>
                      </a:lnTo>
                      <a:lnTo>
                        <a:pt x="230" y="276"/>
                      </a:lnTo>
                      <a:lnTo>
                        <a:pt x="229" y="280"/>
                      </a:lnTo>
                      <a:lnTo>
                        <a:pt x="227" y="284"/>
                      </a:lnTo>
                      <a:lnTo>
                        <a:pt x="226" y="287"/>
                      </a:lnTo>
                      <a:lnTo>
                        <a:pt x="223" y="290"/>
                      </a:lnTo>
                      <a:lnTo>
                        <a:pt x="222" y="296"/>
                      </a:lnTo>
                      <a:lnTo>
                        <a:pt x="220" y="300"/>
                      </a:lnTo>
                      <a:lnTo>
                        <a:pt x="219" y="304"/>
                      </a:lnTo>
                      <a:lnTo>
                        <a:pt x="218" y="307"/>
                      </a:lnTo>
                      <a:lnTo>
                        <a:pt x="218" y="312"/>
                      </a:lnTo>
                      <a:lnTo>
                        <a:pt x="217" y="314"/>
                      </a:lnTo>
                      <a:lnTo>
                        <a:pt x="215" y="317"/>
                      </a:lnTo>
                      <a:lnTo>
                        <a:pt x="215" y="320"/>
                      </a:lnTo>
                      <a:lnTo>
                        <a:pt x="214" y="323"/>
                      </a:lnTo>
                      <a:lnTo>
                        <a:pt x="214" y="324"/>
                      </a:lnTo>
                      <a:lnTo>
                        <a:pt x="213" y="327"/>
                      </a:lnTo>
                      <a:lnTo>
                        <a:pt x="212" y="329"/>
                      </a:lnTo>
                      <a:lnTo>
                        <a:pt x="212" y="331"/>
                      </a:lnTo>
                      <a:lnTo>
                        <a:pt x="211" y="332"/>
                      </a:lnTo>
                      <a:lnTo>
                        <a:pt x="210" y="334"/>
                      </a:lnTo>
                      <a:lnTo>
                        <a:pt x="209" y="335"/>
                      </a:lnTo>
                      <a:lnTo>
                        <a:pt x="208" y="337"/>
                      </a:lnTo>
                      <a:lnTo>
                        <a:pt x="205" y="339"/>
                      </a:lnTo>
                      <a:lnTo>
                        <a:pt x="203" y="340"/>
                      </a:lnTo>
                      <a:lnTo>
                        <a:pt x="201" y="340"/>
                      </a:lnTo>
                      <a:lnTo>
                        <a:pt x="198" y="342"/>
                      </a:lnTo>
                      <a:lnTo>
                        <a:pt x="196" y="343"/>
                      </a:lnTo>
                      <a:lnTo>
                        <a:pt x="193" y="346"/>
                      </a:lnTo>
                      <a:lnTo>
                        <a:pt x="189" y="346"/>
                      </a:lnTo>
                      <a:lnTo>
                        <a:pt x="187" y="346"/>
                      </a:lnTo>
                      <a:lnTo>
                        <a:pt x="186" y="346"/>
                      </a:lnTo>
                      <a:lnTo>
                        <a:pt x="184" y="346"/>
                      </a:lnTo>
                      <a:lnTo>
                        <a:pt x="183" y="344"/>
                      </a:lnTo>
                      <a:lnTo>
                        <a:pt x="180" y="344"/>
                      </a:lnTo>
                      <a:lnTo>
                        <a:pt x="178" y="343"/>
                      </a:lnTo>
                      <a:lnTo>
                        <a:pt x="177" y="343"/>
                      </a:lnTo>
                      <a:lnTo>
                        <a:pt x="174" y="343"/>
                      </a:lnTo>
                      <a:lnTo>
                        <a:pt x="171" y="342"/>
                      </a:lnTo>
                      <a:lnTo>
                        <a:pt x="170" y="342"/>
                      </a:lnTo>
                      <a:lnTo>
                        <a:pt x="168" y="341"/>
                      </a:lnTo>
                      <a:lnTo>
                        <a:pt x="167" y="341"/>
                      </a:lnTo>
                      <a:lnTo>
                        <a:pt x="164" y="340"/>
                      </a:lnTo>
                      <a:lnTo>
                        <a:pt x="162" y="340"/>
                      </a:lnTo>
                      <a:lnTo>
                        <a:pt x="161" y="340"/>
                      </a:lnTo>
                      <a:lnTo>
                        <a:pt x="159" y="339"/>
                      </a:lnTo>
                      <a:lnTo>
                        <a:pt x="158" y="338"/>
                      </a:lnTo>
                      <a:lnTo>
                        <a:pt x="155" y="338"/>
                      </a:lnTo>
                      <a:lnTo>
                        <a:pt x="154" y="337"/>
                      </a:lnTo>
                      <a:lnTo>
                        <a:pt x="152" y="334"/>
                      </a:lnTo>
                      <a:lnTo>
                        <a:pt x="151" y="334"/>
                      </a:lnTo>
                      <a:lnTo>
                        <a:pt x="149" y="333"/>
                      </a:lnTo>
                      <a:lnTo>
                        <a:pt x="146" y="332"/>
                      </a:lnTo>
                      <a:lnTo>
                        <a:pt x="144" y="330"/>
                      </a:lnTo>
                      <a:lnTo>
                        <a:pt x="143" y="329"/>
                      </a:lnTo>
                      <a:lnTo>
                        <a:pt x="142" y="329"/>
                      </a:lnTo>
                      <a:lnTo>
                        <a:pt x="141" y="326"/>
                      </a:lnTo>
                      <a:lnTo>
                        <a:pt x="139" y="325"/>
                      </a:lnTo>
                      <a:lnTo>
                        <a:pt x="137" y="324"/>
                      </a:lnTo>
                      <a:lnTo>
                        <a:pt x="136" y="323"/>
                      </a:lnTo>
                      <a:lnTo>
                        <a:pt x="135" y="321"/>
                      </a:lnTo>
                      <a:lnTo>
                        <a:pt x="134" y="320"/>
                      </a:lnTo>
                      <a:lnTo>
                        <a:pt x="133" y="317"/>
                      </a:lnTo>
                      <a:lnTo>
                        <a:pt x="132" y="316"/>
                      </a:lnTo>
                      <a:lnTo>
                        <a:pt x="130" y="315"/>
                      </a:lnTo>
                      <a:lnTo>
                        <a:pt x="129" y="313"/>
                      </a:lnTo>
                      <a:lnTo>
                        <a:pt x="127" y="312"/>
                      </a:lnTo>
                      <a:lnTo>
                        <a:pt x="126" y="310"/>
                      </a:lnTo>
                      <a:lnTo>
                        <a:pt x="125" y="308"/>
                      </a:lnTo>
                      <a:lnTo>
                        <a:pt x="124" y="307"/>
                      </a:lnTo>
                      <a:lnTo>
                        <a:pt x="121" y="306"/>
                      </a:lnTo>
                      <a:lnTo>
                        <a:pt x="120" y="305"/>
                      </a:lnTo>
                      <a:lnTo>
                        <a:pt x="119" y="303"/>
                      </a:lnTo>
                      <a:lnTo>
                        <a:pt x="116" y="301"/>
                      </a:lnTo>
                      <a:lnTo>
                        <a:pt x="115" y="301"/>
                      </a:lnTo>
                      <a:lnTo>
                        <a:pt x="112" y="300"/>
                      </a:lnTo>
                      <a:lnTo>
                        <a:pt x="111" y="300"/>
                      </a:lnTo>
                      <a:lnTo>
                        <a:pt x="109" y="299"/>
                      </a:lnTo>
                      <a:lnTo>
                        <a:pt x="108" y="298"/>
                      </a:lnTo>
                      <a:lnTo>
                        <a:pt x="107" y="297"/>
                      </a:lnTo>
                      <a:lnTo>
                        <a:pt x="104" y="296"/>
                      </a:lnTo>
                      <a:lnTo>
                        <a:pt x="103" y="296"/>
                      </a:lnTo>
                      <a:lnTo>
                        <a:pt x="102" y="295"/>
                      </a:lnTo>
                      <a:lnTo>
                        <a:pt x="101" y="293"/>
                      </a:lnTo>
                      <a:lnTo>
                        <a:pt x="100" y="292"/>
                      </a:lnTo>
                      <a:lnTo>
                        <a:pt x="98" y="291"/>
                      </a:lnTo>
                      <a:lnTo>
                        <a:pt x="96" y="290"/>
                      </a:lnTo>
                      <a:lnTo>
                        <a:pt x="95" y="290"/>
                      </a:lnTo>
                      <a:lnTo>
                        <a:pt x="93" y="289"/>
                      </a:lnTo>
                      <a:lnTo>
                        <a:pt x="92" y="289"/>
                      </a:lnTo>
                      <a:lnTo>
                        <a:pt x="91" y="288"/>
                      </a:lnTo>
                      <a:lnTo>
                        <a:pt x="87" y="287"/>
                      </a:lnTo>
                      <a:lnTo>
                        <a:pt x="86" y="286"/>
                      </a:lnTo>
                      <a:lnTo>
                        <a:pt x="85" y="284"/>
                      </a:lnTo>
                      <a:lnTo>
                        <a:pt x="83" y="283"/>
                      </a:lnTo>
                      <a:lnTo>
                        <a:pt x="82" y="282"/>
                      </a:lnTo>
                      <a:lnTo>
                        <a:pt x="81" y="281"/>
                      </a:lnTo>
                      <a:lnTo>
                        <a:pt x="79" y="280"/>
                      </a:lnTo>
                      <a:lnTo>
                        <a:pt x="78" y="279"/>
                      </a:lnTo>
                      <a:lnTo>
                        <a:pt x="76" y="278"/>
                      </a:lnTo>
                      <a:lnTo>
                        <a:pt x="75" y="276"/>
                      </a:lnTo>
                      <a:lnTo>
                        <a:pt x="74" y="274"/>
                      </a:lnTo>
                      <a:lnTo>
                        <a:pt x="73" y="274"/>
                      </a:lnTo>
                      <a:lnTo>
                        <a:pt x="71" y="273"/>
                      </a:lnTo>
                      <a:lnTo>
                        <a:pt x="70" y="272"/>
                      </a:lnTo>
                      <a:lnTo>
                        <a:pt x="70" y="271"/>
                      </a:lnTo>
                      <a:lnTo>
                        <a:pt x="69" y="269"/>
                      </a:lnTo>
                      <a:lnTo>
                        <a:pt x="68" y="269"/>
                      </a:lnTo>
                      <a:lnTo>
                        <a:pt x="68" y="267"/>
                      </a:lnTo>
                      <a:lnTo>
                        <a:pt x="67" y="266"/>
                      </a:lnTo>
                      <a:lnTo>
                        <a:pt x="67" y="264"/>
                      </a:lnTo>
                      <a:lnTo>
                        <a:pt x="66" y="263"/>
                      </a:lnTo>
                      <a:lnTo>
                        <a:pt x="65" y="262"/>
                      </a:lnTo>
                      <a:lnTo>
                        <a:pt x="64" y="259"/>
                      </a:lnTo>
                      <a:lnTo>
                        <a:pt x="64" y="258"/>
                      </a:lnTo>
                      <a:lnTo>
                        <a:pt x="62" y="257"/>
                      </a:lnTo>
                      <a:lnTo>
                        <a:pt x="62" y="256"/>
                      </a:lnTo>
                      <a:lnTo>
                        <a:pt x="60" y="255"/>
                      </a:lnTo>
                      <a:lnTo>
                        <a:pt x="60" y="254"/>
                      </a:lnTo>
                      <a:lnTo>
                        <a:pt x="59" y="253"/>
                      </a:lnTo>
                      <a:lnTo>
                        <a:pt x="58" y="252"/>
                      </a:lnTo>
                      <a:lnTo>
                        <a:pt x="58" y="250"/>
                      </a:lnTo>
                      <a:lnTo>
                        <a:pt x="57" y="249"/>
                      </a:lnTo>
                      <a:lnTo>
                        <a:pt x="56" y="248"/>
                      </a:lnTo>
                      <a:lnTo>
                        <a:pt x="54" y="247"/>
                      </a:lnTo>
                      <a:lnTo>
                        <a:pt x="53" y="247"/>
                      </a:lnTo>
                      <a:lnTo>
                        <a:pt x="53" y="246"/>
                      </a:lnTo>
                      <a:lnTo>
                        <a:pt x="52" y="246"/>
                      </a:lnTo>
                      <a:lnTo>
                        <a:pt x="52" y="245"/>
                      </a:lnTo>
                      <a:lnTo>
                        <a:pt x="51" y="244"/>
                      </a:lnTo>
                      <a:lnTo>
                        <a:pt x="50" y="242"/>
                      </a:lnTo>
                      <a:lnTo>
                        <a:pt x="49" y="241"/>
                      </a:lnTo>
                      <a:lnTo>
                        <a:pt x="48" y="241"/>
                      </a:lnTo>
                      <a:lnTo>
                        <a:pt x="48" y="240"/>
                      </a:lnTo>
                      <a:lnTo>
                        <a:pt x="47" y="239"/>
                      </a:lnTo>
                      <a:lnTo>
                        <a:pt x="45" y="238"/>
                      </a:lnTo>
                      <a:lnTo>
                        <a:pt x="45" y="237"/>
                      </a:lnTo>
                      <a:lnTo>
                        <a:pt x="44" y="236"/>
                      </a:lnTo>
                      <a:lnTo>
                        <a:pt x="43" y="236"/>
                      </a:lnTo>
                      <a:lnTo>
                        <a:pt x="43" y="234"/>
                      </a:lnTo>
                      <a:lnTo>
                        <a:pt x="42" y="233"/>
                      </a:lnTo>
                      <a:lnTo>
                        <a:pt x="41" y="232"/>
                      </a:lnTo>
                      <a:lnTo>
                        <a:pt x="41" y="231"/>
                      </a:lnTo>
                      <a:lnTo>
                        <a:pt x="39" y="227"/>
                      </a:lnTo>
                      <a:lnTo>
                        <a:pt x="37" y="221"/>
                      </a:lnTo>
                      <a:lnTo>
                        <a:pt x="35" y="216"/>
                      </a:lnTo>
                      <a:lnTo>
                        <a:pt x="33" y="211"/>
                      </a:lnTo>
                      <a:lnTo>
                        <a:pt x="31" y="206"/>
                      </a:lnTo>
                      <a:lnTo>
                        <a:pt x="28" y="200"/>
                      </a:lnTo>
                      <a:lnTo>
                        <a:pt x="26" y="196"/>
                      </a:lnTo>
                      <a:lnTo>
                        <a:pt x="24" y="190"/>
                      </a:lnTo>
                      <a:lnTo>
                        <a:pt x="23" y="185"/>
                      </a:lnTo>
                      <a:lnTo>
                        <a:pt x="20" y="180"/>
                      </a:lnTo>
                      <a:lnTo>
                        <a:pt x="18" y="174"/>
                      </a:lnTo>
                      <a:lnTo>
                        <a:pt x="17" y="169"/>
                      </a:lnTo>
                      <a:lnTo>
                        <a:pt x="15" y="163"/>
                      </a:lnTo>
                      <a:lnTo>
                        <a:pt x="14" y="157"/>
                      </a:lnTo>
                      <a:lnTo>
                        <a:pt x="11" y="152"/>
                      </a:lnTo>
                      <a:lnTo>
                        <a:pt x="10" y="146"/>
                      </a:lnTo>
                      <a:lnTo>
                        <a:pt x="8" y="140"/>
                      </a:lnTo>
                      <a:lnTo>
                        <a:pt x="7" y="135"/>
                      </a:lnTo>
                      <a:lnTo>
                        <a:pt x="6" y="129"/>
                      </a:lnTo>
                      <a:lnTo>
                        <a:pt x="5" y="123"/>
                      </a:lnTo>
                      <a:lnTo>
                        <a:pt x="2" y="118"/>
                      </a:lnTo>
                      <a:lnTo>
                        <a:pt x="1" y="112"/>
                      </a:lnTo>
                      <a:lnTo>
                        <a:pt x="1" y="105"/>
                      </a:lnTo>
                      <a:lnTo>
                        <a:pt x="0" y="100"/>
                      </a:lnTo>
                      <a:lnTo>
                        <a:pt x="0" y="96"/>
                      </a:lnTo>
                      <a:lnTo>
                        <a:pt x="0" y="92"/>
                      </a:lnTo>
                      <a:lnTo>
                        <a:pt x="0" y="87"/>
                      </a:lnTo>
                      <a:lnTo>
                        <a:pt x="0" y="84"/>
                      </a:lnTo>
                      <a:lnTo>
                        <a:pt x="0" y="80"/>
                      </a:lnTo>
                      <a:lnTo>
                        <a:pt x="0" y="76"/>
                      </a:lnTo>
                      <a:lnTo>
                        <a:pt x="0" y="71"/>
                      </a:lnTo>
                      <a:lnTo>
                        <a:pt x="0" y="68"/>
                      </a:lnTo>
                      <a:lnTo>
                        <a:pt x="0" y="64"/>
                      </a:lnTo>
                      <a:lnTo>
                        <a:pt x="0" y="60"/>
                      </a:lnTo>
                      <a:lnTo>
                        <a:pt x="0" y="55"/>
                      </a:lnTo>
                      <a:lnTo>
                        <a:pt x="0" y="52"/>
                      </a:lnTo>
                      <a:lnTo>
                        <a:pt x="0" y="47"/>
                      </a:lnTo>
                      <a:lnTo>
                        <a:pt x="0" y="44"/>
                      </a:lnTo>
                      <a:lnTo>
                        <a:pt x="0" y="38"/>
                      </a:lnTo>
                      <a:lnTo>
                        <a:pt x="0" y="35"/>
                      </a:lnTo>
                      <a:lnTo>
                        <a:pt x="0" y="30"/>
                      </a:lnTo>
                      <a:lnTo>
                        <a:pt x="0" y="27"/>
                      </a:lnTo>
                      <a:lnTo>
                        <a:pt x="0" y="21"/>
                      </a:lnTo>
                      <a:lnTo>
                        <a:pt x="0" y="18"/>
                      </a:lnTo>
                      <a:lnTo>
                        <a:pt x="0" y="13"/>
                      </a:lnTo>
                      <a:lnTo>
                        <a:pt x="0" y="9"/>
                      </a:lnTo>
                      <a:lnTo>
                        <a:pt x="0" y="5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37" name="Freeform 125"/>
                <p:cNvSpPr>
                  <a:spLocks/>
                </p:cNvSpPr>
                <p:nvPr/>
              </p:nvSpPr>
              <p:spPr bwMode="auto">
                <a:xfrm>
                  <a:off x="3688" y="1447"/>
                  <a:ext cx="53" cy="40"/>
                </a:xfrm>
                <a:custGeom>
                  <a:avLst/>
                  <a:gdLst>
                    <a:gd name="T0" fmla="*/ 0 w 264"/>
                    <a:gd name="T1" fmla="*/ 0 h 202"/>
                    <a:gd name="T2" fmla="*/ 0 w 264"/>
                    <a:gd name="T3" fmla="*/ 0 h 202"/>
                    <a:gd name="T4" fmla="*/ 0 w 264"/>
                    <a:gd name="T5" fmla="*/ 0 h 202"/>
                    <a:gd name="T6" fmla="*/ 0 w 264"/>
                    <a:gd name="T7" fmla="*/ 0 h 202"/>
                    <a:gd name="T8" fmla="*/ 0 w 264"/>
                    <a:gd name="T9" fmla="*/ 0 h 202"/>
                    <a:gd name="T10" fmla="*/ 0 w 264"/>
                    <a:gd name="T11" fmla="*/ 0 h 202"/>
                    <a:gd name="T12" fmla="*/ 0 w 264"/>
                    <a:gd name="T13" fmla="*/ 0 h 202"/>
                    <a:gd name="T14" fmla="*/ 0 w 264"/>
                    <a:gd name="T15" fmla="*/ 0 h 202"/>
                    <a:gd name="T16" fmla="*/ 0 w 264"/>
                    <a:gd name="T17" fmla="*/ 0 h 202"/>
                    <a:gd name="T18" fmla="*/ 0 w 264"/>
                    <a:gd name="T19" fmla="*/ 0 h 202"/>
                    <a:gd name="T20" fmla="*/ 0 w 264"/>
                    <a:gd name="T21" fmla="*/ 0 h 202"/>
                    <a:gd name="T22" fmla="*/ 0 w 264"/>
                    <a:gd name="T23" fmla="*/ 0 h 202"/>
                    <a:gd name="T24" fmla="*/ 0 w 264"/>
                    <a:gd name="T25" fmla="*/ 0 h 202"/>
                    <a:gd name="T26" fmla="*/ 0 w 264"/>
                    <a:gd name="T27" fmla="*/ 0 h 202"/>
                    <a:gd name="T28" fmla="*/ 0 w 264"/>
                    <a:gd name="T29" fmla="*/ 0 h 202"/>
                    <a:gd name="T30" fmla="*/ 0 w 264"/>
                    <a:gd name="T31" fmla="*/ 0 h 202"/>
                    <a:gd name="T32" fmla="*/ 0 w 264"/>
                    <a:gd name="T33" fmla="*/ 0 h 202"/>
                    <a:gd name="T34" fmla="*/ 0 w 264"/>
                    <a:gd name="T35" fmla="*/ 0 h 202"/>
                    <a:gd name="T36" fmla="*/ 0 w 264"/>
                    <a:gd name="T37" fmla="*/ 0 h 202"/>
                    <a:gd name="T38" fmla="*/ 0 w 264"/>
                    <a:gd name="T39" fmla="*/ 0 h 202"/>
                    <a:gd name="T40" fmla="*/ 0 w 264"/>
                    <a:gd name="T41" fmla="*/ 0 h 202"/>
                    <a:gd name="T42" fmla="*/ 0 w 264"/>
                    <a:gd name="T43" fmla="*/ 0 h 202"/>
                    <a:gd name="T44" fmla="*/ 0 w 264"/>
                    <a:gd name="T45" fmla="*/ 0 h 202"/>
                    <a:gd name="T46" fmla="*/ 0 w 264"/>
                    <a:gd name="T47" fmla="*/ 0 h 202"/>
                    <a:gd name="T48" fmla="*/ 0 w 264"/>
                    <a:gd name="T49" fmla="*/ 0 h 202"/>
                    <a:gd name="T50" fmla="*/ 0 w 264"/>
                    <a:gd name="T51" fmla="*/ 0 h 202"/>
                    <a:gd name="T52" fmla="*/ 0 w 264"/>
                    <a:gd name="T53" fmla="*/ 0 h 202"/>
                    <a:gd name="T54" fmla="*/ 0 w 264"/>
                    <a:gd name="T55" fmla="*/ 0 h 202"/>
                    <a:gd name="T56" fmla="*/ 0 w 264"/>
                    <a:gd name="T57" fmla="*/ 0 h 202"/>
                    <a:gd name="T58" fmla="*/ 0 w 264"/>
                    <a:gd name="T59" fmla="*/ 0 h 202"/>
                    <a:gd name="T60" fmla="*/ 0 w 264"/>
                    <a:gd name="T61" fmla="*/ 0 h 202"/>
                    <a:gd name="T62" fmla="*/ 0 w 264"/>
                    <a:gd name="T63" fmla="*/ 0 h 202"/>
                    <a:gd name="T64" fmla="*/ 0 w 264"/>
                    <a:gd name="T65" fmla="*/ 0 h 202"/>
                    <a:gd name="T66" fmla="*/ 0 w 264"/>
                    <a:gd name="T67" fmla="*/ 0 h 202"/>
                    <a:gd name="T68" fmla="*/ 0 w 264"/>
                    <a:gd name="T69" fmla="*/ 0 h 202"/>
                    <a:gd name="T70" fmla="*/ 0 w 264"/>
                    <a:gd name="T71" fmla="*/ 0 h 202"/>
                    <a:gd name="T72" fmla="*/ 0 w 264"/>
                    <a:gd name="T73" fmla="*/ 0 h 202"/>
                    <a:gd name="T74" fmla="*/ 0 w 264"/>
                    <a:gd name="T75" fmla="*/ 0 h 202"/>
                    <a:gd name="T76" fmla="*/ 0 w 264"/>
                    <a:gd name="T77" fmla="*/ 0 h 202"/>
                    <a:gd name="T78" fmla="*/ 0 w 264"/>
                    <a:gd name="T79" fmla="*/ 0 h 202"/>
                    <a:gd name="T80" fmla="*/ 0 w 264"/>
                    <a:gd name="T81" fmla="*/ 0 h 202"/>
                    <a:gd name="T82" fmla="*/ 0 w 264"/>
                    <a:gd name="T83" fmla="*/ 0 h 202"/>
                    <a:gd name="T84" fmla="*/ 0 w 264"/>
                    <a:gd name="T85" fmla="*/ 0 h 202"/>
                    <a:gd name="T86" fmla="*/ 0 w 264"/>
                    <a:gd name="T87" fmla="*/ 0 h 202"/>
                    <a:gd name="T88" fmla="*/ 0 w 264"/>
                    <a:gd name="T89" fmla="*/ 0 h 202"/>
                    <a:gd name="T90" fmla="*/ 0 w 264"/>
                    <a:gd name="T91" fmla="*/ 0 h 202"/>
                    <a:gd name="T92" fmla="*/ 0 w 264"/>
                    <a:gd name="T93" fmla="*/ 0 h 202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264" h="202">
                      <a:moveTo>
                        <a:pt x="264" y="193"/>
                      </a:moveTo>
                      <a:lnTo>
                        <a:pt x="264" y="193"/>
                      </a:lnTo>
                      <a:lnTo>
                        <a:pt x="262" y="186"/>
                      </a:lnTo>
                      <a:lnTo>
                        <a:pt x="261" y="178"/>
                      </a:lnTo>
                      <a:lnTo>
                        <a:pt x="259" y="171"/>
                      </a:lnTo>
                      <a:lnTo>
                        <a:pt x="256" y="162"/>
                      </a:lnTo>
                      <a:lnTo>
                        <a:pt x="254" y="156"/>
                      </a:lnTo>
                      <a:lnTo>
                        <a:pt x="252" y="148"/>
                      </a:lnTo>
                      <a:lnTo>
                        <a:pt x="249" y="139"/>
                      </a:lnTo>
                      <a:lnTo>
                        <a:pt x="245" y="132"/>
                      </a:lnTo>
                      <a:lnTo>
                        <a:pt x="243" y="124"/>
                      </a:lnTo>
                      <a:lnTo>
                        <a:pt x="239" y="117"/>
                      </a:lnTo>
                      <a:lnTo>
                        <a:pt x="236" y="109"/>
                      </a:lnTo>
                      <a:lnTo>
                        <a:pt x="234" y="101"/>
                      </a:lnTo>
                      <a:lnTo>
                        <a:pt x="230" y="94"/>
                      </a:lnTo>
                      <a:lnTo>
                        <a:pt x="226" y="88"/>
                      </a:lnTo>
                      <a:lnTo>
                        <a:pt x="222" y="81"/>
                      </a:lnTo>
                      <a:lnTo>
                        <a:pt x="219" y="75"/>
                      </a:lnTo>
                      <a:lnTo>
                        <a:pt x="213" y="68"/>
                      </a:lnTo>
                      <a:lnTo>
                        <a:pt x="210" y="63"/>
                      </a:lnTo>
                      <a:lnTo>
                        <a:pt x="205" y="58"/>
                      </a:lnTo>
                      <a:lnTo>
                        <a:pt x="201" y="52"/>
                      </a:lnTo>
                      <a:lnTo>
                        <a:pt x="196" y="49"/>
                      </a:lnTo>
                      <a:lnTo>
                        <a:pt x="192" y="46"/>
                      </a:lnTo>
                      <a:lnTo>
                        <a:pt x="186" y="41"/>
                      </a:lnTo>
                      <a:lnTo>
                        <a:pt x="181" y="39"/>
                      </a:lnTo>
                      <a:lnTo>
                        <a:pt x="177" y="31"/>
                      </a:lnTo>
                      <a:lnTo>
                        <a:pt x="173" y="24"/>
                      </a:lnTo>
                      <a:lnTo>
                        <a:pt x="169" y="18"/>
                      </a:lnTo>
                      <a:lnTo>
                        <a:pt x="165" y="13"/>
                      </a:lnTo>
                      <a:lnTo>
                        <a:pt x="159" y="9"/>
                      </a:lnTo>
                      <a:lnTo>
                        <a:pt x="154" y="7"/>
                      </a:lnTo>
                      <a:lnTo>
                        <a:pt x="150" y="4"/>
                      </a:lnTo>
                      <a:lnTo>
                        <a:pt x="145" y="1"/>
                      </a:lnTo>
                      <a:lnTo>
                        <a:pt x="140" y="1"/>
                      </a:lnTo>
                      <a:lnTo>
                        <a:pt x="134" y="0"/>
                      </a:lnTo>
                      <a:lnTo>
                        <a:pt x="128" y="0"/>
                      </a:lnTo>
                      <a:lnTo>
                        <a:pt x="123" y="0"/>
                      </a:lnTo>
                      <a:lnTo>
                        <a:pt x="117" y="1"/>
                      </a:lnTo>
                      <a:lnTo>
                        <a:pt x="111" y="1"/>
                      </a:lnTo>
                      <a:lnTo>
                        <a:pt x="106" y="3"/>
                      </a:lnTo>
                      <a:lnTo>
                        <a:pt x="98" y="5"/>
                      </a:lnTo>
                      <a:lnTo>
                        <a:pt x="92" y="7"/>
                      </a:lnTo>
                      <a:lnTo>
                        <a:pt x="86" y="7"/>
                      </a:lnTo>
                      <a:lnTo>
                        <a:pt x="80" y="9"/>
                      </a:lnTo>
                      <a:lnTo>
                        <a:pt x="73" y="12"/>
                      </a:lnTo>
                      <a:lnTo>
                        <a:pt x="66" y="13"/>
                      </a:lnTo>
                      <a:lnTo>
                        <a:pt x="59" y="13"/>
                      </a:lnTo>
                      <a:lnTo>
                        <a:pt x="54" y="14"/>
                      </a:lnTo>
                      <a:lnTo>
                        <a:pt x="47" y="15"/>
                      </a:lnTo>
                      <a:lnTo>
                        <a:pt x="46" y="16"/>
                      </a:lnTo>
                      <a:lnTo>
                        <a:pt x="43" y="17"/>
                      </a:lnTo>
                      <a:lnTo>
                        <a:pt x="42" y="18"/>
                      </a:lnTo>
                      <a:lnTo>
                        <a:pt x="41" y="18"/>
                      </a:lnTo>
                      <a:lnTo>
                        <a:pt x="40" y="18"/>
                      </a:lnTo>
                      <a:lnTo>
                        <a:pt x="39" y="20"/>
                      </a:lnTo>
                      <a:lnTo>
                        <a:pt x="38" y="21"/>
                      </a:lnTo>
                      <a:lnTo>
                        <a:pt x="37" y="22"/>
                      </a:lnTo>
                      <a:lnTo>
                        <a:pt x="35" y="23"/>
                      </a:lnTo>
                      <a:lnTo>
                        <a:pt x="34" y="24"/>
                      </a:lnTo>
                      <a:lnTo>
                        <a:pt x="33" y="24"/>
                      </a:lnTo>
                      <a:lnTo>
                        <a:pt x="33" y="25"/>
                      </a:lnTo>
                      <a:lnTo>
                        <a:pt x="32" y="26"/>
                      </a:lnTo>
                      <a:lnTo>
                        <a:pt x="32" y="27"/>
                      </a:lnTo>
                      <a:lnTo>
                        <a:pt x="31" y="29"/>
                      </a:lnTo>
                      <a:lnTo>
                        <a:pt x="31" y="30"/>
                      </a:lnTo>
                      <a:lnTo>
                        <a:pt x="31" y="31"/>
                      </a:lnTo>
                      <a:lnTo>
                        <a:pt x="30" y="34"/>
                      </a:lnTo>
                      <a:lnTo>
                        <a:pt x="29" y="37"/>
                      </a:lnTo>
                      <a:lnTo>
                        <a:pt x="27" y="40"/>
                      </a:lnTo>
                      <a:lnTo>
                        <a:pt x="27" y="43"/>
                      </a:lnTo>
                      <a:lnTo>
                        <a:pt x="26" y="46"/>
                      </a:lnTo>
                      <a:lnTo>
                        <a:pt x="26" y="49"/>
                      </a:lnTo>
                      <a:lnTo>
                        <a:pt x="25" y="51"/>
                      </a:lnTo>
                      <a:lnTo>
                        <a:pt x="25" y="55"/>
                      </a:lnTo>
                      <a:lnTo>
                        <a:pt x="25" y="57"/>
                      </a:lnTo>
                      <a:lnTo>
                        <a:pt x="24" y="61"/>
                      </a:lnTo>
                      <a:lnTo>
                        <a:pt x="24" y="64"/>
                      </a:lnTo>
                      <a:lnTo>
                        <a:pt x="24" y="67"/>
                      </a:lnTo>
                      <a:lnTo>
                        <a:pt x="24" y="69"/>
                      </a:lnTo>
                      <a:lnTo>
                        <a:pt x="24" y="73"/>
                      </a:lnTo>
                      <a:lnTo>
                        <a:pt x="23" y="76"/>
                      </a:lnTo>
                      <a:lnTo>
                        <a:pt x="23" y="78"/>
                      </a:lnTo>
                      <a:lnTo>
                        <a:pt x="23" y="82"/>
                      </a:lnTo>
                      <a:lnTo>
                        <a:pt x="23" y="84"/>
                      </a:lnTo>
                      <a:lnTo>
                        <a:pt x="23" y="88"/>
                      </a:lnTo>
                      <a:lnTo>
                        <a:pt x="23" y="90"/>
                      </a:lnTo>
                      <a:lnTo>
                        <a:pt x="22" y="94"/>
                      </a:lnTo>
                      <a:lnTo>
                        <a:pt x="22" y="97"/>
                      </a:lnTo>
                      <a:lnTo>
                        <a:pt x="21" y="100"/>
                      </a:lnTo>
                      <a:lnTo>
                        <a:pt x="21" y="102"/>
                      </a:lnTo>
                      <a:lnTo>
                        <a:pt x="20" y="106"/>
                      </a:lnTo>
                      <a:lnTo>
                        <a:pt x="20" y="107"/>
                      </a:lnTo>
                      <a:lnTo>
                        <a:pt x="18" y="110"/>
                      </a:lnTo>
                      <a:lnTo>
                        <a:pt x="18" y="112"/>
                      </a:lnTo>
                      <a:lnTo>
                        <a:pt x="17" y="115"/>
                      </a:lnTo>
                      <a:lnTo>
                        <a:pt x="17" y="117"/>
                      </a:lnTo>
                      <a:lnTo>
                        <a:pt x="17" y="119"/>
                      </a:lnTo>
                      <a:lnTo>
                        <a:pt x="15" y="123"/>
                      </a:lnTo>
                      <a:lnTo>
                        <a:pt x="15" y="125"/>
                      </a:lnTo>
                      <a:lnTo>
                        <a:pt x="15" y="127"/>
                      </a:lnTo>
                      <a:lnTo>
                        <a:pt x="14" y="129"/>
                      </a:lnTo>
                      <a:lnTo>
                        <a:pt x="14" y="133"/>
                      </a:lnTo>
                      <a:lnTo>
                        <a:pt x="14" y="134"/>
                      </a:lnTo>
                      <a:lnTo>
                        <a:pt x="14" y="137"/>
                      </a:lnTo>
                      <a:lnTo>
                        <a:pt x="13" y="140"/>
                      </a:lnTo>
                      <a:lnTo>
                        <a:pt x="13" y="142"/>
                      </a:lnTo>
                      <a:lnTo>
                        <a:pt x="13" y="144"/>
                      </a:lnTo>
                      <a:lnTo>
                        <a:pt x="12" y="148"/>
                      </a:lnTo>
                      <a:lnTo>
                        <a:pt x="12" y="150"/>
                      </a:lnTo>
                      <a:lnTo>
                        <a:pt x="12" y="152"/>
                      </a:lnTo>
                      <a:lnTo>
                        <a:pt x="10" y="156"/>
                      </a:lnTo>
                      <a:lnTo>
                        <a:pt x="10" y="158"/>
                      </a:lnTo>
                      <a:lnTo>
                        <a:pt x="9" y="160"/>
                      </a:lnTo>
                      <a:lnTo>
                        <a:pt x="9" y="162"/>
                      </a:lnTo>
                      <a:lnTo>
                        <a:pt x="8" y="170"/>
                      </a:lnTo>
                      <a:lnTo>
                        <a:pt x="7" y="176"/>
                      </a:lnTo>
                      <a:lnTo>
                        <a:pt x="6" y="181"/>
                      </a:lnTo>
                      <a:lnTo>
                        <a:pt x="6" y="184"/>
                      </a:lnTo>
                      <a:lnTo>
                        <a:pt x="5" y="187"/>
                      </a:lnTo>
                      <a:lnTo>
                        <a:pt x="4" y="188"/>
                      </a:lnTo>
                      <a:lnTo>
                        <a:pt x="4" y="191"/>
                      </a:lnTo>
                      <a:lnTo>
                        <a:pt x="3" y="191"/>
                      </a:lnTo>
                      <a:lnTo>
                        <a:pt x="1" y="190"/>
                      </a:lnTo>
                      <a:lnTo>
                        <a:pt x="1" y="188"/>
                      </a:lnTo>
                      <a:lnTo>
                        <a:pt x="0" y="187"/>
                      </a:lnTo>
                      <a:lnTo>
                        <a:pt x="0" y="186"/>
                      </a:lnTo>
                      <a:lnTo>
                        <a:pt x="0" y="187"/>
                      </a:lnTo>
                      <a:lnTo>
                        <a:pt x="0" y="188"/>
                      </a:lnTo>
                      <a:lnTo>
                        <a:pt x="0" y="190"/>
                      </a:lnTo>
                      <a:lnTo>
                        <a:pt x="0" y="193"/>
                      </a:lnTo>
                      <a:lnTo>
                        <a:pt x="0" y="198"/>
                      </a:lnTo>
                      <a:lnTo>
                        <a:pt x="0" y="202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38" name="Freeform 126"/>
                <p:cNvSpPr>
                  <a:spLocks/>
                </p:cNvSpPr>
                <p:nvPr/>
              </p:nvSpPr>
              <p:spPr bwMode="auto">
                <a:xfrm>
                  <a:off x="3316" y="1345"/>
                  <a:ext cx="123" cy="141"/>
                </a:xfrm>
                <a:custGeom>
                  <a:avLst/>
                  <a:gdLst>
                    <a:gd name="T0" fmla="*/ 0 w 615"/>
                    <a:gd name="T1" fmla="*/ 0 h 705"/>
                    <a:gd name="T2" fmla="*/ 0 w 615"/>
                    <a:gd name="T3" fmla="*/ 0 h 705"/>
                    <a:gd name="T4" fmla="*/ 0 w 615"/>
                    <a:gd name="T5" fmla="*/ 0 h 705"/>
                    <a:gd name="T6" fmla="*/ 0 w 615"/>
                    <a:gd name="T7" fmla="*/ 0 h 705"/>
                    <a:gd name="T8" fmla="*/ 0 w 615"/>
                    <a:gd name="T9" fmla="*/ 0 h 705"/>
                    <a:gd name="T10" fmla="*/ 0 w 615"/>
                    <a:gd name="T11" fmla="*/ 0 h 705"/>
                    <a:gd name="T12" fmla="*/ 0 w 615"/>
                    <a:gd name="T13" fmla="*/ 0 h 705"/>
                    <a:gd name="T14" fmla="*/ 0 w 615"/>
                    <a:gd name="T15" fmla="*/ 0 h 705"/>
                    <a:gd name="T16" fmla="*/ 0 w 615"/>
                    <a:gd name="T17" fmla="*/ 0 h 705"/>
                    <a:gd name="T18" fmla="*/ 0 w 615"/>
                    <a:gd name="T19" fmla="*/ 0 h 705"/>
                    <a:gd name="T20" fmla="*/ 0 w 615"/>
                    <a:gd name="T21" fmla="*/ 0 h 705"/>
                    <a:gd name="T22" fmla="*/ 0 w 615"/>
                    <a:gd name="T23" fmla="*/ 0 h 705"/>
                    <a:gd name="T24" fmla="*/ 0 w 615"/>
                    <a:gd name="T25" fmla="*/ 0 h 705"/>
                    <a:gd name="T26" fmla="*/ 0 w 615"/>
                    <a:gd name="T27" fmla="*/ 0 h 705"/>
                    <a:gd name="T28" fmla="*/ 0 w 615"/>
                    <a:gd name="T29" fmla="*/ 0 h 705"/>
                    <a:gd name="T30" fmla="*/ 0 w 615"/>
                    <a:gd name="T31" fmla="*/ 0 h 705"/>
                    <a:gd name="T32" fmla="*/ 0 w 615"/>
                    <a:gd name="T33" fmla="*/ 0 h 705"/>
                    <a:gd name="T34" fmla="*/ 0 w 615"/>
                    <a:gd name="T35" fmla="*/ 0 h 705"/>
                    <a:gd name="T36" fmla="*/ 0 w 615"/>
                    <a:gd name="T37" fmla="*/ 0 h 705"/>
                    <a:gd name="T38" fmla="*/ 0 w 615"/>
                    <a:gd name="T39" fmla="*/ 0 h 705"/>
                    <a:gd name="T40" fmla="*/ 0 w 615"/>
                    <a:gd name="T41" fmla="*/ 0 h 705"/>
                    <a:gd name="T42" fmla="*/ 0 w 615"/>
                    <a:gd name="T43" fmla="*/ 0 h 705"/>
                    <a:gd name="T44" fmla="*/ 0 w 615"/>
                    <a:gd name="T45" fmla="*/ 0 h 705"/>
                    <a:gd name="T46" fmla="*/ 0 w 615"/>
                    <a:gd name="T47" fmla="*/ 0 h 705"/>
                    <a:gd name="T48" fmla="*/ 0 w 615"/>
                    <a:gd name="T49" fmla="*/ 0 h 705"/>
                    <a:gd name="T50" fmla="*/ 0 w 615"/>
                    <a:gd name="T51" fmla="*/ 0 h 705"/>
                    <a:gd name="T52" fmla="*/ 0 w 615"/>
                    <a:gd name="T53" fmla="*/ 0 h 705"/>
                    <a:gd name="T54" fmla="*/ 0 w 615"/>
                    <a:gd name="T55" fmla="*/ 0 h 705"/>
                    <a:gd name="T56" fmla="*/ 0 w 615"/>
                    <a:gd name="T57" fmla="*/ 0 h 705"/>
                    <a:gd name="T58" fmla="*/ 0 w 615"/>
                    <a:gd name="T59" fmla="*/ 0 h 705"/>
                    <a:gd name="T60" fmla="*/ 0 w 615"/>
                    <a:gd name="T61" fmla="*/ 0 h 705"/>
                    <a:gd name="T62" fmla="*/ 0 w 615"/>
                    <a:gd name="T63" fmla="*/ 0 h 705"/>
                    <a:gd name="T64" fmla="*/ 0 w 615"/>
                    <a:gd name="T65" fmla="*/ 0 h 705"/>
                    <a:gd name="T66" fmla="*/ 0 w 615"/>
                    <a:gd name="T67" fmla="*/ 0 h 705"/>
                    <a:gd name="T68" fmla="*/ 0 w 615"/>
                    <a:gd name="T69" fmla="*/ 0 h 705"/>
                    <a:gd name="T70" fmla="*/ 0 w 615"/>
                    <a:gd name="T71" fmla="*/ 0 h 705"/>
                    <a:gd name="T72" fmla="*/ 0 w 615"/>
                    <a:gd name="T73" fmla="*/ 0 h 705"/>
                    <a:gd name="T74" fmla="*/ 0 w 615"/>
                    <a:gd name="T75" fmla="*/ 0 h 705"/>
                    <a:gd name="T76" fmla="*/ 0 w 615"/>
                    <a:gd name="T77" fmla="*/ 0 h 705"/>
                    <a:gd name="T78" fmla="*/ 0 w 615"/>
                    <a:gd name="T79" fmla="*/ 0 h 705"/>
                    <a:gd name="T80" fmla="*/ 0 w 615"/>
                    <a:gd name="T81" fmla="*/ 0 h 705"/>
                    <a:gd name="T82" fmla="*/ 0 w 615"/>
                    <a:gd name="T83" fmla="*/ 0 h 705"/>
                    <a:gd name="T84" fmla="*/ 0 w 615"/>
                    <a:gd name="T85" fmla="*/ 0 h 705"/>
                    <a:gd name="T86" fmla="*/ 0 w 615"/>
                    <a:gd name="T87" fmla="*/ 0 h 705"/>
                    <a:gd name="T88" fmla="*/ 0 w 615"/>
                    <a:gd name="T89" fmla="*/ 0 h 705"/>
                    <a:gd name="T90" fmla="*/ 0 w 615"/>
                    <a:gd name="T91" fmla="*/ 0 h 705"/>
                    <a:gd name="T92" fmla="*/ 0 w 615"/>
                    <a:gd name="T93" fmla="*/ 0 h 705"/>
                    <a:gd name="T94" fmla="*/ 0 w 615"/>
                    <a:gd name="T95" fmla="*/ 0 h 705"/>
                    <a:gd name="T96" fmla="*/ 0 w 615"/>
                    <a:gd name="T97" fmla="*/ 0 h 705"/>
                    <a:gd name="T98" fmla="*/ 0 w 615"/>
                    <a:gd name="T99" fmla="*/ 0 h 705"/>
                    <a:gd name="T100" fmla="*/ 0 w 615"/>
                    <a:gd name="T101" fmla="*/ 0 h 705"/>
                    <a:gd name="T102" fmla="*/ 0 w 615"/>
                    <a:gd name="T103" fmla="*/ 0 h 705"/>
                    <a:gd name="T104" fmla="*/ 0 w 615"/>
                    <a:gd name="T105" fmla="*/ 0 h 705"/>
                    <a:gd name="T106" fmla="*/ 0 w 615"/>
                    <a:gd name="T107" fmla="*/ 0 h 705"/>
                    <a:gd name="T108" fmla="*/ 0 w 615"/>
                    <a:gd name="T109" fmla="*/ 0 h 705"/>
                    <a:gd name="T110" fmla="*/ 0 w 615"/>
                    <a:gd name="T111" fmla="*/ 0 h 705"/>
                    <a:gd name="T112" fmla="*/ 0 w 615"/>
                    <a:gd name="T113" fmla="*/ 0 h 705"/>
                    <a:gd name="T114" fmla="*/ 0 w 615"/>
                    <a:gd name="T115" fmla="*/ 0 h 705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0" t="0" r="r" b="b"/>
                  <a:pathLst>
                    <a:path w="615" h="705">
                      <a:moveTo>
                        <a:pt x="524" y="704"/>
                      </a:moveTo>
                      <a:lnTo>
                        <a:pt x="524" y="704"/>
                      </a:lnTo>
                      <a:lnTo>
                        <a:pt x="522" y="703"/>
                      </a:lnTo>
                      <a:lnTo>
                        <a:pt x="520" y="703"/>
                      </a:lnTo>
                      <a:lnTo>
                        <a:pt x="516" y="703"/>
                      </a:lnTo>
                      <a:lnTo>
                        <a:pt x="514" y="703"/>
                      </a:lnTo>
                      <a:lnTo>
                        <a:pt x="512" y="703"/>
                      </a:lnTo>
                      <a:lnTo>
                        <a:pt x="509" y="703"/>
                      </a:lnTo>
                      <a:lnTo>
                        <a:pt x="507" y="703"/>
                      </a:lnTo>
                      <a:lnTo>
                        <a:pt x="504" y="704"/>
                      </a:lnTo>
                      <a:lnTo>
                        <a:pt x="500" y="704"/>
                      </a:lnTo>
                      <a:lnTo>
                        <a:pt x="498" y="704"/>
                      </a:lnTo>
                      <a:lnTo>
                        <a:pt x="496" y="704"/>
                      </a:lnTo>
                      <a:lnTo>
                        <a:pt x="494" y="705"/>
                      </a:lnTo>
                      <a:lnTo>
                        <a:pt x="490" y="705"/>
                      </a:lnTo>
                      <a:lnTo>
                        <a:pt x="488" y="704"/>
                      </a:lnTo>
                      <a:lnTo>
                        <a:pt x="486" y="704"/>
                      </a:lnTo>
                      <a:lnTo>
                        <a:pt x="483" y="704"/>
                      </a:lnTo>
                      <a:lnTo>
                        <a:pt x="482" y="703"/>
                      </a:lnTo>
                      <a:lnTo>
                        <a:pt x="480" y="703"/>
                      </a:lnTo>
                      <a:lnTo>
                        <a:pt x="478" y="702"/>
                      </a:lnTo>
                      <a:lnTo>
                        <a:pt x="475" y="700"/>
                      </a:lnTo>
                      <a:lnTo>
                        <a:pt x="474" y="698"/>
                      </a:lnTo>
                      <a:lnTo>
                        <a:pt x="471" y="696"/>
                      </a:lnTo>
                      <a:lnTo>
                        <a:pt x="470" y="694"/>
                      </a:lnTo>
                      <a:lnTo>
                        <a:pt x="469" y="692"/>
                      </a:lnTo>
                      <a:lnTo>
                        <a:pt x="467" y="689"/>
                      </a:lnTo>
                      <a:lnTo>
                        <a:pt x="465" y="687"/>
                      </a:lnTo>
                      <a:lnTo>
                        <a:pt x="464" y="685"/>
                      </a:lnTo>
                      <a:lnTo>
                        <a:pt x="464" y="681"/>
                      </a:lnTo>
                      <a:lnTo>
                        <a:pt x="463" y="679"/>
                      </a:lnTo>
                      <a:lnTo>
                        <a:pt x="463" y="676"/>
                      </a:lnTo>
                      <a:lnTo>
                        <a:pt x="462" y="674"/>
                      </a:lnTo>
                      <a:lnTo>
                        <a:pt x="462" y="670"/>
                      </a:lnTo>
                      <a:lnTo>
                        <a:pt x="462" y="668"/>
                      </a:lnTo>
                      <a:lnTo>
                        <a:pt x="463" y="666"/>
                      </a:lnTo>
                      <a:lnTo>
                        <a:pt x="463" y="661"/>
                      </a:lnTo>
                      <a:lnTo>
                        <a:pt x="464" y="659"/>
                      </a:lnTo>
                      <a:lnTo>
                        <a:pt x="464" y="655"/>
                      </a:lnTo>
                      <a:lnTo>
                        <a:pt x="465" y="652"/>
                      </a:lnTo>
                      <a:lnTo>
                        <a:pt x="466" y="649"/>
                      </a:lnTo>
                      <a:lnTo>
                        <a:pt x="466" y="645"/>
                      </a:lnTo>
                      <a:lnTo>
                        <a:pt x="467" y="643"/>
                      </a:lnTo>
                      <a:lnTo>
                        <a:pt x="469" y="638"/>
                      </a:lnTo>
                      <a:lnTo>
                        <a:pt x="470" y="636"/>
                      </a:lnTo>
                      <a:lnTo>
                        <a:pt x="470" y="633"/>
                      </a:lnTo>
                      <a:lnTo>
                        <a:pt x="471" y="629"/>
                      </a:lnTo>
                      <a:lnTo>
                        <a:pt x="472" y="626"/>
                      </a:lnTo>
                      <a:lnTo>
                        <a:pt x="472" y="622"/>
                      </a:lnTo>
                      <a:lnTo>
                        <a:pt x="474" y="620"/>
                      </a:lnTo>
                      <a:lnTo>
                        <a:pt x="476" y="610"/>
                      </a:lnTo>
                      <a:lnTo>
                        <a:pt x="480" y="601"/>
                      </a:lnTo>
                      <a:lnTo>
                        <a:pt x="483" y="593"/>
                      </a:lnTo>
                      <a:lnTo>
                        <a:pt x="487" y="584"/>
                      </a:lnTo>
                      <a:lnTo>
                        <a:pt x="491" y="576"/>
                      </a:lnTo>
                      <a:lnTo>
                        <a:pt x="497" y="568"/>
                      </a:lnTo>
                      <a:lnTo>
                        <a:pt x="504" y="561"/>
                      </a:lnTo>
                      <a:lnTo>
                        <a:pt x="509" y="553"/>
                      </a:lnTo>
                      <a:lnTo>
                        <a:pt x="515" y="547"/>
                      </a:lnTo>
                      <a:lnTo>
                        <a:pt x="522" y="540"/>
                      </a:lnTo>
                      <a:lnTo>
                        <a:pt x="529" y="534"/>
                      </a:lnTo>
                      <a:lnTo>
                        <a:pt x="537" y="528"/>
                      </a:lnTo>
                      <a:lnTo>
                        <a:pt x="543" y="522"/>
                      </a:lnTo>
                      <a:lnTo>
                        <a:pt x="550" y="516"/>
                      </a:lnTo>
                      <a:lnTo>
                        <a:pt x="557" y="510"/>
                      </a:lnTo>
                      <a:lnTo>
                        <a:pt x="565" y="505"/>
                      </a:lnTo>
                      <a:lnTo>
                        <a:pt x="572" y="500"/>
                      </a:lnTo>
                      <a:lnTo>
                        <a:pt x="579" y="494"/>
                      </a:lnTo>
                      <a:lnTo>
                        <a:pt x="585" y="489"/>
                      </a:lnTo>
                      <a:lnTo>
                        <a:pt x="592" y="484"/>
                      </a:lnTo>
                      <a:lnTo>
                        <a:pt x="599" y="479"/>
                      </a:lnTo>
                      <a:lnTo>
                        <a:pt x="605" y="473"/>
                      </a:lnTo>
                      <a:lnTo>
                        <a:pt x="610" y="468"/>
                      </a:lnTo>
                      <a:lnTo>
                        <a:pt x="615" y="463"/>
                      </a:lnTo>
                      <a:lnTo>
                        <a:pt x="611" y="451"/>
                      </a:lnTo>
                      <a:lnTo>
                        <a:pt x="607" y="442"/>
                      </a:lnTo>
                      <a:lnTo>
                        <a:pt x="603" y="433"/>
                      </a:lnTo>
                      <a:lnTo>
                        <a:pt x="599" y="425"/>
                      </a:lnTo>
                      <a:lnTo>
                        <a:pt x="594" y="418"/>
                      </a:lnTo>
                      <a:lnTo>
                        <a:pt x="590" y="412"/>
                      </a:lnTo>
                      <a:lnTo>
                        <a:pt x="583" y="406"/>
                      </a:lnTo>
                      <a:lnTo>
                        <a:pt x="579" y="400"/>
                      </a:lnTo>
                      <a:lnTo>
                        <a:pt x="573" y="396"/>
                      </a:lnTo>
                      <a:lnTo>
                        <a:pt x="568" y="391"/>
                      </a:lnTo>
                      <a:lnTo>
                        <a:pt x="563" y="388"/>
                      </a:lnTo>
                      <a:lnTo>
                        <a:pt x="556" y="384"/>
                      </a:lnTo>
                      <a:lnTo>
                        <a:pt x="550" y="381"/>
                      </a:lnTo>
                      <a:lnTo>
                        <a:pt x="545" y="380"/>
                      </a:lnTo>
                      <a:lnTo>
                        <a:pt x="538" y="376"/>
                      </a:lnTo>
                      <a:lnTo>
                        <a:pt x="532" y="374"/>
                      </a:lnTo>
                      <a:lnTo>
                        <a:pt x="524" y="374"/>
                      </a:lnTo>
                      <a:lnTo>
                        <a:pt x="517" y="372"/>
                      </a:lnTo>
                      <a:lnTo>
                        <a:pt x="512" y="371"/>
                      </a:lnTo>
                      <a:lnTo>
                        <a:pt x="505" y="370"/>
                      </a:lnTo>
                      <a:lnTo>
                        <a:pt x="497" y="369"/>
                      </a:lnTo>
                      <a:lnTo>
                        <a:pt x="490" y="367"/>
                      </a:lnTo>
                      <a:lnTo>
                        <a:pt x="482" y="366"/>
                      </a:lnTo>
                      <a:lnTo>
                        <a:pt x="475" y="365"/>
                      </a:lnTo>
                      <a:lnTo>
                        <a:pt x="474" y="364"/>
                      </a:lnTo>
                      <a:lnTo>
                        <a:pt x="472" y="363"/>
                      </a:lnTo>
                      <a:lnTo>
                        <a:pt x="472" y="362"/>
                      </a:lnTo>
                      <a:lnTo>
                        <a:pt x="471" y="361"/>
                      </a:lnTo>
                      <a:lnTo>
                        <a:pt x="470" y="359"/>
                      </a:lnTo>
                      <a:lnTo>
                        <a:pt x="470" y="358"/>
                      </a:lnTo>
                      <a:lnTo>
                        <a:pt x="469" y="358"/>
                      </a:lnTo>
                      <a:lnTo>
                        <a:pt x="467" y="356"/>
                      </a:lnTo>
                      <a:lnTo>
                        <a:pt x="467" y="355"/>
                      </a:lnTo>
                      <a:lnTo>
                        <a:pt x="466" y="354"/>
                      </a:lnTo>
                      <a:lnTo>
                        <a:pt x="466" y="353"/>
                      </a:lnTo>
                      <a:lnTo>
                        <a:pt x="465" y="353"/>
                      </a:lnTo>
                      <a:lnTo>
                        <a:pt x="464" y="352"/>
                      </a:lnTo>
                      <a:lnTo>
                        <a:pt x="464" y="349"/>
                      </a:lnTo>
                      <a:lnTo>
                        <a:pt x="463" y="348"/>
                      </a:lnTo>
                      <a:lnTo>
                        <a:pt x="463" y="347"/>
                      </a:lnTo>
                      <a:lnTo>
                        <a:pt x="462" y="346"/>
                      </a:lnTo>
                      <a:lnTo>
                        <a:pt x="462" y="345"/>
                      </a:lnTo>
                      <a:lnTo>
                        <a:pt x="462" y="344"/>
                      </a:lnTo>
                      <a:lnTo>
                        <a:pt x="461" y="341"/>
                      </a:lnTo>
                      <a:lnTo>
                        <a:pt x="461" y="339"/>
                      </a:lnTo>
                      <a:lnTo>
                        <a:pt x="461" y="338"/>
                      </a:lnTo>
                      <a:lnTo>
                        <a:pt x="462" y="337"/>
                      </a:lnTo>
                      <a:lnTo>
                        <a:pt x="462" y="335"/>
                      </a:lnTo>
                      <a:lnTo>
                        <a:pt x="464" y="331"/>
                      </a:lnTo>
                      <a:lnTo>
                        <a:pt x="465" y="330"/>
                      </a:lnTo>
                      <a:lnTo>
                        <a:pt x="466" y="328"/>
                      </a:lnTo>
                      <a:lnTo>
                        <a:pt x="469" y="325"/>
                      </a:lnTo>
                      <a:lnTo>
                        <a:pt x="471" y="323"/>
                      </a:lnTo>
                      <a:lnTo>
                        <a:pt x="474" y="320"/>
                      </a:lnTo>
                      <a:lnTo>
                        <a:pt x="476" y="319"/>
                      </a:lnTo>
                      <a:lnTo>
                        <a:pt x="479" y="315"/>
                      </a:lnTo>
                      <a:lnTo>
                        <a:pt x="481" y="314"/>
                      </a:lnTo>
                      <a:lnTo>
                        <a:pt x="483" y="312"/>
                      </a:lnTo>
                      <a:lnTo>
                        <a:pt x="487" y="308"/>
                      </a:lnTo>
                      <a:lnTo>
                        <a:pt x="489" y="307"/>
                      </a:lnTo>
                      <a:lnTo>
                        <a:pt x="491" y="305"/>
                      </a:lnTo>
                      <a:lnTo>
                        <a:pt x="494" y="304"/>
                      </a:lnTo>
                      <a:lnTo>
                        <a:pt x="496" y="302"/>
                      </a:lnTo>
                      <a:lnTo>
                        <a:pt x="499" y="299"/>
                      </a:lnTo>
                      <a:lnTo>
                        <a:pt x="503" y="298"/>
                      </a:lnTo>
                      <a:lnTo>
                        <a:pt x="505" y="296"/>
                      </a:lnTo>
                      <a:lnTo>
                        <a:pt x="506" y="295"/>
                      </a:lnTo>
                      <a:lnTo>
                        <a:pt x="508" y="293"/>
                      </a:lnTo>
                      <a:lnTo>
                        <a:pt x="511" y="293"/>
                      </a:lnTo>
                      <a:lnTo>
                        <a:pt x="512" y="291"/>
                      </a:lnTo>
                      <a:lnTo>
                        <a:pt x="513" y="290"/>
                      </a:lnTo>
                      <a:lnTo>
                        <a:pt x="513" y="289"/>
                      </a:lnTo>
                      <a:lnTo>
                        <a:pt x="514" y="288"/>
                      </a:lnTo>
                      <a:lnTo>
                        <a:pt x="514" y="287"/>
                      </a:lnTo>
                      <a:lnTo>
                        <a:pt x="515" y="286"/>
                      </a:lnTo>
                      <a:lnTo>
                        <a:pt x="516" y="285"/>
                      </a:lnTo>
                      <a:lnTo>
                        <a:pt x="516" y="284"/>
                      </a:lnTo>
                      <a:lnTo>
                        <a:pt x="517" y="282"/>
                      </a:lnTo>
                      <a:lnTo>
                        <a:pt x="518" y="281"/>
                      </a:lnTo>
                      <a:lnTo>
                        <a:pt x="520" y="281"/>
                      </a:lnTo>
                      <a:lnTo>
                        <a:pt x="520" y="280"/>
                      </a:lnTo>
                      <a:lnTo>
                        <a:pt x="521" y="279"/>
                      </a:lnTo>
                      <a:lnTo>
                        <a:pt x="522" y="278"/>
                      </a:lnTo>
                      <a:lnTo>
                        <a:pt x="522" y="277"/>
                      </a:lnTo>
                      <a:lnTo>
                        <a:pt x="523" y="276"/>
                      </a:lnTo>
                      <a:lnTo>
                        <a:pt x="524" y="276"/>
                      </a:lnTo>
                      <a:lnTo>
                        <a:pt x="524" y="274"/>
                      </a:lnTo>
                      <a:lnTo>
                        <a:pt x="525" y="273"/>
                      </a:lnTo>
                      <a:lnTo>
                        <a:pt x="525" y="272"/>
                      </a:lnTo>
                      <a:lnTo>
                        <a:pt x="525" y="271"/>
                      </a:lnTo>
                      <a:lnTo>
                        <a:pt x="526" y="270"/>
                      </a:lnTo>
                      <a:lnTo>
                        <a:pt x="526" y="269"/>
                      </a:lnTo>
                      <a:lnTo>
                        <a:pt x="526" y="268"/>
                      </a:lnTo>
                      <a:lnTo>
                        <a:pt x="526" y="267"/>
                      </a:lnTo>
                      <a:lnTo>
                        <a:pt x="525" y="265"/>
                      </a:lnTo>
                      <a:lnTo>
                        <a:pt x="524" y="264"/>
                      </a:lnTo>
                      <a:lnTo>
                        <a:pt x="523" y="264"/>
                      </a:lnTo>
                      <a:lnTo>
                        <a:pt x="523" y="263"/>
                      </a:lnTo>
                      <a:lnTo>
                        <a:pt x="522" y="262"/>
                      </a:lnTo>
                      <a:lnTo>
                        <a:pt x="521" y="262"/>
                      </a:lnTo>
                      <a:lnTo>
                        <a:pt x="520" y="261"/>
                      </a:lnTo>
                      <a:lnTo>
                        <a:pt x="518" y="261"/>
                      </a:lnTo>
                      <a:lnTo>
                        <a:pt x="517" y="260"/>
                      </a:lnTo>
                      <a:lnTo>
                        <a:pt x="516" y="260"/>
                      </a:lnTo>
                      <a:lnTo>
                        <a:pt x="515" y="260"/>
                      </a:lnTo>
                      <a:lnTo>
                        <a:pt x="514" y="260"/>
                      </a:lnTo>
                      <a:lnTo>
                        <a:pt x="513" y="260"/>
                      </a:lnTo>
                      <a:lnTo>
                        <a:pt x="512" y="260"/>
                      </a:lnTo>
                      <a:lnTo>
                        <a:pt x="511" y="260"/>
                      </a:lnTo>
                      <a:lnTo>
                        <a:pt x="509" y="260"/>
                      </a:lnTo>
                      <a:lnTo>
                        <a:pt x="508" y="260"/>
                      </a:lnTo>
                      <a:lnTo>
                        <a:pt x="507" y="260"/>
                      </a:lnTo>
                      <a:lnTo>
                        <a:pt x="505" y="259"/>
                      </a:lnTo>
                      <a:lnTo>
                        <a:pt x="503" y="259"/>
                      </a:lnTo>
                      <a:lnTo>
                        <a:pt x="498" y="257"/>
                      </a:lnTo>
                      <a:lnTo>
                        <a:pt x="496" y="257"/>
                      </a:lnTo>
                      <a:lnTo>
                        <a:pt x="494" y="256"/>
                      </a:lnTo>
                      <a:lnTo>
                        <a:pt x="491" y="256"/>
                      </a:lnTo>
                      <a:lnTo>
                        <a:pt x="488" y="255"/>
                      </a:lnTo>
                      <a:lnTo>
                        <a:pt x="486" y="255"/>
                      </a:lnTo>
                      <a:lnTo>
                        <a:pt x="483" y="254"/>
                      </a:lnTo>
                      <a:lnTo>
                        <a:pt x="480" y="254"/>
                      </a:lnTo>
                      <a:lnTo>
                        <a:pt x="478" y="254"/>
                      </a:lnTo>
                      <a:lnTo>
                        <a:pt x="475" y="254"/>
                      </a:lnTo>
                      <a:lnTo>
                        <a:pt x="471" y="253"/>
                      </a:lnTo>
                      <a:lnTo>
                        <a:pt x="469" y="253"/>
                      </a:lnTo>
                      <a:lnTo>
                        <a:pt x="465" y="252"/>
                      </a:lnTo>
                      <a:lnTo>
                        <a:pt x="463" y="252"/>
                      </a:lnTo>
                      <a:lnTo>
                        <a:pt x="461" y="251"/>
                      </a:lnTo>
                      <a:lnTo>
                        <a:pt x="457" y="251"/>
                      </a:lnTo>
                      <a:lnTo>
                        <a:pt x="455" y="251"/>
                      </a:lnTo>
                      <a:lnTo>
                        <a:pt x="453" y="249"/>
                      </a:lnTo>
                      <a:lnTo>
                        <a:pt x="450" y="249"/>
                      </a:lnTo>
                      <a:lnTo>
                        <a:pt x="447" y="249"/>
                      </a:lnTo>
                      <a:lnTo>
                        <a:pt x="445" y="249"/>
                      </a:lnTo>
                      <a:lnTo>
                        <a:pt x="441" y="249"/>
                      </a:lnTo>
                      <a:lnTo>
                        <a:pt x="441" y="247"/>
                      </a:lnTo>
                      <a:lnTo>
                        <a:pt x="441" y="245"/>
                      </a:lnTo>
                      <a:lnTo>
                        <a:pt x="441" y="243"/>
                      </a:lnTo>
                      <a:lnTo>
                        <a:pt x="441" y="240"/>
                      </a:lnTo>
                      <a:lnTo>
                        <a:pt x="441" y="238"/>
                      </a:lnTo>
                      <a:lnTo>
                        <a:pt x="441" y="235"/>
                      </a:lnTo>
                      <a:lnTo>
                        <a:pt x="441" y="232"/>
                      </a:lnTo>
                      <a:lnTo>
                        <a:pt x="441" y="230"/>
                      </a:lnTo>
                      <a:lnTo>
                        <a:pt x="441" y="227"/>
                      </a:lnTo>
                      <a:lnTo>
                        <a:pt x="441" y="226"/>
                      </a:lnTo>
                      <a:lnTo>
                        <a:pt x="441" y="222"/>
                      </a:lnTo>
                      <a:lnTo>
                        <a:pt x="442" y="221"/>
                      </a:lnTo>
                      <a:lnTo>
                        <a:pt x="442" y="218"/>
                      </a:lnTo>
                      <a:lnTo>
                        <a:pt x="442" y="215"/>
                      </a:lnTo>
                      <a:lnTo>
                        <a:pt x="442" y="213"/>
                      </a:lnTo>
                      <a:lnTo>
                        <a:pt x="442" y="210"/>
                      </a:lnTo>
                      <a:lnTo>
                        <a:pt x="442" y="208"/>
                      </a:lnTo>
                      <a:lnTo>
                        <a:pt x="445" y="205"/>
                      </a:lnTo>
                      <a:lnTo>
                        <a:pt x="445" y="203"/>
                      </a:lnTo>
                      <a:lnTo>
                        <a:pt x="445" y="201"/>
                      </a:lnTo>
                      <a:lnTo>
                        <a:pt x="446" y="198"/>
                      </a:lnTo>
                      <a:lnTo>
                        <a:pt x="446" y="195"/>
                      </a:lnTo>
                      <a:lnTo>
                        <a:pt x="447" y="194"/>
                      </a:lnTo>
                      <a:lnTo>
                        <a:pt x="447" y="191"/>
                      </a:lnTo>
                      <a:lnTo>
                        <a:pt x="448" y="188"/>
                      </a:lnTo>
                      <a:lnTo>
                        <a:pt x="448" y="187"/>
                      </a:lnTo>
                      <a:lnTo>
                        <a:pt x="449" y="185"/>
                      </a:lnTo>
                      <a:lnTo>
                        <a:pt x="449" y="183"/>
                      </a:lnTo>
                      <a:lnTo>
                        <a:pt x="450" y="180"/>
                      </a:lnTo>
                      <a:lnTo>
                        <a:pt x="452" y="178"/>
                      </a:lnTo>
                      <a:lnTo>
                        <a:pt x="452" y="177"/>
                      </a:lnTo>
                      <a:lnTo>
                        <a:pt x="453" y="175"/>
                      </a:lnTo>
                      <a:lnTo>
                        <a:pt x="454" y="172"/>
                      </a:lnTo>
                      <a:lnTo>
                        <a:pt x="455" y="171"/>
                      </a:lnTo>
                      <a:lnTo>
                        <a:pt x="455" y="169"/>
                      </a:lnTo>
                      <a:lnTo>
                        <a:pt x="456" y="167"/>
                      </a:lnTo>
                      <a:lnTo>
                        <a:pt x="457" y="164"/>
                      </a:lnTo>
                      <a:lnTo>
                        <a:pt x="457" y="162"/>
                      </a:lnTo>
                      <a:lnTo>
                        <a:pt x="458" y="161"/>
                      </a:lnTo>
                      <a:lnTo>
                        <a:pt x="459" y="159"/>
                      </a:lnTo>
                      <a:lnTo>
                        <a:pt x="459" y="157"/>
                      </a:lnTo>
                      <a:lnTo>
                        <a:pt x="461" y="155"/>
                      </a:lnTo>
                      <a:lnTo>
                        <a:pt x="461" y="153"/>
                      </a:lnTo>
                      <a:lnTo>
                        <a:pt x="461" y="151"/>
                      </a:lnTo>
                      <a:lnTo>
                        <a:pt x="462" y="149"/>
                      </a:lnTo>
                      <a:lnTo>
                        <a:pt x="462" y="146"/>
                      </a:lnTo>
                      <a:lnTo>
                        <a:pt x="462" y="144"/>
                      </a:lnTo>
                      <a:lnTo>
                        <a:pt x="462" y="143"/>
                      </a:lnTo>
                      <a:lnTo>
                        <a:pt x="462" y="140"/>
                      </a:lnTo>
                      <a:lnTo>
                        <a:pt x="462" y="138"/>
                      </a:lnTo>
                      <a:lnTo>
                        <a:pt x="462" y="135"/>
                      </a:lnTo>
                      <a:lnTo>
                        <a:pt x="462" y="134"/>
                      </a:lnTo>
                      <a:lnTo>
                        <a:pt x="462" y="130"/>
                      </a:lnTo>
                      <a:lnTo>
                        <a:pt x="462" y="128"/>
                      </a:lnTo>
                      <a:lnTo>
                        <a:pt x="462" y="126"/>
                      </a:lnTo>
                      <a:lnTo>
                        <a:pt x="462" y="123"/>
                      </a:lnTo>
                      <a:lnTo>
                        <a:pt x="462" y="120"/>
                      </a:lnTo>
                      <a:lnTo>
                        <a:pt x="462" y="118"/>
                      </a:lnTo>
                      <a:lnTo>
                        <a:pt x="462" y="116"/>
                      </a:lnTo>
                      <a:lnTo>
                        <a:pt x="461" y="113"/>
                      </a:lnTo>
                      <a:lnTo>
                        <a:pt x="461" y="111"/>
                      </a:lnTo>
                      <a:lnTo>
                        <a:pt x="461" y="108"/>
                      </a:lnTo>
                      <a:lnTo>
                        <a:pt x="461" y="107"/>
                      </a:lnTo>
                      <a:lnTo>
                        <a:pt x="461" y="103"/>
                      </a:lnTo>
                      <a:lnTo>
                        <a:pt x="459" y="101"/>
                      </a:lnTo>
                      <a:lnTo>
                        <a:pt x="459" y="99"/>
                      </a:lnTo>
                      <a:lnTo>
                        <a:pt x="459" y="95"/>
                      </a:lnTo>
                      <a:lnTo>
                        <a:pt x="458" y="94"/>
                      </a:lnTo>
                      <a:lnTo>
                        <a:pt x="458" y="91"/>
                      </a:lnTo>
                      <a:lnTo>
                        <a:pt x="457" y="89"/>
                      </a:lnTo>
                      <a:lnTo>
                        <a:pt x="457" y="86"/>
                      </a:lnTo>
                      <a:lnTo>
                        <a:pt x="456" y="84"/>
                      </a:lnTo>
                      <a:lnTo>
                        <a:pt x="455" y="78"/>
                      </a:lnTo>
                      <a:lnTo>
                        <a:pt x="454" y="75"/>
                      </a:lnTo>
                      <a:lnTo>
                        <a:pt x="452" y="70"/>
                      </a:lnTo>
                      <a:lnTo>
                        <a:pt x="449" y="67"/>
                      </a:lnTo>
                      <a:lnTo>
                        <a:pt x="447" y="62"/>
                      </a:lnTo>
                      <a:lnTo>
                        <a:pt x="445" y="58"/>
                      </a:lnTo>
                      <a:lnTo>
                        <a:pt x="441" y="54"/>
                      </a:lnTo>
                      <a:lnTo>
                        <a:pt x="438" y="51"/>
                      </a:lnTo>
                      <a:lnTo>
                        <a:pt x="436" y="47"/>
                      </a:lnTo>
                      <a:lnTo>
                        <a:pt x="432" y="43"/>
                      </a:lnTo>
                      <a:lnTo>
                        <a:pt x="429" y="40"/>
                      </a:lnTo>
                      <a:lnTo>
                        <a:pt x="425" y="35"/>
                      </a:lnTo>
                      <a:lnTo>
                        <a:pt x="423" y="32"/>
                      </a:lnTo>
                      <a:lnTo>
                        <a:pt x="420" y="30"/>
                      </a:lnTo>
                      <a:lnTo>
                        <a:pt x="416" y="25"/>
                      </a:lnTo>
                      <a:lnTo>
                        <a:pt x="412" y="23"/>
                      </a:lnTo>
                      <a:lnTo>
                        <a:pt x="408" y="19"/>
                      </a:lnTo>
                      <a:lnTo>
                        <a:pt x="405" y="16"/>
                      </a:lnTo>
                      <a:lnTo>
                        <a:pt x="402" y="13"/>
                      </a:lnTo>
                      <a:lnTo>
                        <a:pt x="399" y="10"/>
                      </a:lnTo>
                      <a:lnTo>
                        <a:pt x="396" y="8"/>
                      </a:lnTo>
                      <a:lnTo>
                        <a:pt x="394" y="5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85" y="1"/>
                      </a:lnTo>
                      <a:lnTo>
                        <a:pt x="384" y="2"/>
                      </a:lnTo>
                      <a:lnTo>
                        <a:pt x="381" y="2"/>
                      </a:lnTo>
                      <a:lnTo>
                        <a:pt x="380" y="2"/>
                      </a:lnTo>
                      <a:lnTo>
                        <a:pt x="378" y="3"/>
                      </a:lnTo>
                      <a:lnTo>
                        <a:pt x="376" y="5"/>
                      </a:lnTo>
                      <a:lnTo>
                        <a:pt x="374" y="5"/>
                      </a:lnTo>
                      <a:lnTo>
                        <a:pt x="372" y="6"/>
                      </a:lnTo>
                      <a:lnTo>
                        <a:pt x="371" y="7"/>
                      </a:lnTo>
                      <a:lnTo>
                        <a:pt x="369" y="7"/>
                      </a:lnTo>
                      <a:lnTo>
                        <a:pt x="368" y="8"/>
                      </a:lnTo>
                      <a:lnTo>
                        <a:pt x="365" y="8"/>
                      </a:lnTo>
                      <a:lnTo>
                        <a:pt x="363" y="8"/>
                      </a:lnTo>
                      <a:lnTo>
                        <a:pt x="362" y="9"/>
                      </a:lnTo>
                      <a:lnTo>
                        <a:pt x="360" y="10"/>
                      </a:lnTo>
                      <a:lnTo>
                        <a:pt x="359" y="11"/>
                      </a:lnTo>
                      <a:lnTo>
                        <a:pt x="355" y="11"/>
                      </a:lnTo>
                      <a:lnTo>
                        <a:pt x="354" y="13"/>
                      </a:lnTo>
                      <a:lnTo>
                        <a:pt x="352" y="13"/>
                      </a:lnTo>
                      <a:lnTo>
                        <a:pt x="350" y="14"/>
                      </a:lnTo>
                      <a:lnTo>
                        <a:pt x="348" y="16"/>
                      </a:lnTo>
                      <a:lnTo>
                        <a:pt x="346" y="17"/>
                      </a:lnTo>
                      <a:lnTo>
                        <a:pt x="345" y="18"/>
                      </a:lnTo>
                      <a:lnTo>
                        <a:pt x="343" y="19"/>
                      </a:lnTo>
                      <a:lnTo>
                        <a:pt x="343" y="20"/>
                      </a:lnTo>
                      <a:lnTo>
                        <a:pt x="342" y="20"/>
                      </a:lnTo>
                      <a:lnTo>
                        <a:pt x="342" y="22"/>
                      </a:lnTo>
                      <a:lnTo>
                        <a:pt x="340" y="23"/>
                      </a:lnTo>
                      <a:lnTo>
                        <a:pt x="340" y="24"/>
                      </a:lnTo>
                      <a:lnTo>
                        <a:pt x="339" y="25"/>
                      </a:lnTo>
                      <a:lnTo>
                        <a:pt x="339" y="26"/>
                      </a:lnTo>
                      <a:lnTo>
                        <a:pt x="339" y="28"/>
                      </a:lnTo>
                      <a:lnTo>
                        <a:pt x="338" y="30"/>
                      </a:lnTo>
                      <a:lnTo>
                        <a:pt x="338" y="31"/>
                      </a:lnTo>
                      <a:lnTo>
                        <a:pt x="338" y="33"/>
                      </a:lnTo>
                      <a:lnTo>
                        <a:pt x="337" y="35"/>
                      </a:lnTo>
                      <a:lnTo>
                        <a:pt x="337" y="37"/>
                      </a:lnTo>
                      <a:lnTo>
                        <a:pt x="336" y="40"/>
                      </a:lnTo>
                      <a:lnTo>
                        <a:pt x="336" y="41"/>
                      </a:lnTo>
                      <a:lnTo>
                        <a:pt x="336" y="42"/>
                      </a:lnTo>
                      <a:lnTo>
                        <a:pt x="335" y="44"/>
                      </a:lnTo>
                      <a:lnTo>
                        <a:pt x="335" y="45"/>
                      </a:lnTo>
                      <a:lnTo>
                        <a:pt x="334" y="47"/>
                      </a:lnTo>
                      <a:lnTo>
                        <a:pt x="334" y="48"/>
                      </a:lnTo>
                      <a:lnTo>
                        <a:pt x="333" y="50"/>
                      </a:lnTo>
                      <a:lnTo>
                        <a:pt x="333" y="51"/>
                      </a:lnTo>
                      <a:lnTo>
                        <a:pt x="331" y="51"/>
                      </a:lnTo>
                      <a:lnTo>
                        <a:pt x="331" y="52"/>
                      </a:lnTo>
                      <a:lnTo>
                        <a:pt x="330" y="53"/>
                      </a:lnTo>
                      <a:lnTo>
                        <a:pt x="330" y="54"/>
                      </a:lnTo>
                      <a:lnTo>
                        <a:pt x="328" y="56"/>
                      </a:lnTo>
                      <a:lnTo>
                        <a:pt x="328" y="57"/>
                      </a:lnTo>
                      <a:lnTo>
                        <a:pt x="327" y="57"/>
                      </a:lnTo>
                      <a:lnTo>
                        <a:pt x="326" y="58"/>
                      </a:lnTo>
                      <a:lnTo>
                        <a:pt x="326" y="59"/>
                      </a:lnTo>
                      <a:lnTo>
                        <a:pt x="325" y="60"/>
                      </a:lnTo>
                      <a:lnTo>
                        <a:pt x="323" y="61"/>
                      </a:lnTo>
                      <a:lnTo>
                        <a:pt x="323" y="62"/>
                      </a:lnTo>
                      <a:lnTo>
                        <a:pt x="322" y="62"/>
                      </a:lnTo>
                      <a:lnTo>
                        <a:pt x="321" y="64"/>
                      </a:lnTo>
                      <a:lnTo>
                        <a:pt x="320" y="65"/>
                      </a:lnTo>
                      <a:lnTo>
                        <a:pt x="319" y="66"/>
                      </a:lnTo>
                      <a:lnTo>
                        <a:pt x="318" y="67"/>
                      </a:lnTo>
                      <a:lnTo>
                        <a:pt x="317" y="68"/>
                      </a:lnTo>
                      <a:lnTo>
                        <a:pt x="316" y="74"/>
                      </a:lnTo>
                      <a:lnTo>
                        <a:pt x="314" y="78"/>
                      </a:lnTo>
                      <a:lnTo>
                        <a:pt x="313" y="82"/>
                      </a:lnTo>
                      <a:lnTo>
                        <a:pt x="313" y="84"/>
                      </a:lnTo>
                      <a:lnTo>
                        <a:pt x="312" y="87"/>
                      </a:lnTo>
                      <a:lnTo>
                        <a:pt x="312" y="90"/>
                      </a:lnTo>
                      <a:lnTo>
                        <a:pt x="311" y="91"/>
                      </a:lnTo>
                      <a:lnTo>
                        <a:pt x="311" y="92"/>
                      </a:lnTo>
                      <a:lnTo>
                        <a:pt x="311" y="93"/>
                      </a:lnTo>
                      <a:lnTo>
                        <a:pt x="310" y="93"/>
                      </a:lnTo>
                      <a:lnTo>
                        <a:pt x="309" y="93"/>
                      </a:lnTo>
                      <a:lnTo>
                        <a:pt x="309" y="94"/>
                      </a:lnTo>
                      <a:lnTo>
                        <a:pt x="308" y="94"/>
                      </a:lnTo>
                      <a:lnTo>
                        <a:pt x="306" y="95"/>
                      </a:lnTo>
                      <a:lnTo>
                        <a:pt x="305" y="95"/>
                      </a:lnTo>
                      <a:lnTo>
                        <a:pt x="304" y="98"/>
                      </a:lnTo>
                      <a:lnTo>
                        <a:pt x="302" y="100"/>
                      </a:lnTo>
                      <a:lnTo>
                        <a:pt x="300" y="102"/>
                      </a:lnTo>
                      <a:lnTo>
                        <a:pt x="297" y="107"/>
                      </a:lnTo>
                      <a:lnTo>
                        <a:pt x="294" y="111"/>
                      </a:lnTo>
                      <a:lnTo>
                        <a:pt x="292" y="116"/>
                      </a:lnTo>
                      <a:lnTo>
                        <a:pt x="291" y="117"/>
                      </a:lnTo>
                      <a:lnTo>
                        <a:pt x="291" y="119"/>
                      </a:lnTo>
                      <a:lnTo>
                        <a:pt x="289" y="123"/>
                      </a:lnTo>
                      <a:lnTo>
                        <a:pt x="289" y="124"/>
                      </a:lnTo>
                      <a:lnTo>
                        <a:pt x="288" y="127"/>
                      </a:lnTo>
                      <a:lnTo>
                        <a:pt x="288" y="129"/>
                      </a:lnTo>
                      <a:lnTo>
                        <a:pt x="287" y="132"/>
                      </a:lnTo>
                      <a:lnTo>
                        <a:pt x="287" y="134"/>
                      </a:lnTo>
                      <a:lnTo>
                        <a:pt x="287" y="137"/>
                      </a:lnTo>
                      <a:lnTo>
                        <a:pt x="286" y="140"/>
                      </a:lnTo>
                      <a:lnTo>
                        <a:pt x="286" y="142"/>
                      </a:lnTo>
                      <a:lnTo>
                        <a:pt x="285" y="144"/>
                      </a:lnTo>
                      <a:lnTo>
                        <a:pt x="285" y="146"/>
                      </a:lnTo>
                      <a:lnTo>
                        <a:pt x="284" y="150"/>
                      </a:lnTo>
                      <a:lnTo>
                        <a:pt x="283" y="151"/>
                      </a:lnTo>
                      <a:lnTo>
                        <a:pt x="283" y="154"/>
                      </a:lnTo>
                      <a:lnTo>
                        <a:pt x="281" y="155"/>
                      </a:lnTo>
                      <a:lnTo>
                        <a:pt x="280" y="158"/>
                      </a:lnTo>
                      <a:lnTo>
                        <a:pt x="279" y="160"/>
                      </a:lnTo>
                      <a:lnTo>
                        <a:pt x="278" y="161"/>
                      </a:lnTo>
                      <a:lnTo>
                        <a:pt x="277" y="163"/>
                      </a:lnTo>
                      <a:lnTo>
                        <a:pt x="276" y="164"/>
                      </a:lnTo>
                      <a:lnTo>
                        <a:pt x="274" y="167"/>
                      </a:lnTo>
                      <a:lnTo>
                        <a:pt x="272" y="167"/>
                      </a:lnTo>
                      <a:lnTo>
                        <a:pt x="269" y="168"/>
                      </a:lnTo>
                      <a:lnTo>
                        <a:pt x="267" y="169"/>
                      </a:lnTo>
                      <a:lnTo>
                        <a:pt x="264" y="170"/>
                      </a:lnTo>
                      <a:lnTo>
                        <a:pt x="262" y="172"/>
                      </a:lnTo>
                      <a:lnTo>
                        <a:pt x="260" y="172"/>
                      </a:lnTo>
                      <a:lnTo>
                        <a:pt x="259" y="174"/>
                      </a:lnTo>
                      <a:lnTo>
                        <a:pt x="257" y="176"/>
                      </a:lnTo>
                      <a:lnTo>
                        <a:pt x="254" y="177"/>
                      </a:lnTo>
                      <a:lnTo>
                        <a:pt x="252" y="178"/>
                      </a:lnTo>
                      <a:lnTo>
                        <a:pt x="251" y="179"/>
                      </a:lnTo>
                      <a:lnTo>
                        <a:pt x="249" y="181"/>
                      </a:lnTo>
                      <a:lnTo>
                        <a:pt x="247" y="183"/>
                      </a:lnTo>
                      <a:lnTo>
                        <a:pt x="245" y="184"/>
                      </a:lnTo>
                      <a:lnTo>
                        <a:pt x="242" y="186"/>
                      </a:lnTo>
                      <a:lnTo>
                        <a:pt x="241" y="187"/>
                      </a:lnTo>
                      <a:lnTo>
                        <a:pt x="238" y="188"/>
                      </a:lnTo>
                      <a:lnTo>
                        <a:pt x="236" y="189"/>
                      </a:lnTo>
                      <a:lnTo>
                        <a:pt x="235" y="192"/>
                      </a:lnTo>
                      <a:lnTo>
                        <a:pt x="233" y="193"/>
                      </a:lnTo>
                      <a:lnTo>
                        <a:pt x="230" y="194"/>
                      </a:lnTo>
                      <a:lnTo>
                        <a:pt x="228" y="195"/>
                      </a:lnTo>
                      <a:lnTo>
                        <a:pt x="226" y="196"/>
                      </a:lnTo>
                      <a:lnTo>
                        <a:pt x="224" y="197"/>
                      </a:lnTo>
                      <a:lnTo>
                        <a:pt x="221" y="198"/>
                      </a:lnTo>
                      <a:lnTo>
                        <a:pt x="218" y="203"/>
                      </a:lnTo>
                      <a:lnTo>
                        <a:pt x="216" y="208"/>
                      </a:lnTo>
                      <a:lnTo>
                        <a:pt x="211" y="211"/>
                      </a:lnTo>
                      <a:lnTo>
                        <a:pt x="208" y="215"/>
                      </a:lnTo>
                      <a:lnTo>
                        <a:pt x="204" y="220"/>
                      </a:lnTo>
                      <a:lnTo>
                        <a:pt x="202" y="225"/>
                      </a:lnTo>
                      <a:lnTo>
                        <a:pt x="199" y="228"/>
                      </a:lnTo>
                      <a:lnTo>
                        <a:pt x="195" y="232"/>
                      </a:lnTo>
                      <a:lnTo>
                        <a:pt x="192" y="236"/>
                      </a:lnTo>
                      <a:lnTo>
                        <a:pt x="189" y="239"/>
                      </a:lnTo>
                      <a:lnTo>
                        <a:pt x="184" y="243"/>
                      </a:lnTo>
                      <a:lnTo>
                        <a:pt x="182" y="247"/>
                      </a:lnTo>
                      <a:lnTo>
                        <a:pt x="178" y="251"/>
                      </a:lnTo>
                      <a:lnTo>
                        <a:pt x="175" y="254"/>
                      </a:lnTo>
                      <a:lnTo>
                        <a:pt x="172" y="259"/>
                      </a:lnTo>
                      <a:lnTo>
                        <a:pt x="168" y="262"/>
                      </a:lnTo>
                      <a:lnTo>
                        <a:pt x="165" y="265"/>
                      </a:lnTo>
                      <a:lnTo>
                        <a:pt x="161" y="269"/>
                      </a:lnTo>
                      <a:lnTo>
                        <a:pt x="159" y="272"/>
                      </a:lnTo>
                      <a:lnTo>
                        <a:pt x="155" y="276"/>
                      </a:lnTo>
                      <a:lnTo>
                        <a:pt x="151" y="279"/>
                      </a:lnTo>
                      <a:lnTo>
                        <a:pt x="148" y="282"/>
                      </a:lnTo>
                      <a:lnTo>
                        <a:pt x="145" y="286"/>
                      </a:lnTo>
                      <a:lnTo>
                        <a:pt x="142" y="289"/>
                      </a:lnTo>
                      <a:lnTo>
                        <a:pt x="141" y="290"/>
                      </a:lnTo>
                      <a:lnTo>
                        <a:pt x="140" y="291"/>
                      </a:lnTo>
                      <a:lnTo>
                        <a:pt x="138" y="291"/>
                      </a:lnTo>
                      <a:lnTo>
                        <a:pt x="136" y="293"/>
                      </a:lnTo>
                      <a:lnTo>
                        <a:pt x="135" y="293"/>
                      </a:lnTo>
                      <a:lnTo>
                        <a:pt x="134" y="293"/>
                      </a:lnTo>
                      <a:lnTo>
                        <a:pt x="133" y="293"/>
                      </a:lnTo>
                      <a:lnTo>
                        <a:pt x="132" y="294"/>
                      </a:lnTo>
                      <a:lnTo>
                        <a:pt x="131" y="294"/>
                      </a:lnTo>
                      <a:lnTo>
                        <a:pt x="130" y="294"/>
                      </a:lnTo>
                      <a:lnTo>
                        <a:pt x="127" y="294"/>
                      </a:lnTo>
                      <a:lnTo>
                        <a:pt x="126" y="295"/>
                      </a:lnTo>
                      <a:lnTo>
                        <a:pt x="124" y="295"/>
                      </a:lnTo>
                      <a:lnTo>
                        <a:pt x="123" y="295"/>
                      </a:lnTo>
                      <a:lnTo>
                        <a:pt x="122" y="295"/>
                      </a:lnTo>
                      <a:lnTo>
                        <a:pt x="120" y="295"/>
                      </a:lnTo>
                      <a:lnTo>
                        <a:pt x="119" y="295"/>
                      </a:lnTo>
                      <a:lnTo>
                        <a:pt x="118" y="295"/>
                      </a:lnTo>
                      <a:lnTo>
                        <a:pt x="117" y="295"/>
                      </a:lnTo>
                      <a:lnTo>
                        <a:pt x="116" y="296"/>
                      </a:lnTo>
                      <a:lnTo>
                        <a:pt x="115" y="296"/>
                      </a:lnTo>
                      <a:lnTo>
                        <a:pt x="113" y="296"/>
                      </a:lnTo>
                      <a:lnTo>
                        <a:pt x="111" y="297"/>
                      </a:lnTo>
                      <a:lnTo>
                        <a:pt x="110" y="297"/>
                      </a:lnTo>
                      <a:lnTo>
                        <a:pt x="108" y="298"/>
                      </a:lnTo>
                      <a:lnTo>
                        <a:pt x="107" y="298"/>
                      </a:lnTo>
                      <a:lnTo>
                        <a:pt x="105" y="301"/>
                      </a:lnTo>
                      <a:lnTo>
                        <a:pt x="102" y="302"/>
                      </a:lnTo>
                      <a:lnTo>
                        <a:pt x="100" y="303"/>
                      </a:lnTo>
                      <a:lnTo>
                        <a:pt x="97" y="304"/>
                      </a:lnTo>
                      <a:lnTo>
                        <a:pt x="94" y="305"/>
                      </a:lnTo>
                      <a:lnTo>
                        <a:pt x="92" y="306"/>
                      </a:lnTo>
                      <a:lnTo>
                        <a:pt x="90" y="307"/>
                      </a:lnTo>
                      <a:lnTo>
                        <a:pt x="88" y="308"/>
                      </a:lnTo>
                      <a:lnTo>
                        <a:pt x="85" y="310"/>
                      </a:lnTo>
                      <a:lnTo>
                        <a:pt x="83" y="312"/>
                      </a:lnTo>
                      <a:lnTo>
                        <a:pt x="81" y="313"/>
                      </a:lnTo>
                      <a:lnTo>
                        <a:pt x="77" y="314"/>
                      </a:lnTo>
                      <a:lnTo>
                        <a:pt x="75" y="315"/>
                      </a:lnTo>
                      <a:lnTo>
                        <a:pt x="73" y="316"/>
                      </a:lnTo>
                      <a:lnTo>
                        <a:pt x="69" y="319"/>
                      </a:lnTo>
                      <a:lnTo>
                        <a:pt x="67" y="320"/>
                      </a:lnTo>
                      <a:lnTo>
                        <a:pt x="66" y="321"/>
                      </a:lnTo>
                      <a:lnTo>
                        <a:pt x="64" y="323"/>
                      </a:lnTo>
                      <a:lnTo>
                        <a:pt x="62" y="324"/>
                      </a:lnTo>
                      <a:lnTo>
                        <a:pt x="59" y="325"/>
                      </a:lnTo>
                      <a:lnTo>
                        <a:pt x="58" y="327"/>
                      </a:lnTo>
                      <a:lnTo>
                        <a:pt x="56" y="329"/>
                      </a:lnTo>
                      <a:lnTo>
                        <a:pt x="55" y="330"/>
                      </a:lnTo>
                      <a:lnTo>
                        <a:pt x="55" y="331"/>
                      </a:lnTo>
                      <a:lnTo>
                        <a:pt x="54" y="332"/>
                      </a:lnTo>
                      <a:lnTo>
                        <a:pt x="52" y="333"/>
                      </a:lnTo>
                      <a:lnTo>
                        <a:pt x="52" y="335"/>
                      </a:lnTo>
                      <a:lnTo>
                        <a:pt x="51" y="336"/>
                      </a:lnTo>
                      <a:lnTo>
                        <a:pt x="50" y="337"/>
                      </a:lnTo>
                      <a:lnTo>
                        <a:pt x="49" y="338"/>
                      </a:lnTo>
                      <a:lnTo>
                        <a:pt x="48" y="339"/>
                      </a:lnTo>
                      <a:lnTo>
                        <a:pt x="48" y="340"/>
                      </a:lnTo>
                      <a:lnTo>
                        <a:pt x="47" y="341"/>
                      </a:lnTo>
                      <a:lnTo>
                        <a:pt x="46" y="342"/>
                      </a:lnTo>
                      <a:lnTo>
                        <a:pt x="45" y="344"/>
                      </a:lnTo>
                      <a:lnTo>
                        <a:pt x="45" y="346"/>
                      </a:lnTo>
                      <a:lnTo>
                        <a:pt x="43" y="347"/>
                      </a:lnTo>
                      <a:lnTo>
                        <a:pt x="41" y="347"/>
                      </a:lnTo>
                      <a:lnTo>
                        <a:pt x="40" y="349"/>
                      </a:lnTo>
                      <a:lnTo>
                        <a:pt x="40" y="350"/>
                      </a:lnTo>
                      <a:lnTo>
                        <a:pt x="39" y="352"/>
                      </a:lnTo>
                      <a:lnTo>
                        <a:pt x="38" y="353"/>
                      </a:lnTo>
                      <a:lnTo>
                        <a:pt x="37" y="355"/>
                      </a:lnTo>
                      <a:lnTo>
                        <a:pt x="37" y="356"/>
                      </a:lnTo>
                      <a:lnTo>
                        <a:pt x="35" y="357"/>
                      </a:lnTo>
                      <a:lnTo>
                        <a:pt x="31" y="359"/>
                      </a:lnTo>
                      <a:lnTo>
                        <a:pt x="28" y="363"/>
                      </a:lnTo>
                      <a:lnTo>
                        <a:pt x="24" y="364"/>
                      </a:lnTo>
                      <a:lnTo>
                        <a:pt x="21" y="365"/>
                      </a:lnTo>
                      <a:lnTo>
                        <a:pt x="18" y="366"/>
                      </a:lnTo>
                      <a:lnTo>
                        <a:pt x="17" y="366"/>
                      </a:lnTo>
                      <a:lnTo>
                        <a:pt x="16" y="366"/>
                      </a:lnTo>
                      <a:lnTo>
                        <a:pt x="15" y="366"/>
                      </a:lnTo>
                      <a:lnTo>
                        <a:pt x="14" y="366"/>
                      </a:lnTo>
                      <a:lnTo>
                        <a:pt x="14" y="365"/>
                      </a:lnTo>
                      <a:lnTo>
                        <a:pt x="12" y="364"/>
                      </a:lnTo>
                      <a:lnTo>
                        <a:pt x="12" y="363"/>
                      </a:lnTo>
                      <a:lnTo>
                        <a:pt x="11" y="364"/>
                      </a:lnTo>
                      <a:lnTo>
                        <a:pt x="9" y="365"/>
                      </a:lnTo>
                      <a:lnTo>
                        <a:pt x="8" y="367"/>
                      </a:lnTo>
                      <a:lnTo>
                        <a:pt x="7" y="370"/>
                      </a:lnTo>
                      <a:lnTo>
                        <a:pt x="5" y="372"/>
                      </a:lnTo>
                      <a:lnTo>
                        <a:pt x="3" y="375"/>
                      </a:lnTo>
                      <a:lnTo>
                        <a:pt x="0" y="380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39" name="Freeform 127"/>
                <p:cNvSpPr>
                  <a:spLocks/>
                </p:cNvSpPr>
                <p:nvPr/>
              </p:nvSpPr>
              <p:spPr bwMode="auto">
                <a:xfrm>
                  <a:off x="3561" y="1377"/>
                  <a:ext cx="78" cy="110"/>
                </a:xfrm>
                <a:custGeom>
                  <a:avLst/>
                  <a:gdLst>
                    <a:gd name="T0" fmla="*/ 0 w 389"/>
                    <a:gd name="T1" fmla="*/ 0 h 550"/>
                    <a:gd name="T2" fmla="*/ 0 w 389"/>
                    <a:gd name="T3" fmla="*/ 0 h 550"/>
                    <a:gd name="T4" fmla="*/ 0 w 389"/>
                    <a:gd name="T5" fmla="*/ 0 h 550"/>
                    <a:gd name="T6" fmla="*/ 0 w 389"/>
                    <a:gd name="T7" fmla="*/ 0 h 550"/>
                    <a:gd name="T8" fmla="*/ 0 w 389"/>
                    <a:gd name="T9" fmla="*/ 0 h 550"/>
                    <a:gd name="T10" fmla="*/ 0 w 389"/>
                    <a:gd name="T11" fmla="*/ 0 h 550"/>
                    <a:gd name="T12" fmla="*/ 0 w 389"/>
                    <a:gd name="T13" fmla="*/ 0 h 550"/>
                    <a:gd name="T14" fmla="*/ 0 w 389"/>
                    <a:gd name="T15" fmla="*/ 0 h 550"/>
                    <a:gd name="T16" fmla="*/ 0 w 389"/>
                    <a:gd name="T17" fmla="*/ 0 h 550"/>
                    <a:gd name="T18" fmla="*/ 0 w 389"/>
                    <a:gd name="T19" fmla="*/ 0 h 550"/>
                    <a:gd name="T20" fmla="*/ 0 w 389"/>
                    <a:gd name="T21" fmla="*/ 0 h 550"/>
                    <a:gd name="T22" fmla="*/ 0 w 389"/>
                    <a:gd name="T23" fmla="*/ 0 h 550"/>
                    <a:gd name="T24" fmla="*/ 0 w 389"/>
                    <a:gd name="T25" fmla="*/ 0 h 550"/>
                    <a:gd name="T26" fmla="*/ 0 w 389"/>
                    <a:gd name="T27" fmla="*/ 0 h 550"/>
                    <a:gd name="T28" fmla="*/ 0 w 389"/>
                    <a:gd name="T29" fmla="*/ 0 h 550"/>
                    <a:gd name="T30" fmla="*/ 0 w 389"/>
                    <a:gd name="T31" fmla="*/ 0 h 550"/>
                    <a:gd name="T32" fmla="*/ 0 w 389"/>
                    <a:gd name="T33" fmla="*/ 0 h 550"/>
                    <a:gd name="T34" fmla="*/ 0 w 389"/>
                    <a:gd name="T35" fmla="*/ 0 h 550"/>
                    <a:gd name="T36" fmla="*/ 0 w 389"/>
                    <a:gd name="T37" fmla="*/ 0 h 550"/>
                    <a:gd name="T38" fmla="*/ 0 w 389"/>
                    <a:gd name="T39" fmla="*/ 0 h 550"/>
                    <a:gd name="T40" fmla="*/ 0 w 389"/>
                    <a:gd name="T41" fmla="*/ 0 h 550"/>
                    <a:gd name="T42" fmla="*/ 0 w 389"/>
                    <a:gd name="T43" fmla="*/ 0 h 550"/>
                    <a:gd name="T44" fmla="*/ 0 w 389"/>
                    <a:gd name="T45" fmla="*/ 0 h 550"/>
                    <a:gd name="T46" fmla="*/ 0 w 389"/>
                    <a:gd name="T47" fmla="*/ 0 h 550"/>
                    <a:gd name="T48" fmla="*/ 0 w 389"/>
                    <a:gd name="T49" fmla="*/ 0 h 550"/>
                    <a:gd name="T50" fmla="*/ 0 w 389"/>
                    <a:gd name="T51" fmla="*/ 0 h 550"/>
                    <a:gd name="T52" fmla="*/ 0 w 389"/>
                    <a:gd name="T53" fmla="*/ 0 h 550"/>
                    <a:gd name="T54" fmla="*/ 0 w 389"/>
                    <a:gd name="T55" fmla="*/ 0 h 550"/>
                    <a:gd name="T56" fmla="*/ 0 w 389"/>
                    <a:gd name="T57" fmla="*/ 0 h 550"/>
                    <a:gd name="T58" fmla="*/ 0 w 389"/>
                    <a:gd name="T59" fmla="*/ 0 h 550"/>
                    <a:gd name="T60" fmla="*/ 0 w 389"/>
                    <a:gd name="T61" fmla="*/ 0 h 550"/>
                    <a:gd name="T62" fmla="*/ 0 w 389"/>
                    <a:gd name="T63" fmla="*/ 0 h 550"/>
                    <a:gd name="T64" fmla="*/ 0 w 389"/>
                    <a:gd name="T65" fmla="*/ 0 h 550"/>
                    <a:gd name="T66" fmla="*/ 0 w 389"/>
                    <a:gd name="T67" fmla="*/ 0 h 550"/>
                    <a:gd name="T68" fmla="*/ 0 w 389"/>
                    <a:gd name="T69" fmla="*/ 0 h 550"/>
                    <a:gd name="T70" fmla="*/ 0 w 389"/>
                    <a:gd name="T71" fmla="*/ 0 h 550"/>
                    <a:gd name="T72" fmla="*/ 0 w 389"/>
                    <a:gd name="T73" fmla="*/ 0 h 550"/>
                    <a:gd name="T74" fmla="*/ 0 w 389"/>
                    <a:gd name="T75" fmla="*/ 0 h 550"/>
                    <a:gd name="T76" fmla="*/ 0 w 389"/>
                    <a:gd name="T77" fmla="*/ 0 h 550"/>
                    <a:gd name="T78" fmla="*/ 0 w 389"/>
                    <a:gd name="T79" fmla="*/ 0 h 550"/>
                    <a:gd name="T80" fmla="*/ 0 w 389"/>
                    <a:gd name="T81" fmla="*/ 0 h 550"/>
                    <a:gd name="T82" fmla="*/ 0 w 389"/>
                    <a:gd name="T83" fmla="*/ 0 h 550"/>
                    <a:gd name="T84" fmla="*/ 0 w 389"/>
                    <a:gd name="T85" fmla="*/ 0 h 550"/>
                    <a:gd name="T86" fmla="*/ 0 w 389"/>
                    <a:gd name="T87" fmla="*/ 0 h 550"/>
                    <a:gd name="T88" fmla="*/ 0 w 389"/>
                    <a:gd name="T89" fmla="*/ 0 h 550"/>
                    <a:gd name="T90" fmla="*/ 0 w 389"/>
                    <a:gd name="T91" fmla="*/ 0 h 550"/>
                    <a:gd name="T92" fmla="*/ 0 w 389"/>
                    <a:gd name="T93" fmla="*/ 0 h 550"/>
                    <a:gd name="T94" fmla="*/ 0 w 389"/>
                    <a:gd name="T95" fmla="*/ 0 h 550"/>
                    <a:gd name="T96" fmla="*/ 0 w 389"/>
                    <a:gd name="T97" fmla="*/ 0 h 550"/>
                    <a:gd name="T98" fmla="*/ 0 w 389"/>
                    <a:gd name="T99" fmla="*/ 0 h 550"/>
                    <a:gd name="T100" fmla="*/ 0 w 389"/>
                    <a:gd name="T101" fmla="*/ 0 h 550"/>
                    <a:gd name="T102" fmla="*/ 0 w 389"/>
                    <a:gd name="T103" fmla="*/ 0 h 550"/>
                    <a:gd name="T104" fmla="*/ 0 w 389"/>
                    <a:gd name="T105" fmla="*/ 0 h 550"/>
                    <a:gd name="T106" fmla="*/ 0 w 389"/>
                    <a:gd name="T107" fmla="*/ 0 h 550"/>
                    <a:gd name="T108" fmla="*/ 0 w 389"/>
                    <a:gd name="T109" fmla="*/ 0 h 550"/>
                    <a:gd name="T110" fmla="*/ 0 w 389"/>
                    <a:gd name="T111" fmla="*/ 0 h 550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0" t="0" r="r" b="b"/>
                  <a:pathLst>
                    <a:path w="389" h="550">
                      <a:moveTo>
                        <a:pt x="389" y="550"/>
                      </a:moveTo>
                      <a:lnTo>
                        <a:pt x="389" y="550"/>
                      </a:lnTo>
                      <a:lnTo>
                        <a:pt x="387" y="543"/>
                      </a:lnTo>
                      <a:lnTo>
                        <a:pt x="386" y="536"/>
                      </a:lnTo>
                      <a:lnTo>
                        <a:pt x="385" y="528"/>
                      </a:lnTo>
                      <a:lnTo>
                        <a:pt x="382" y="522"/>
                      </a:lnTo>
                      <a:lnTo>
                        <a:pt x="381" y="515"/>
                      </a:lnTo>
                      <a:lnTo>
                        <a:pt x="380" y="507"/>
                      </a:lnTo>
                      <a:lnTo>
                        <a:pt x="379" y="499"/>
                      </a:lnTo>
                      <a:lnTo>
                        <a:pt x="379" y="493"/>
                      </a:lnTo>
                      <a:lnTo>
                        <a:pt x="378" y="485"/>
                      </a:lnTo>
                      <a:lnTo>
                        <a:pt x="377" y="477"/>
                      </a:lnTo>
                      <a:lnTo>
                        <a:pt x="376" y="471"/>
                      </a:lnTo>
                      <a:lnTo>
                        <a:pt x="376" y="463"/>
                      </a:lnTo>
                      <a:lnTo>
                        <a:pt x="374" y="455"/>
                      </a:lnTo>
                      <a:lnTo>
                        <a:pt x="374" y="447"/>
                      </a:lnTo>
                      <a:lnTo>
                        <a:pt x="373" y="439"/>
                      </a:lnTo>
                      <a:lnTo>
                        <a:pt x="372" y="432"/>
                      </a:lnTo>
                      <a:lnTo>
                        <a:pt x="372" y="424"/>
                      </a:lnTo>
                      <a:lnTo>
                        <a:pt x="371" y="416"/>
                      </a:lnTo>
                      <a:lnTo>
                        <a:pt x="371" y="409"/>
                      </a:lnTo>
                      <a:lnTo>
                        <a:pt x="370" y="401"/>
                      </a:lnTo>
                      <a:lnTo>
                        <a:pt x="369" y="395"/>
                      </a:lnTo>
                      <a:lnTo>
                        <a:pt x="369" y="387"/>
                      </a:lnTo>
                      <a:lnTo>
                        <a:pt x="368" y="379"/>
                      </a:lnTo>
                      <a:lnTo>
                        <a:pt x="367" y="372"/>
                      </a:lnTo>
                      <a:lnTo>
                        <a:pt x="367" y="367"/>
                      </a:lnTo>
                      <a:lnTo>
                        <a:pt x="367" y="362"/>
                      </a:lnTo>
                      <a:lnTo>
                        <a:pt x="367" y="356"/>
                      </a:lnTo>
                      <a:lnTo>
                        <a:pt x="367" y="352"/>
                      </a:lnTo>
                      <a:lnTo>
                        <a:pt x="367" y="346"/>
                      </a:lnTo>
                      <a:lnTo>
                        <a:pt x="367" y="341"/>
                      </a:lnTo>
                      <a:lnTo>
                        <a:pt x="367" y="337"/>
                      </a:lnTo>
                      <a:lnTo>
                        <a:pt x="367" y="331"/>
                      </a:lnTo>
                      <a:lnTo>
                        <a:pt x="367" y="327"/>
                      </a:lnTo>
                      <a:lnTo>
                        <a:pt x="367" y="322"/>
                      </a:lnTo>
                      <a:lnTo>
                        <a:pt x="367" y="318"/>
                      </a:lnTo>
                      <a:lnTo>
                        <a:pt x="367" y="312"/>
                      </a:lnTo>
                      <a:lnTo>
                        <a:pt x="365" y="307"/>
                      </a:lnTo>
                      <a:lnTo>
                        <a:pt x="365" y="302"/>
                      </a:lnTo>
                      <a:lnTo>
                        <a:pt x="365" y="297"/>
                      </a:lnTo>
                      <a:lnTo>
                        <a:pt x="365" y="293"/>
                      </a:lnTo>
                      <a:lnTo>
                        <a:pt x="365" y="288"/>
                      </a:lnTo>
                      <a:lnTo>
                        <a:pt x="363" y="283"/>
                      </a:lnTo>
                      <a:lnTo>
                        <a:pt x="363" y="279"/>
                      </a:lnTo>
                      <a:lnTo>
                        <a:pt x="363" y="274"/>
                      </a:lnTo>
                      <a:lnTo>
                        <a:pt x="362" y="269"/>
                      </a:lnTo>
                      <a:lnTo>
                        <a:pt x="362" y="265"/>
                      </a:lnTo>
                      <a:lnTo>
                        <a:pt x="361" y="261"/>
                      </a:lnTo>
                      <a:lnTo>
                        <a:pt x="361" y="256"/>
                      </a:lnTo>
                      <a:lnTo>
                        <a:pt x="360" y="252"/>
                      </a:lnTo>
                      <a:lnTo>
                        <a:pt x="359" y="247"/>
                      </a:lnTo>
                      <a:lnTo>
                        <a:pt x="357" y="243"/>
                      </a:lnTo>
                      <a:lnTo>
                        <a:pt x="356" y="238"/>
                      </a:lnTo>
                      <a:lnTo>
                        <a:pt x="355" y="234"/>
                      </a:lnTo>
                      <a:lnTo>
                        <a:pt x="354" y="230"/>
                      </a:lnTo>
                      <a:lnTo>
                        <a:pt x="352" y="225"/>
                      </a:lnTo>
                      <a:lnTo>
                        <a:pt x="350" y="221"/>
                      </a:lnTo>
                      <a:lnTo>
                        <a:pt x="348" y="217"/>
                      </a:lnTo>
                      <a:lnTo>
                        <a:pt x="346" y="213"/>
                      </a:lnTo>
                      <a:lnTo>
                        <a:pt x="344" y="209"/>
                      </a:lnTo>
                      <a:lnTo>
                        <a:pt x="342" y="204"/>
                      </a:lnTo>
                      <a:lnTo>
                        <a:pt x="339" y="201"/>
                      </a:lnTo>
                      <a:lnTo>
                        <a:pt x="337" y="197"/>
                      </a:lnTo>
                      <a:lnTo>
                        <a:pt x="334" y="193"/>
                      </a:lnTo>
                      <a:lnTo>
                        <a:pt x="331" y="189"/>
                      </a:lnTo>
                      <a:lnTo>
                        <a:pt x="328" y="186"/>
                      </a:lnTo>
                      <a:lnTo>
                        <a:pt x="326" y="183"/>
                      </a:lnTo>
                      <a:lnTo>
                        <a:pt x="323" y="179"/>
                      </a:lnTo>
                      <a:lnTo>
                        <a:pt x="321" y="176"/>
                      </a:lnTo>
                      <a:lnTo>
                        <a:pt x="319" y="174"/>
                      </a:lnTo>
                      <a:lnTo>
                        <a:pt x="316" y="170"/>
                      </a:lnTo>
                      <a:lnTo>
                        <a:pt x="313" y="168"/>
                      </a:lnTo>
                      <a:lnTo>
                        <a:pt x="311" y="164"/>
                      </a:lnTo>
                      <a:lnTo>
                        <a:pt x="309" y="159"/>
                      </a:lnTo>
                      <a:lnTo>
                        <a:pt x="305" y="153"/>
                      </a:lnTo>
                      <a:lnTo>
                        <a:pt x="303" y="149"/>
                      </a:lnTo>
                      <a:lnTo>
                        <a:pt x="302" y="145"/>
                      </a:lnTo>
                      <a:lnTo>
                        <a:pt x="302" y="143"/>
                      </a:lnTo>
                      <a:lnTo>
                        <a:pt x="301" y="141"/>
                      </a:lnTo>
                      <a:lnTo>
                        <a:pt x="301" y="140"/>
                      </a:lnTo>
                      <a:lnTo>
                        <a:pt x="300" y="138"/>
                      </a:lnTo>
                      <a:lnTo>
                        <a:pt x="301" y="138"/>
                      </a:lnTo>
                      <a:lnTo>
                        <a:pt x="301" y="140"/>
                      </a:lnTo>
                      <a:lnTo>
                        <a:pt x="301" y="141"/>
                      </a:lnTo>
                      <a:lnTo>
                        <a:pt x="301" y="142"/>
                      </a:lnTo>
                      <a:lnTo>
                        <a:pt x="301" y="143"/>
                      </a:lnTo>
                      <a:lnTo>
                        <a:pt x="300" y="143"/>
                      </a:lnTo>
                      <a:lnTo>
                        <a:pt x="299" y="143"/>
                      </a:lnTo>
                      <a:lnTo>
                        <a:pt x="297" y="143"/>
                      </a:lnTo>
                      <a:lnTo>
                        <a:pt x="295" y="142"/>
                      </a:lnTo>
                      <a:lnTo>
                        <a:pt x="293" y="140"/>
                      </a:lnTo>
                      <a:lnTo>
                        <a:pt x="291" y="137"/>
                      </a:lnTo>
                      <a:lnTo>
                        <a:pt x="287" y="133"/>
                      </a:lnTo>
                      <a:lnTo>
                        <a:pt x="285" y="130"/>
                      </a:lnTo>
                      <a:lnTo>
                        <a:pt x="281" y="126"/>
                      </a:lnTo>
                      <a:lnTo>
                        <a:pt x="279" y="124"/>
                      </a:lnTo>
                      <a:lnTo>
                        <a:pt x="277" y="120"/>
                      </a:lnTo>
                      <a:lnTo>
                        <a:pt x="275" y="118"/>
                      </a:lnTo>
                      <a:lnTo>
                        <a:pt x="274" y="115"/>
                      </a:lnTo>
                      <a:lnTo>
                        <a:pt x="271" y="112"/>
                      </a:lnTo>
                      <a:lnTo>
                        <a:pt x="270" y="110"/>
                      </a:lnTo>
                      <a:lnTo>
                        <a:pt x="269" y="107"/>
                      </a:lnTo>
                      <a:lnTo>
                        <a:pt x="268" y="104"/>
                      </a:lnTo>
                      <a:lnTo>
                        <a:pt x="267" y="102"/>
                      </a:lnTo>
                      <a:lnTo>
                        <a:pt x="267" y="99"/>
                      </a:lnTo>
                      <a:lnTo>
                        <a:pt x="266" y="96"/>
                      </a:lnTo>
                      <a:lnTo>
                        <a:pt x="264" y="94"/>
                      </a:lnTo>
                      <a:lnTo>
                        <a:pt x="262" y="92"/>
                      </a:lnTo>
                      <a:lnTo>
                        <a:pt x="261" y="90"/>
                      </a:lnTo>
                      <a:lnTo>
                        <a:pt x="260" y="87"/>
                      </a:lnTo>
                      <a:lnTo>
                        <a:pt x="259" y="85"/>
                      </a:lnTo>
                      <a:lnTo>
                        <a:pt x="257" y="83"/>
                      </a:lnTo>
                      <a:lnTo>
                        <a:pt x="254" y="81"/>
                      </a:lnTo>
                      <a:lnTo>
                        <a:pt x="252" y="78"/>
                      </a:lnTo>
                      <a:lnTo>
                        <a:pt x="250" y="77"/>
                      </a:lnTo>
                      <a:lnTo>
                        <a:pt x="245" y="74"/>
                      </a:lnTo>
                      <a:lnTo>
                        <a:pt x="242" y="71"/>
                      </a:lnTo>
                      <a:lnTo>
                        <a:pt x="240" y="69"/>
                      </a:lnTo>
                      <a:lnTo>
                        <a:pt x="237" y="66"/>
                      </a:lnTo>
                      <a:lnTo>
                        <a:pt x="234" y="62"/>
                      </a:lnTo>
                      <a:lnTo>
                        <a:pt x="232" y="60"/>
                      </a:lnTo>
                      <a:lnTo>
                        <a:pt x="229" y="56"/>
                      </a:lnTo>
                      <a:lnTo>
                        <a:pt x="227" y="52"/>
                      </a:lnTo>
                      <a:lnTo>
                        <a:pt x="224" y="49"/>
                      </a:lnTo>
                      <a:lnTo>
                        <a:pt x="221" y="45"/>
                      </a:lnTo>
                      <a:lnTo>
                        <a:pt x="217" y="42"/>
                      </a:lnTo>
                      <a:lnTo>
                        <a:pt x="215" y="39"/>
                      </a:lnTo>
                      <a:lnTo>
                        <a:pt x="211" y="35"/>
                      </a:lnTo>
                      <a:lnTo>
                        <a:pt x="209" y="33"/>
                      </a:lnTo>
                      <a:lnTo>
                        <a:pt x="206" y="28"/>
                      </a:lnTo>
                      <a:lnTo>
                        <a:pt x="203" y="26"/>
                      </a:lnTo>
                      <a:lnTo>
                        <a:pt x="200" y="22"/>
                      </a:lnTo>
                      <a:lnTo>
                        <a:pt x="198" y="19"/>
                      </a:lnTo>
                      <a:lnTo>
                        <a:pt x="194" y="16"/>
                      </a:lnTo>
                      <a:lnTo>
                        <a:pt x="191" y="14"/>
                      </a:lnTo>
                      <a:lnTo>
                        <a:pt x="187" y="11"/>
                      </a:lnTo>
                      <a:lnTo>
                        <a:pt x="184" y="8"/>
                      </a:lnTo>
                      <a:lnTo>
                        <a:pt x="182" y="6"/>
                      </a:lnTo>
                      <a:lnTo>
                        <a:pt x="178" y="5"/>
                      </a:lnTo>
                      <a:lnTo>
                        <a:pt x="176" y="2"/>
                      </a:lnTo>
                      <a:lnTo>
                        <a:pt x="173" y="0"/>
                      </a:lnTo>
                      <a:lnTo>
                        <a:pt x="164" y="1"/>
                      </a:lnTo>
                      <a:lnTo>
                        <a:pt x="155" y="3"/>
                      </a:lnTo>
                      <a:lnTo>
                        <a:pt x="147" y="5"/>
                      </a:lnTo>
                      <a:lnTo>
                        <a:pt x="139" y="5"/>
                      </a:lnTo>
                      <a:lnTo>
                        <a:pt x="131" y="6"/>
                      </a:lnTo>
                      <a:lnTo>
                        <a:pt x="124" y="6"/>
                      </a:lnTo>
                      <a:lnTo>
                        <a:pt x="117" y="6"/>
                      </a:lnTo>
                      <a:lnTo>
                        <a:pt x="110" y="7"/>
                      </a:lnTo>
                      <a:lnTo>
                        <a:pt x="103" y="8"/>
                      </a:lnTo>
                      <a:lnTo>
                        <a:pt x="98" y="9"/>
                      </a:lnTo>
                      <a:lnTo>
                        <a:pt x="92" y="10"/>
                      </a:lnTo>
                      <a:lnTo>
                        <a:pt x="86" y="11"/>
                      </a:lnTo>
                      <a:lnTo>
                        <a:pt x="82" y="13"/>
                      </a:lnTo>
                      <a:lnTo>
                        <a:pt x="75" y="16"/>
                      </a:lnTo>
                      <a:lnTo>
                        <a:pt x="71" y="17"/>
                      </a:lnTo>
                      <a:lnTo>
                        <a:pt x="66" y="22"/>
                      </a:lnTo>
                      <a:lnTo>
                        <a:pt x="62" y="25"/>
                      </a:lnTo>
                      <a:lnTo>
                        <a:pt x="57" y="30"/>
                      </a:lnTo>
                      <a:lnTo>
                        <a:pt x="52" y="34"/>
                      </a:lnTo>
                      <a:lnTo>
                        <a:pt x="46" y="40"/>
                      </a:lnTo>
                      <a:lnTo>
                        <a:pt x="41" y="47"/>
                      </a:lnTo>
                      <a:lnTo>
                        <a:pt x="37" y="54"/>
                      </a:lnTo>
                      <a:lnTo>
                        <a:pt x="32" y="62"/>
                      </a:lnTo>
                      <a:lnTo>
                        <a:pt x="28" y="71"/>
                      </a:lnTo>
                      <a:lnTo>
                        <a:pt x="26" y="77"/>
                      </a:lnTo>
                      <a:lnTo>
                        <a:pt x="26" y="82"/>
                      </a:lnTo>
                      <a:lnTo>
                        <a:pt x="25" y="87"/>
                      </a:lnTo>
                      <a:lnTo>
                        <a:pt x="25" y="92"/>
                      </a:lnTo>
                      <a:lnTo>
                        <a:pt x="24" y="96"/>
                      </a:lnTo>
                      <a:lnTo>
                        <a:pt x="23" y="101"/>
                      </a:lnTo>
                      <a:lnTo>
                        <a:pt x="22" y="104"/>
                      </a:lnTo>
                      <a:lnTo>
                        <a:pt x="21" y="110"/>
                      </a:lnTo>
                      <a:lnTo>
                        <a:pt x="21" y="115"/>
                      </a:lnTo>
                      <a:lnTo>
                        <a:pt x="18" y="119"/>
                      </a:lnTo>
                      <a:lnTo>
                        <a:pt x="17" y="123"/>
                      </a:lnTo>
                      <a:lnTo>
                        <a:pt x="16" y="127"/>
                      </a:lnTo>
                      <a:lnTo>
                        <a:pt x="15" y="132"/>
                      </a:lnTo>
                      <a:lnTo>
                        <a:pt x="14" y="136"/>
                      </a:lnTo>
                      <a:lnTo>
                        <a:pt x="13" y="141"/>
                      </a:lnTo>
                      <a:lnTo>
                        <a:pt x="13" y="144"/>
                      </a:lnTo>
                      <a:lnTo>
                        <a:pt x="12" y="149"/>
                      </a:lnTo>
                      <a:lnTo>
                        <a:pt x="11" y="153"/>
                      </a:lnTo>
                      <a:lnTo>
                        <a:pt x="9" y="158"/>
                      </a:lnTo>
                      <a:lnTo>
                        <a:pt x="8" y="162"/>
                      </a:lnTo>
                      <a:lnTo>
                        <a:pt x="8" y="167"/>
                      </a:lnTo>
                      <a:lnTo>
                        <a:pt x="7" y="170"/>
                      </a:lnTo>
                      <a:lnTo>
                        <a:pt x="7" y="176"/>
                      </a:lnTo>
                      <a:lnTo>
                        <a:pt x="6" y="180"/>
                      </a:lnTo>
                      <a:lnTo>
                        <a:pt x="6" y="191"/>
                      </a:lnTo>
                      <a:lnTo>
                        <a:pt x="6" y="202"/>
                      </a:lnTo>
                      <a:lnTo>
                        <a:pt x="5" y="213"/>
                      </a:lnTo>
                      <a:lnTo>
                        <a:pt x="5" y="227"/>
                      </a:lnTo>
                      <a:lnTo>
                        <a:pt x="4" y="242"/>
                      </a:lnTo>
                      <a:lnTo>
                        <a:pt x="3" y="256"/>
                      </a:lnTo>
                      <a:lnTo>
                        <a:pt x="3" y="271"/>
                      </a:lnTo>
                      <a:lnTo>
                        <a:pt x="1" y="287"/>
                      </a:lnTo>
                      <a:lnTo>
                        <a:pt x="0" y="304"/>
                      </a:lnTo>
                      <a:lnTo>
                        <a:pt x="0" y="321"/>
                      </a:lnTo>
                      <a:lnTo>
                        <a:pt x="0" y="338"/>
                      </a:lnTo>
                      <a:lnTo>
                        <a:pt x="0" y="355"/>
                      </a:lnTo>
                      <a:lnTo>
                        <a:pt x="0" y="372"/>
                      </a:lnTo>
                      <a:lnTo>
                        <a:pt x="0" y="389"/>
                      </a:lnTo>
                      <a:lnTo>
                        <a:pt x="1" y="406"/>
                      </a:lnTo>
                      <a:lnTo>
                        <a:pt x="3" y="423"/>
                      </a:lnTo>
                      <a:lnTo>
                        <a:pt x="5" y="439"/>
                      </a:lnTo>
                      <a:lnTo>
                        <a:pt x="7" y="455"/>
                      </a:lnTo>
                      <a:lnTo>
                        <a:pt x="9" y="471"/>
                      </a:lnTo>
                      <a:lnTo>
                        <a:pt x="13" y="484"/>
                      </a:lnTo>
                      <a:lnTo>
                        <a:pt x="17" y="499"/>
                      </a:lnTo>
                      <a:lnTo>
                        <a:pt x="23" y="510"/>
                      </a:lnTo>
                      <a:lnTo>
                        <a:pt x="29" y="523"/>
                      </a:lnTo>
                      <a:lnTo>
                        <a:pt x="34" y="533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40" name="Freeform 128"/>
                <p:cNvSpPr>
                  <a:spLocks/>
                </p:cNvSpPr>
                <p:nvPr/>
              </p:nvSpPr>
              <p:spPr bwMode="auto">
                <a:xfrm>
                  <a:off x="3473" y="1437"/>
                  <a:ext cx="59" cy="49"/>
                </a:xfrm>
                <a:custGeom>
                  <a:avLst/>
                  <a:gdLst>
                    <a:gd name="T0" fmla="*/ 0 w 291"/>
                    <a:gd name="T1" fmla="*/ 0 h 247"/>
                    <a:gd name="T2" fmla="*/ 0 w 291"/>
                    <a:gd name="T3" fmla="*/ 0 h 247"/>
                    <a:gd name="T4" fmla="*/ 0 w 291"/>
                    <a:gd name="T5" fmla="*/ 0 h 247"/>
                    <a:gd name="T6" fmla="*/ 0 w 291"/>
                    <a:gd name="T7" fmla="*/ 0 h 247"/>
                    <a:gd name="T8" fmla="*/ 0 w 291"/>
                    <a:gd name="T9" fmla="*/ 0 h 247"/>
                    <a:gd name="T10" fmla="*/ 0 w 291"/>
                    <a:gd name="T11" fmla="*/ 0 h 247"/>
                    <a:gd name="T12" fmla="*/ 0 w 291"/>
                    <a:gd name="T13" fmla="*/ 0 h 247"/>
                    <a:gd name="T14" fmla="*/ 0 w 291"/>
                    <a:gd name="T15" fmla="*/ 0 h 247"/>
                    <a:gd name="T16" fmla="*/ 0 w 291"/>
                    <a:gd name="T17" fmla="*/ 0 h 247"/>
                    <a:gd name="T18" fmla="*/ 0 w 291"/>
                    <a:gd name="T19" fmla="*/ 0 h 247"/>
                    <a:gd name="T20" fmla="*/ 0 w 291"/>
                    <a:gd name="T21" fmla="*/ 0 h 247"/>
                    <a:gd name="T22" fmla="*/ 0 w 291"/>
                    <a:gd name="T23" fmla="*/ 0 h 247"/>
                    <a:gd name="T24" fmla="*/ 0 w 291"/>
                    <a:gd name="T25" fmla="*/ 0 h 247"/>
                    <a:gd name="T26" fmla="*/ 0 w 291"/>
                    <a:gd name="T27" fmla="*/ 0 h 247"/>
                    <a:gd name="T28" fmla="*/ 0 w 291"/>
                    <a:gd name="T29" fmla="*/ 0 h 247"/>
                    <a:gd name="T30" fmla="*/ 0 w 291"/>
                    <a:gd name="T31" fmla="*/ 0 h 247"/>
                    <a:gd name="T32" fmla="*/ 0 w 291"/>
                    <a:gd name="T33" fmla="*/ 0 h 247"/>
                    <a:gd name="T34" fmla="*/ 0 w 291"/>
                    <a:gd name="T35" fmla="*/ 0 h 247"/>
                    <a:gd name="T36" fmla="*/ 0 w 291"/>
                    <a:gd name="T37" fmla="*/ 0 h 247"/>
                    <a:gd name="T38" fmla="*/ 0 w 291"/>
                    <a:gd name="T39" fmla="*/ 0 h 247"/>
                    <a:gd name="T40" fmla="*/ 0 w 291"/>
                    <a:gd name="T41" fmla="*/ 0 h 247"/>
                    <a:gd name="T42" fmla="*/ 0 w 291"/>
                    <a:gd name="T43" fmla="*/ 0 h 247"/>
                    <a:gd name="T44" fmla="*/ 0 w 291"/>
                    <a:gd name="T45" fmla="*/ 0 h 247"/>
                    <a:gd name="T46" fmla="*/ 0 w 291"/>
                    <a:gd name="T47" fmla="*/ 0 h 247"/>
                    <a:gd name="T48" fmla="*/ 0 w 291"/>
                    <a:gd name="T49" fmla="*/ 0 h 247"/>
                    <a:gd name="T50" fmla="*/ 0 w 291"/>
                    <a:gd name="T51" fmla="*/ 0 h 247"/>
                    <a:gd name="T52" fmla="*/ 0 w 291"/>
                    <a:gd name="T53" fmla="*/ 0 h 247"/>
                    <a:gd name="T54" fmla="*/ 0 w 291"/>
                    <a:gd name="T55" fmla="*/ 0 h 247"/>
                    <a:gd name="T56" fmla="*/ 0 w 291"/>
                    <a:gd name="T57" fmla="*/ 0 h 247"/>
                    <a:gd name="T58" fmla="*/ 0 w 291"/>
                    <a:gd name="T59" fmla="*/ 0 h 247"/>
                    <a:gd name="T60" fmla="*/ 0 w 291"/>
                    <a:gd name="T61" fmla="*/ 0 h 247"/>
                    <a:gd name="T62" fmla="*/ 0 w 291"/>
                    <a:gd name="T63" fmla="*/ 0 h 247"/>
                    <a:gd name="T64" fmla="*/ 0 w 291"/>
                    <a:gd name="T65" fmla="*/ 0 h 247"/>
                    <a:gd name="T66" fmla="*/ 0 w 291"/>
                    <a:gd name="T67" fmla="*/ 0 h 247"/>
                    <a:gd name="T68" fmla="*/ 0 w 291"/>
                    <a:gd name="T69" fmla="*/ 0 h 247"/>
                    <a:gd name="T70" fmla="*/ 0 w 291"/>
                    <a:gd name="T71" fmla="*/ 0 h 247"/>
                    <a:gd name="T72" fmla="*/ 0 w 291"/>
                    <a:gd name="T73" fmla="*/ 0 h 247"/>
                    <a:gd name="T74" fmla="*/ 0 w 291"/>
                    <a:gd name="T75" fmla="*/ 0 h 247"/>
                    <a:gd name="T76" fmla="*/ 0 w 291"/>
                    <a:gd name="T77" fmla="*/ 0 h 247"/>
                    <a:gd name="T78" fmla="*/ 0 w 291"/>
                    <a:gd name="T79" fmla="*/ 0 h 247"/>
                    <a:gd name="T80" fmla="*/ 0 w 291"/>
                    <a:gd name="T81" fmla="*/ 0 h 247"/>
                    <a:gd name="T82" fmla="*/ 0 w 291"/>
                    <a:gd name="T83" fmla="*/ 0 h 247"/>
                    <a:gd name="T84" fmla="*/ 0 w 291"/>
                    <a:gd name="T85" fmla="*/ 0 h 247"/>
                    <a:gd name="T86" fmla="*/ 0 w 291"/>
                    <a:gd name="T87" fmla="*/ 0 h 247"/>
                    <a:gd name="T88" fmla="*/ 0 w 291"/>
                    <a:gd name="T89" fmla="*/ 0 h 247"/>
                    <a:gd name="T90" fmla="*/ 0 w 291"/>
                    <a:gd name="T91" fmla="*/ 0 h 247"/>
                    <a:gd name="T92" fmla="*/ 0 w 291"/>
                    <a:gd name="T93" fmla="*/ 0 h 247"/>
                    <a:gd name="T94" fmla="*/ 0 w 291"/>
                    <a:gd name="T95" fmla="*/ 0 h 247"/>
                    <a:gd name="T96" fmla="*/ 0 w 291"/>
                    <a:gd name="T97" fmla="*/ 0 h 247"/>
                    <a:gd name="T98" fmla="*/ 0 w 291"/>
                    <a:gd name="T99" fmla="*/ 0 h 247"/>
                    <a:gd name="T100" fmla="*/ 0 w 291"/>
                    <a:gd name="T101" fmla="*/ 0 h 247"/>
                    <a:gd name="T102" fmla="*/ 0 w 291"/>
                    <a:gd name="T103" fmla="*/ 0 h 247"/>
                    <a:gd name="T104" fmla="*/ 0 w 291"/>
                    <a:gd name="T105" fmla="*/ 0 h 247"/>
                    <a:gd name="T106" fmla="*/ 0 w 291"/>
                    <a:gd name="T107" fmla="*/ 0 h 247"/>
                    <a:gd name="T108" fmla="*/ 0 w 291"/>
                    <a:gd name="T109" fmla="*/ 0 h 247"/>
                    <a:gd name="T110" fmla="*/ 0 w 291"/>
                    <a:gd name="T111" fmla="*/ 0 h 247"/>
                    <a:gd name="T112" fmla="*/ 0 w 291"/>
                    <a:gd name="T113" fmla="*/ 0 h 247"/>
                    <a:gd name="T114" fmla="*/ 0 w 291"/>
                    <a:gd name="T115" fmla="*/ 0 h 247"/>
                    <a:gd name="T116" fmla="*/ 0 w 291"/>
                    <a:gd name="T117" fmla="*/ 0 h 247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291" h="247">
                      <a:moveTo>
                        <a:pt x="291" y="247"/>
                      </a:moveTo>
                      <a:lnTo>
                        <a:pt x="291" y="247"/>
                      </a:lnTo>
                      <a:lnTo>
                        <a:pt x="288" y="233"/>
                      </a:lnTo>
                      <a:lnTo>
                        <a:pt x="285" y="222"/>
                      </a:lnTo>
                      <a:lnTo>
                        <a:pt x="283" y="213"/>
                      </a:lnTo>
                      <a:lnTo>
                        <a:pt x="282" y="205"/>
                      </a:lnTo>
                      <a:lnTo>
                        <a:pt x="280" y="199"/>
                      </a:lnTo>
                      <a:lnTo>
                        <a:pt x="279" y="196"/>
                      </a:lnTo>
                      <a:lnTo>
                        <a:pt x="279" y="192"/>
                      </a:lnTo>
                      <a:lnTo>
                        <a:pt x="279" y="193"/>
                      </a:lnTo>
                      <a:lnTo>
                        <a:pt x="280" y="195"/>
                      </a:lnTo>
                      <a:lnTo>
                        <a:pt x="280" y="197"/>
                      </a:lnTo>
                      <a:lnTo>
                        <a:pt x="280" y="199"/>
                      </a:lnTo>
                      <a:lnTo>
                        <a:pt x="280" y="200"/>
                      </a:lnTo>
                      <a:lnTo>
                        <a:pt x="280" y="202"/>
                      </a:lnTo>
                      <a:lnTo>
                        <a:pt x="280" y="204"/>
                      </a:lnTo>
                      <a:lnTo>
                        <a:pt x="279" y="202"/>
                      </a:lnTo>
                      <a:lnTo>
                        <a:pt x="278" y="200"/>
                      </a:lnTo>
                      <a:lnTo>
                        <a:pt x="277" y="197"/>
                      </a:lnTo>
                      <a:lnTo>
                        <a:pt x="275" y="192"/>
                      </a:lnTo>
                      <a:lnTo>
                        <a:pt x="273" y="184"/>
                      </a:lnTo>
                      <a:lnTo>
                        <a:pt x="270" y="175"/>
                      </a:lnTo>
                      <a:lnTo>
                        <a:pt x="270" y="174"/>
                      </a:lnTo>
                      <a:lnTo>
                        <a:pt x="269" y="173"/>
                      </a:lnTo>
                      <a:lnTo>
                        <a:pt x="269" y="171"/>
                      </a:lnTo>
                      <a:lnTo>
                        <a:pt x="268" y="170"/>
                      </a:lnTo>
                      <a:lnTo>
                        <a:pt x="268" y="167"/>
                      </a:lnTo>
                      <a:lnTo>
                        <a:pt x="268" y="166"/>
                      </a:lnTo>
                      <a:lnTo>
                        <a:pt x="267" y="165"/>
                      </a:lnTo>
                      <a:lnTo>
                        <a:pt x="267" y="163"/>
                      </a:lnTo>
                      <a:lnTo>
                        <a:pt x="267" y="160"/>
                      </a:lnTo>
                      <a:lnTo>
                        <a:pt x="266" y="159"/>
                      </a:lnTo>
                      <a:lnTo>
                        <a:pt x="266" y="157"/>
                      </a:lnTo>
                      <a:lnTo>
                        <a:pt x="266" y="156"/>
                      </a:lnTo>
                      <a:lnTo>
                        <a:pt x="266" y="154"/>
                      </a:lnTo>
                      <a:lnTo>
                        <a:pt x="265" y="153"/>
                      </a:lnTo>
                      <a:lnTo>
                        <a:pt x="265" y="150"/>
                      </a:lnTo>
                      <a:lnTo>
                        <a:pt x="265" y="148"/>
                      </a:lnTo>
                      <a:lnTo>
                        <a:pt x="263" y="147"/>
                      </a:lnTo>
                      <a:lnTo>
                        <a:pt x="263" y="145"/>
                      </a:lnTo>
                      <a:lnTo>
                        <a:pt x="263" y="143"/>
                      </a:lnTo>
                      <a:lnTo>
                        <a:pt x="262" y="142"/>
                      </a:lnTo>
                      <a:lnTo>
                        <a:pt x="262" y="140"/>
                      </a:lnTo>
                      <a:lnTo>
                        <a:pt x="261" y="138"/>
                      </a:lnTo>
                      <a:lnTo>
                        <a:pt x="260" y="136"/>
                      </a:lnTo>
                      <a:lnTo>
                        <a:pt x="259" y="134"/>
                      </a:lnTo>
                      <a:lnTo>
                        <a:pt x="259" y="132"/>
                      </a:lnTo>
                      <a:lnTo>
                        <a:pt x="257" y="132"/>
                      </a:lnTo>
                      <a:lnTo>
                        <a:pt x="257" y="131"/>
                      </a:lnTo>
                      <a:lnTo>
                        <a:pt x="256" y="129"/>
                      </a:lnTo>
                      <a:lnTo>
                        <a:pt x="254" y="128"/>
                      </a:lnTo>
                      <a:lnTo>
                        <a:pt x="254" y="126"/>
                      </a:lnTo>
                      <a:lnTo>
                        <a:pt x="253" y="126"/>
                      </a:lnTo>
                      <a:lnTo>
                        <a:pt x="252" y="125"/>
                      </a:lnTo>
                      <a:lnTo>
                        <a:pt x="251" y="124"/>
                      </a:lnTo>
                      <a:lnTo>
                        <a:pt x="251" y="123"/>
                      </a:lnTo>
                      <a:lnTo>
                        <a:pt x="250" y="122"/>
                      </a:lnTo>
                      <a:lnTo>
                        <a:pt x="249" y="121"/>
                      </a:lnTo>
                      <a:lnTo>
                        <a:pt x="248" y="120"/>
                      </a:lnTo>
                      <a:lnTo>
                        <a:pt x="248" y="119"/>
                      </a:lnTo>
                      <a:lnTo>
                        <a:pt x="246" y="117"/>
                      </a:lnTo>
                      <a:lnTo>
                        <a:pt x="245" y="116"/>
                      </a:lnTo>
                      <a:lnTo>
                        <a:pt x="244" y="115"/>
                      </a:lnTo>
                      <a:lnTo>
                        <a:pt x="243" y="115"/>
                      </a:lnTo>
                      <a:lnTo>
                        <a:pt x="243" y="113"/>
                      </a:lnTo>
                      <a:lnTo>
                        <a:pt x="242" y="112"/>
                      </a:lnTo>
                      <a:lnTo>
                        <a:pt x="241" y="111"/>
                      </a:lnTo>
                      <a:lnTo>
                        <a:pt x="241" y="109"/>
                      </a:lnTo>
                      <a:lnTo>
                        <a:pt x="240" y="108"/>
                      </a:lnTo>
                      <a:lnTo>
                        <a:pt x="239" y="105"/>
                      </a:lnTo>
                      <a:lnTo>
                        <a:pt x="237" y="104"/>
                      </a:lnTo>
                      <a:lnTo>
                        <a:pt x="237" y="100"/>
                      </a:lnTo>
                      <a:lnTo>
                        <a:pt x="236" y="99"/>
                      </a:lnTo>
                      <a:lnTo>
                        <a:pt x="236" y="96"/>
                      </a:lnTo>
                      <a:lnTo>
                        <a:pt x="235" y="94"/>
                      </a:lnTo>
                      <a:lnTo>
                        <a:pt x="235" y="91"/>
                      </a:lnTo>
                      <a:lnTo>
                        <a:pt x="235" y="89"/>
                      </a:lnTo>
                      <a:lnTo>
                        <a:pt x="234" y="88"/>
                      </a:lnTo>
                      <a:lnTo>
                        <a:pt x="234" y="85"/>
                      </a:lnTo>
                      <a:lnTo>
                        <a:pt x="234" y="82"/>
                      </a:lnTo>
                      <a:lnTo>
                        <a:pt x="233" y="81"/>
                      </a:lnTo>
                      <a:lnTo>
                        <a:pt x="233" y="78"/>
                      </a:lnTo>
                      <a:lnTo>
                        <a:pt x="232" y="77"/>
                      </a:lnTo>
                      <a:lnTo>
                        <a:pt x="232" y="73"/>
                      </a:lnTo>
                      <a:lnTo>
                        <a:pt x="231" y="72"/>
                      </a:lnTo>
                      <a:lnTo>
                        <a:pt x="231" y="70"/>
                      </a:lnTo>
                      <a:lnTo>
                        <a:pt x="228" y="66"/>
                      </a:lnTo>
                      <a:lnTo>
                        <a:pt x="227" y="65"/>
                      </a:lnTo>
                      <a:lnTo>
                        <a:pt x="226" y="62"/>
                      </a:lnTo>
                      <a:lnTo>
                        <a:pt x="225" y="61"/>
                      </a:lnTo>
                      <a:lnTo>
                        <a:pt x="224" y="57"/>
                      </a:lnTo>
                      <a:lnTo>
                        <a:pt x="223" y="55"/>
                      </a:lnTo>
                      <a:lnTo>
                        <a:pt x="220" y="53"/>
                      </a:lnTo>
                      <a:lnTo>
                        <a:pt x="219" y="49"/>
                      </a:lnTo>
                      <a:lnTo>
                        <a:pt x="217" y="47"/>
                      </a:lnTo>
                      <a:lnTo>
                        <a:pt x="216" y="45"/>
                      </a:lnTo>
                      <a:lnTo>
                        <a:pt x="215" y="44"/>
                      </a:lnTo>
                      <a:lnTo>
                        <a:pt x="212" y="41"/>
                      </a:lnTo>
                      <a:lnTo>
                        <a:pt x="211" y="40"/>
                      </a:lnTo>
                      <a:lnTo>
                        <a:pt x="210" y="39"/>
                      </a:lnTo>
                      <a:lnTo>
                        <a:pt x="209" y="39"/>
                      </a:lnTo>
                      <a:lnTo>
                        <a:pt x="208" y="38"/>
                      </a:lnTo>
                      <a:lnTo>
                        <a:pt x="207" y="37"/>
                      </a:lnTo>
                      <a:lnTo>
                        <a:pt x="206" y="37"/>
                      </a:lnTo>
                      <a:lnTo>
                        <a:pt x="203" y="36"/>
                      </a:lnTo>
                      <a:lnTo>
                        <a:pt x="202" y="36"/>
                      </a:lnTo>
                      <a:lnTo>
                        <a:pt x="200" y="35"/>
                      </a:lnTo>
                      <a:lnTo>
                        <a:pt x="199" y="35"/>
                      </a:lnTo>
                      <a:lnTo>
                        <a:pt x="197" y="35"/>
                      </a:lnTo>
                      <a:lnTo>
                        <a:pt x="195" y="34"/>
                      </a:lnTo>
                      <a:lnTo>
                        <a:pt x="194" y="34"/>
                      </a:lnTo>
                      <a:lnTo>
                        <a:pt x="192" y="34"/>
                      </a:lnTo>
                      <a:lnTo>
                        <a:pt x="191" y="34"/>
                      </a:lnTo>
                      <a:lnTo>
                        <a:pt x="189" y="32"/>
                      </a:lnTo>
                      <a:lnTo>
                        <a:pt x="186" y="31"/>
                      </a:lnTo>
                      <a:lnTo>
                        <a:pt x="184" y="29"/>
                      </a:lnTo>
                      <a:lnTo>
                        <a:pt x="182" y="28"/>
                      </a:lnTo>
                      <a:lnTo>
                        <a:pt x="181" y="28"/>
                      </a:lnTo>
                      <a:lnTo>
                        <a:pt x="180" y="27"/>
                      </a:lnTo>
                      <a:lnTo>
                        <a:pt x="178" y="27"/>
                      </a:lnTo>
                      <a:lnTo>
                        <a:pt x="178" y="26"/>
                      </a:lnTo>
                      <a:lnTo>
                        <a:pt x="177" y="24"/>
                      </a:lnTo>
                      <a:lnTo>
                        <a:pt x="176" y="24"/>
                      </a:lnTo>
                      <a:lnTo>
                        <a:pt x="175" y="23"/>
                      </a:lnTo>
                      <a:lnTo>
                        <a:pt x="174" y="22"/>
                      </a:lnTo>
                      <a:lnTo>
                        <a:pt x="173" y="22"/>
                      </a:lnTo>
                      <a:lnTo>
                        <a:pt x="170" y="21"/>
                      </a:lnTo>
                      <a:lnTo>
                        <a:pt x="169" y="20"/>
                      </a:lnTo>
                      <a:lnTo>
                        <a:pt x="169" y="19"/>
                      </a:lnTo>
                      <a:lnTo>
                        <a:pt x="168" y="19"/>
                      </a:lnTo>
                      <a:lnTo>
                        <a:pt x="167" y="18"/>
                      </a:lnTo>
                      <a:lnTo>
                        <a:pt x="166" y="17"/>
                      </a:lnTo>
                      <a:lnTo>
                        <a:pt x="165" y="15"/>
                      </a:lnTo>
                      <a:lnTo>
                        <a:pt x="164" y="15"/>
                      </a:lnTo>
                      <a:lnTo>
                        <a:pt x="164" y="14"/>
                      </a:lnTo>
                      <a:lnTo>
                        <a:pt x="163" y="13"/>
                      </a:lnTo>
                      <a:lnTo>
                        <a:pt x="161" y="12"/>
                      </a:lnTo>
                      <a:lnTo>
                        <a:pt x="160" y="12"/>
                      </a:lnTo>
                      <a:lnTo>
                        <a:pt x="160" y="11"/>
                      </a:lnTo>
                      <a:lnTo>
                        <a:pt x="159" y="11"/>
                      </a:lnTo>
                      <a:lnTo>
                        <a:pt x="158" y="11"/>
                      </a:lnTo>
                      <a:lnTo>
                        <a:pt x="157" y="10"/>
                      </a:lnTo>
                      <a:lnTo>
                        <a:pt x="156" y="9"/>
                      </a:lnTo>
                      <a:lnTo>
                        <a:pt x="155" y="7"/>
                      </a:lnTo>
                      <a:lnTo>
                        <a:pt x="153" y="6"/>
                      </a:lnTo>
                      <a:lnTo>
                        <a:pt x="152" y="6"/>
                      </a:lnTo>
                      <a:lnTo>
                        <a:pt x="151" y="5"/>
                      </a:lnTo>
                      <a:lnTo>
                        <a:pt x="150" y="4"/>
                      </a:lnTo>
                      <a:lnTo>
                        <a:pt x="149" y="3"/>
                      </a:lnTo>
                      <a:lnTo>
                        <a:pt x="148" y="2"/>
                      </a:lnTo>
                      <a:lnTo>
                        <a:pt x="147" y="1"/>
                      </a:lnTo>
                      <a:lnTo>
                        <a:pt x="136" y="2"/>
                      </a:lnTo>
                      <a:lnTo>
                        <a:pt x="129" y="2"/>
                      </a:lnTo>
                      <a:lnTo>
                        <a:pt x="122" y="2"/>
                      </a:lnTo>
                      <a:lnTo>
                        <a:pt x="114" y="2"/>
                      </a:lnTo>
                      <a:lnTo>
                        <a:pt x="107" y="2"/>
                      </a:lnTo>
                      <a:lnTo>
                        <a:pt x="101" y="1"/>
                      </a:lnTo>
                      <a:lnTo>
                        <a:pt x="96" y="1"/>
                      </a:lnTo>
                      <a:lnTo>
                        <a:pt x="91" y="1"/>
                      </a:lnTo>
                      <a:lnTo>
                        <a:pt x="87" y="1"/>
                      </a:lnTo>
                      <a:lnTo>
                        <a:pt x="81" y="0"/>
                      </a:lnTo>
                      <a:lnTo>
                        <a:pt x="78" y="0"/>
                      </a:lnTo>
                      <a:lnTo>
                        <a:pt x="74" y="0"/>
                      </a:lnTo>
                      <a:lnTo>
                        <a:pt x="71" y="0"/>
                      </a:lnTo>
                      <a:lnTo>
                        <a:pt x="67" y="1"/>
                      </a:lnTo>
                      <a:lnTo>
                        <a:pt x="65" y="1"/>
                      </a:lnTo>
                      <a:lnTo>
                        <a:pt x="62" y="2"/>
                      </a:lnTo>
                      <a:lnTo>
                        <a:pt x="59" y="5"/>
                      </a:lnTo>
                      <a:lnTo>
                        <a:pt x="55" y="6"/>
                      </a:lnTo>
                      <a:lnTo>
                        <a:pt x="53" y="10"/>
                      </a:lnTo>
                      <a:lnTo>
                        <a:pt x="49" y="14"/>
                      </a:lnTo>
                      <a:lnTo>
                        <a:pt x="47" y="18"/>
                      </a:lnTo>
                      <a:lnTo>
                        <a:pt x="44" y="23"/>
                      </a:lnTo>
                      <a:lnTo>
                        <a:pt x="40" y="30"/>
                      </a:lnTo>
                      <a:lnTo>
                        <a:pt x="37" y="37"/>
                      </a:lnTo>
                      <a:lnTo>
                        <a:pt x="34" y="40"/>
                      </a:lnTo>
                      <a:lnTo>
                        <a:pt x="32" y="45"/>
                      </a:lnTo>
                      <a:lnTo>
                        <a:pt x="30" y="49"/>
                      </a:lnTo>
                      <a:lnTo>
                        <a:pt x="26" y="54"/>
                      </a:lnTo>
                      <a:lnTo>
                        <a:pt x="25" y="57"/>
                      </a:lnTo>
                      <a:lnTo>
                        <a:pt x="23" y="62"/>
                      </a:lnTo>
                      <a:lnTo>
                        <a:pt x="22" y="66"/>
                      </a:lnTo>
                      <a:lnTo>
                        <a:pt x="21" y="72"/>
                      </a:lnTo>
                      <a:lnTo>
                        <a:pt x="19" y="77"/>
                      </a:lnTo>
                      <a:lnTo>
                        <a:pt x="17" y="81"/>
                      </a:lnTo>
                      <a:lnTo>
                        <a:pt x="16" y="86"/>
                      </a:lnTo>
                      <a:lnTo>
                        <a:pt x="15" y="90"/>
                      </a:lnTo>
                      <a:lnTo>
                        <a:pt x="14" y="95"/>
                      </a:lnTo>
                      <a:lnTo>
                        <a:pt x="13" y="100"/>
                      </a:lnTo>
                      <a:lnTo>
                        <a:pt x="12" y="105"/>
                      </a:lnTo>
                      <a:lnTo>
                        <a:pt x="11" y="109"/>
                      </a:lnTo>
                      <a:lnTo>
                        <a:pt x="11" y="115"/>
                      </a:lnTo>
                      <a:lnTo>
                        <a:pt x="9" y="121"/>
                      </a:lnTo>
                      <a:lnTo>
                        <a:pt x="8" y="125"/>
                      </a:lnTo>
                      <a:lnTo>
                        <a:pt x="8" y="131"/>
                      </a:lnTo>
                      <a:lnTo>
                        <a:pt x="7" y="136"/>
                      </a:lnTo>
                      <a:lnTo>
                        <a:pt x="6" y="140"/>
                      </a:lnTo>
                      <a:lnTo>
                        <a:pt x="6" y="146"/>
                      </a:lnTo>
                      <a:lnTo>
                        <a:pt x="5" y="150"/>
                      </a:lnTo>
                      <a:lnTo>
                        <a:pt x="5" y="154"/>
                      </a:lnTo>
                      <a:lnTo>
                        <a:pt x="5" y="156"/>
                      </a:lnTo>
                      <a:lnTo>
                        <a:pt x="5" y="159"/>
                      </a:lnTo>
                      <a:lnTo>
                        <a:pt x="5" y="162"/>
                      </a:lnTo>
                      <a:lnTo>
                        <a:pt x="5" y="165"/>
                      </a:lnTo>
                      <a:lnTo>
                        <a:pt x="4" y="168"/>
                      </a:lnTo>
                      <a:lnTo>
                        <a:pt x="4" y="172"/>
                      </a:lnTo>
                      <a:lnTo>
                        <a:pt x="4" y="175"/>
                      </a:lnTo>
                      <a:lnTo>
                        <a:pt x="4" y="180"/>
                      </a:lnTo>
                      <a:lnTo>
                        <a:pt x="3" y="183"/>
                      </a:lnTo>
                      <a:lnTo>
                        <a:pt x="3" y="187"/>
                      </a:lnTo>
                      <a:lnTo>
                        <a:pt x="3" y="190"/>
                      </a:lnTo>
                      <a:lnTo>
                        <a:pt x="3" y="192"/>
                      </a:lnTo>
                      <a:lnTo>
                        <a:pt x="3" y="197"/>
                      </a:lnTo>
                      <a:lnTo>
                        <a:pt x="2" y="199"/>
                      </a:lnTo>
                      <a:lnTo>
                        <a:pt x="2" y="202"/>
                      </a:lnTo>
                      <a:lnTo>
                        <a:pt x="2" y="205"/>
                      </a:lnTo>
                      <a:lnTo>
                        <a:pt x="2" y="207"/>
                      </a:lnTo>
                      <a:lnTo>
                        <a:pt x="0" y="209"/>
                      </a:lnTo>
                      <a:lnTo>
                        <a:pt x="0" y="210"/>
                      </a:lnTo>
                      <a:lnTo>
                        <a:pt x="0" y="213"/>
                      </a:lnTo>
                      <a:lnTo>
                        <a:pt x="0" y="214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41" name="Freeform 129"/>
                <p:cNvSpPr>
                  <a:spLocks/>
                </p:cNvSpPr>
                <p:nvPr/>
              </p:nvSpPr>
              <p:spPr bwMode="auto">
                <a:xfrm>
                  <a:off x="3695" y="1444"/>
                  <a:ext cx="53" cy="41"/>
                </a:xfrm>
                <a:custGeom>
                  <a:avLst/>
                  <a:gdLst>
                    <a:gd name="T0" fmla="*/ 0 w 266"/>
                    <a:gd name="T1" fmla="*/ 0 h 204"/>
                    <a:gd name="T2" fmla="*/ 0 w 266"/>
                    <a:gd name="T3" fmla="*/ 0 h 204"/>
                    <a:gd name="T4" fmla="*/ 0 w 266"/>
                    <a:gd name="T5" fmla="*/ 0 h 204"/>
                    <a:gd name="T6" fmla="*/ 0 w 266"/>
                    <a:gd name="T7" fmla="*/ 0 h 204"/>
                    <a:gd name="T8" fmla="*/ 0 w 266"/>
                    <a:gd name="T9" fmla="*/ 0 h 204"/>
                    <a:gd name="T10" fmla="*/ 0 w 266"/>
                    <a:gd name="T11" fmla="*/ 0 h 204"/>
                    <a:gd name="T12" fmla="*/ 0 w 266"/>
                    <a:gd name="T13" fmla="*/ 0 h 204"/>
                    <a:gd name="T14" fmla="*/ 0 w 266"/>
                    <a:gd name="T15" fmla="*/ 0 h 204"/>
                    <a:gd name="T16" fmla="*/ 0 w 266"/>
                    <a:gd name="T17" fmla="*/ 0 h 204"/>
                    <a:gd name="T18" fmla="*/ 0 w 266"/>
                    <a:gd name="T19" fmla="*/ 0 h 204"/>
                    <a:gd name="T20" fmla="*/ 0 w 266"/>
                    <a:gd name="T21" fmla="*/ 0 h 204"/>
                    <a:gd name="T22" fmla="*/ 0 w 266"/>
                    <a:gd name="T23" fmla="*/ 0 h 204"/>
                    <a:gd name="T24" fmla="*/ 0 w 266"/>
                    <a:gd name="T25" fmla="*/ 0 h 204"/>
                    <a:gd name="T26" fmla="*/ 0 w 266"/>
                    <a:gd name="T27" fmla="*/ 0 h 204"/>
                    <a:gd name="T28" fmla="*/ 0 w 266"/>
                    <a:gd name="T29" fmla="*/ 0 h 204"/>
                    <a:gd name="T30" fmla="*/ 0 w 266"/>
                    <a:gd name="T31" fmla="*/ 0 h 204"/>
                    <a:gd name="T32" fmla="*/ 0 w 266"/>
                    <a:gd name="T33" fmla="*/ 0 h 204"/>
                    <a:gd name="T34" fmla="*/ 0 w 266"/>
                    <a:gd name="T35" fmla="*/ 0 h 204"/>
                    <a:gd name="T36" fmla="*/ 0 w 266"/>
                    <a:gd name="T37" fmla="*/ 0 h 204"/>
                    <a:gd name="T38" fmla="*/ 0 w 266"/>
                    <a:gd name="T39" fmla="*/ 0 h 204"/>
                    <a:gd name="T40" fmla="*/ 0 w 266"/>
                    <a:gd name="T41" fmla="*/ 0 h 204"/>
                    <a:gd name="T42" fmla="*/ 0 w 266"/>
                    <a:gd name="T43" fmla="*/ 0 h 204"/>
                    <a:gd name="T44" fmla="*/ 0 w 266"/>
                    <a:gd name="T45" fmla="*/ 0 h 204"/>
                    <a:gd name="T46" fmla="*/ 0 w 266"/>
                    <a:gd name="T47" fmla="*/ 0 h 204"/>
                    <a:gd name="T48" fmla="*/ 0 w 266"/>
                    <a:gd name="T49" fmla="*/ 0 h 204"/>
                    <a:gd name="T50" fmla="*/ 0 w 266"/>
                    <a:gd name="T51" fmla="*/ 0 h 204"/>
                    <a:gd name="T52" fmla="*/ 0 w 266"/>
                    <a:gd name="T53" fmla="*/ 0 h 204"/>
                    <a:gd name="T54" fmla="*/ 0 w 266"/>
                    <a:gd name="T55" fmla="*/ 0 h 204"/>
                    <a:gd name="T56" fmla="*/ 0 w 266"/>
                    <a:gd name="T57" fmla="*/ 0 h 204"/>
                    <a:gd name="T58" fmla="*/ 0 w 266"/>
                    <a:gd name="T59" fmla="*/ 0 h 204"/>
                    <a:gd name="T60" fmla="*/ 0 w 266"/>
                    <a:gd name="T61" fmla="*/ 0 h 204"/>
                    <a:gd name="T62" fmla="*/ 0 w 266"/>
                    <a:gd name="T63" fmla="*/ 0 h 204"/>
                    <a:gd name="T64" fmla="*/ 0 w 266"/>
                    <a:gd name="T65" fmla="*/ 0 h 204"/>
                    <a:gd name="T66" fmla="*/ 0 w 266"/>
                    <a:gd name="T67" fmla="*/ 0 h 204"/>
                    <a:gd name="T68" fmla="*/ 0 w 266"/>
                    <a:gd name="T69" fmla="*/ 0 h 204"/>
                    <a:gd name="T70" fmla="*/ 0 w 266"/>
                    <a:gd name="T71" fmla="*/ 0 h 204"/>
                    <a:gd name="T72" fmla="*/ 0 w 266"/>
                    <a:gd name="T73" fmla="*/ 0 h 204"/>
                    <a:gd name="T74" fmla="*/ 0 w 266"/>
                    <a:gd name="T75" fmla="*/ 0 h 204"/>
                    <a:gd name="T76" fmla="*/ 0 w 266"/>
                    <a:gd name="T77" fmla="*/ 0 h 204"/>
                    <a:gd name="T78" fmla="*/ 0 w 266"/>
                    <a:gd name="T79" fmla="*/ 0 h 204"/>
                    <a:gd name="T80" fmla="*/ 0 w 266"/>
                    <a:gd name="T81" fmla="*/ 0 h 204"/>
                    <a:gd name="T82" fmla="*/ 0 w 266"/>
                    <a:gd name="T83" fmla="*/ 0 h 204"/>
                    <a:gd name="T84" fmla="*/ 0 w 266"/>
                    <a:gd name="T85" fmla="*/ 0 h 204"/>
                    <a:gd name="T86" fmla="*/ 0 w 266"/>
                    <a:gd name="T87" fmla="*/ 0 h 204"/>
                    <a:gd name="T88" fmla="*/ 0 w 266"/>
                    <a:gd name="T89" fmla="*/ 0 h 204"/>
                    <a:gd name="T90" fmla="*/ 0 w 266"/>
                    <a:gd name="T91" fmla="*/ 0 h 204"/>
                    <a:gd name="T92" fmla="*/ 0 w 266"/>
                    <a:gd name="T93" fmla="*/ 0 h 204"/>
                    <a:gd name="T94" fmla="*/ 0 w 266"/>
                    <a:gd name="T95" fmla="*/ 0 h 204"/>
                    <a:gd name="T96" fmla="*/ 0 w 266"/>
                    <a:gd name="T97" fmla="*/ 0 h 204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0" t="0" r="r" b="b"/>
                  <a:pathLst>
                    <a:path w="266" h="204">
                      <a:moveTo>
                        <a:pt x="266" y="197"/>
                      </a:moveTo>
                      <a:lnTo>
                        <a:pt x="266" y="197"/>
                      </a:lnTo>
                      <a:lnTo>
                        <a:pt x="263" y="189"/>
                      </a:lnTo>
                      <a:lnTo>
                        <a:pt x="262" y="181"/>
                      </a:lnTo>
                      <a:lnTo>
                        <a:pt x="260" y="173"/>
                      </a:lnTo>
                      <a:lnTo>
                        <a:pt x="258" y="165"/>
                      </a:lnTo>
                      <a:lnTo>
                        <a:pt x="255" y="158"/>
                      </a:lnTo>
                      <a:lnTo>
                        <a:pt x="253" y="149"/>
                      </a:lnTo>
                      <a:lnTo>
                        <a:pt x="251" y="141"/>
                      </a:lnTo>
                      <a:lnTo>
                        <a:pt x="247" y="133"/>
                      </a:lnTo>
                      <a:lnTo>
                        <a:pt x="245" y="125"/>
                      </a:lnTo>
                      <a:lnTo>
                        <a:pt x="242" y="119"/>
                      </a:lnTo>
                      <a:lnTo>
                        <a:pt x="238" y="111"/>
                      </a:lnTo>
                      <a:lnTo>
                        <a:pt x="235" y="104"/>
                      </a:lnTo>
                      <a:lnTo>
                        <a:pt x="232" y="97"/>
                      </a:lnTo>
                      <a:lnTo>
                        <a:pt x="228" y="90"/>
                      </a:lnTo>
                      <a:lnTo>
                        <a:pt x="225" y="83"/>
                      </a:lnTo>
                      <a:lnTo>
                        <a:pt x="220" y="77"/>
                      </a:lnTo>
                      <a:lnTo>
                        <a:pt x="217" y="71"/>
                      </a:lnTo>
                      <a:lnTo>
                        <a:pt x="211" y="65"/>
                      </a:lnTo>
                      <a:lnTo>
                        <a:pt x="208" y="60"/>
                      </a:lnTo>
                      <a:lnTo>
                        <a:pt x="203" y="55"/>
                      </a:lnTo>
                      <a:lnTo>
                        <a:pt x="198" y="51"/>
                      </a:lnTo>
                      <a:lnTo>
                        <a:pt x="193" y="47"/>
                      </a:lnTo>
                      <a:lnTo>
                        <a:pt x="188" y="44"/>
                      </a:lnTo>
                      <a:lnTo>
                        <a:pt x="182" y="41"/>
                      </a:lnTo>
                      <a:lnTo>
                        <a:pt x="178" y="32"/>
                      </a:lnTo>
                      <a:lnTo>
                        <a:pt x="174" y="26"/>
                      </a:lnTo>
                      <a:lnTo>
                        <a:pt x="170" y="20"/>
                      </a:lnTo>
                      <a:lnTo>
                        <a:pt x="166" y="14"/>
                      </a:lnTo>
                      <a:lnTo>
                        <a:pt x="161" y="10"/>
                      </a:lnTo>
                      <a:lnTo>
                        <a:pt x="157" y="6"/>
                      </a:lnTo>
                      <a:lnTo>
                        <a:pt x="150" y="4"/>
                      </a:lnTo>
                      <a:lnTo>
                        <a:pt x="145" y="2"/>
                      </a:lnTo>
                      <a:lnTo>
                        <a:pt x="141" y="0"/>
                      </a:lnTo>
                      <a:lnTo>
                        <a:pt x="135" y="0"/>
                      </a:lnTo>
                      <a:lnTo>
                        <a:pt x="130" y="0"/>
                      </a:lnTo>
                      <a:lnTo>
                        <a:pt x="123" y="0"/>
                      </a:lnTo>
                      <a:lnTo>
                        <a:pt x="117" y="0"/>
                      </a:lnTo>
                      <a:lnTo>
                        <a:pt x="111" y="0"/>
                      </a:lnTo>
                      <a:lnTo>
                        <a:pt x="106" y="2"/>
                      </a:lnTo>
                      <a:lnTo>
                        <a:pt x="100" y="3"/>
                      </a:lnTo>
                      <a:lnTo>
                        <a:pt x="93" y="5"/>
                      </a:lnTo>
                      <a:lnTo>
                        <a:pt x="86" y="5"/>
                      </a:lnTo>
                      <a:lnTo>
                        <a:pt x="81" y="7"/>
                      </a:lnTo>
                      <a:lnTo>
                        <a:pt x="74" y="10"/>
                      </a:lnTo>
                      <a:lnTo>
                        <a:pt x="66" y="10"/>
                      </a:lnTo>
                      <a:lnTo>
                        <a:pt x="60" y="11"/>
                      </a:lnTo>
                      <a:lnTo>
                        <a:pt x="54" y="12"/>
                      </a:lnTo>
                      <a:lnTo>
                        <a:pt x="47" y="13"/>
                      </a:lnTo>
                      <a:lnTo>
                        <a:pt x="46" y="14"/>
                      </a:lnTo>
                      <a:lnTo>
                        <a:pt x="46" y="15"/>
                      </a:lnTo>
                      <a:lnTo>
                        <a:pt x="44" y="15"/>
                      </a:lnTo>
                      <a:lnTo>
                        <a:pt x="44" y="17"/>
                      </a:lnTo>
                      <a:lnTo>
                        <a:pt x="43" y="18"/>
                      </a:lnTo>
                      <a:lnTo>
                        <a:pt x="42" y="18"/>
                      </a:lnTo>
                      <a:lnTo>
                        <a:pt x="42" y="19"/>
                      </a:lnTo>
                      <a:lnTo>
                        <a:pt x="41" y="20"/>
                      </a:lnTo>
                      <a:lnTo>
                        <a:pt x="39" y="20"/>
                      </a:lnTo>
                      <a:lnTo>
                        <a:pt x="39" y="21"/>
                      </a:lnTo>
                      <a:lnTo>
                        <a:pt x="38" y="21"/>
                      </a:lnTo>
                      <a:lnTo>
                        <a:pt x="37" y="22"/>
                      </a:lnTo>
                      <a:lnTo>
                        <a:pt x="35" y="23"/>
                      </a:lnTo>
                      <a:lnTo>
                        <a:pt x="34" y="24"/>
                      </a:lnTo>
                      <a:lnTo>
                        <a:pt x="34" y="26"/>
                      </a:lnTo>
                      <a:lnTo>
                        <a:pt x="33" y="27"/>
                      </a:lnTo>
                      <a:lnTo>
                        <a:pt x="33" y="28"/>
                      </a:lnTo>
                      <a:lnTo>
                        <a:pt x="32" y="29"/>
                      </a:lnTo>
                      <a:lnTo>
                        <a:pt x="32" y="30"/>
                      </a:lnTo>
                      <a:lnTo>
                        <a:pt x="32" y="32"/>
                      </a:lnTo>
                      <a:lnTo>
                        <a:pt x="31" y="36"/>
                      </a:lnTo>
                      <a:lnTo>
                        <a:pt x="30" y="38"/>
                      </a:lnTo>
                      <a:lnTo>
                        <a:pt x="29" y="40"/>
                      </a:lnTo>
                      <a:lnTo>
                        <a:pt x="27" y="43"/>
                      </a:lnTo>
                      <a:lnTo>
                        <a:pt x="27" y="46"/>
                      </a:lnTo>
                      <a:lnTo>
                        <a:pt x="26" y="48"/>
                      </a:lnTo>
                      <a:lnTo>
                        <a:pt x="26" y="52"/>
                      </a:lnTo>
                      <a:lnTo>
                        <a:pt x="25" y="54"/>
                      </a:lnTo>
                      <a:lnTo>
                        <a:pt x="25" y="58"/>
                      </a:lnTo>
                      <a:lnTo>
                        <a:pt x="25" y="61"/>
                      </a:lnTo>
                      <a:lnTo>
                        <a:pt x="24" y="64"/>
                      </a:lnTo>
                      <a:lnTo>
                        <a:pt x="24" y="68"/>
                      </a:lnTo>
                      <a:lnTo>
                        <a:pt x="24" y="71"/>
                      </a:lnTo>
                      <a:lnTo>
                        <a:pt x="24" y="73"/>
                      </a:lnTo>
                      <a:lnTo>
                        <a:pt x="24" y="77"/>
                      </a:lnTo>
                      <a:lnTo>
                        <a:pt x="23" y="80"/>
                      </a:lnTo>
                      <a:lnTo>
                        <a:pt x="23" y="82"/>
                      </a:lnTo>
                      <a:lnTo>
                        <a:pt x="23" y="87"/>
                      </a:lnTo>
                      <a:lnTo>
                        <a:pt x="23" y="89"/>
                      </a:lnTo>
                      <a:lnTo>
                        <a:pt x="23" y="92"/>
                      </a:lnTo>
                      <a:lnTo>
                        <a:pt x="22" y="95"/>
                      </a:lnTo>
                      <a:lnTo>
                        <a:pt x="22" y="98"/>
                      </a:lnTo>
                      <a:lnTo>
                        <a:pt x="21" y="102"/>
                      </a:lnTo>
                      <a:lnTo>
                        <a:pt x="21" y="104"/>
                      </a:lnTo>
                      <a:lnTo>
                        <a:pt x="21" y="107"/>
                      </a:lnTo>
                      <a:lnTo>
                        <a:pt x="20" y="108"/>
                      </a:lnTo>
                      <a:lnTo>
                        <a:pt x="20" y="112"/>
                      </a:lnTo>
                      <a:lnTo>
                        <a:pt x="18" y="114"/>
                      </a:lnTo>
                      <a:lnTo>
                        <a:pt x="18" y="117"/>
                      </a:lnTo>
                      <a:lnTo>
                        <a:pt x="18" y="120"/>
                      </a:lnTo>
                      <a:lnTo>
                        <a:pt x="17" y="122"/>
                      </a:lnTo>
                      <a:lnTo>
                        <a:pt x="17" y="125"/>
                      </a:lnTo>
                      <a:lnTo>
                        <a:pt x="17" y="126"/>
                      </a:lnTo>
                      <a:lnTo>
                        <a:pt x="17" y="130"/>
                      </a:lnTo>
                      <a:lnTo>
                        <a:pt x="17" y="132"/>
                      </a:lnTo>
                      <a:lnTo>
                        <a:pt x="17" y="134"/>
                      </a:lnTo>
                      <a:lnTo>
                        <a:pt x="16" y="137"/>
                      </a:lnTo>
                      <a:lnTo>
                        <a:pt x="16" y="140"/>
                      </a:lnTo>
                      <a:lnTo>
                        <a:pt x="16" y="141"/>
                      </a:lnTo>
                      <a:lnTo>
                        <a:pt x="16" y="145"/>
                      </a:lnTo>
                      <a:lnTo>
                        <a:pt x="16" y="147"/>
                      </a:lnTo>
                      <a:lnTo>
                        <a:pt x="16" y="149"/>
                      </a:lnTo>
                      <a:lnTo>
                        <a:pt x="16" y="153"/>
                      </a:lnTo>
                      <a:lnTo>
                        <a:pt x="16" y="154"/>
                      </a:lnTo>
                      <a:lnTo>
                        <a:pt x="16" y="157"/>
                      </a:lnTo>
                      <a:lnTo>
                        <a:pt x="16" y="159"/>
                      </a:lnTo>
                      <a:lnTo>
                        <a:pt x="16" y="162"/>
                      </a:lnTo>
                      <a:lnTo>
                        <a:pt x="16" y="164"/>
                      </a:lnTo>
                      <a:lnTo>
                        <a:pt x="14" y="172"/>
                      </a:lnTo>
                      <a:lnTo>
                        <a:pt x="13" y="178"/>
                      </a:lnTo>
                      <a:lnTo>
                        <a:pt x="12" y="182"/>
                      </a:lnTo>
                      <a:lnTo>
                        <a:pt x="9" y="185"/>
                      </a:lnTo>
                      <a:lnTo>
                        <a:pt x="7" y="189"/>
                      </a:lnTo>
                      <a:lnTo>
                        <a:pt x="6" y="191"/>
                      </a:lnTo>
                      <a:lnTo>
                        <a:pt x="5" y="192"/>
                      </a:lnTo>
                      <a:lnTo>
                        <a:pt x="4" y="192"/>
                      </a:lnTo>
                      <a:lnTo>
                        <a:pt x="4" y="191"/>
                      </a:lnTo>
                      <a:lnTo>
                        <a:pt x="3" y="191"/>
                      </a:lnTo>
                      <a:lnTo>
                        <a:pt x="3" y="190"/>
                      </a:lnTo>
                      <a:lnTo>
                        <a:pt x="1" y="189"/>
                      </a:lnTo>
                      <a:lnTo>
                        <a:pt x="1" y="188"/>
                      </a:lnTo>
                      <a:lnTo>
                        <a:pt x="1" y="187"/>
                      </a:lnTo>
                      <a:lnTo>
                        <a:pt x="0" y="187"/>
                      </a:lnTo>
                      <a:lnTo>
                        <a:pt x="0" y="185"/>
                      </a:lnTo>
                      <a:lnTo>
                        <a:pt x="0" y="187"/>
                      </a:lnTo>
                      <a:lnTo>
                        <a:pt x="0" y="189"/>
                      </a:lnTo>
                      <a:lnTo>
                        <a:pt x="0" y="191"/>
                      </a:lnTo>
                      <a:lnTo>
                        <a:pt x="0" y="195"/>
                      </a:lnTo>
                      <a:lnTo>
                        <a:pt x="0" y="198"/>
                      </a:lnTo>
                      <a:lnTo>
                        <a:pt x="0" y="204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42" name="Freeform 130"/>
                <p:cNvSpPr>
                  <a:spLocks/>
                </p:cNvSpPr>
                <p:nvPr/>
              </p:nvSpPr>
              <p:spPr bwMode="auto">
                <a:xfrm>
                  <a:off x="3573" y="1375"/>
                  <a:ext cx="77" cy="110"/>
                </a:xfrm>
                <a:custGeom>
                  <a:avLst/>
                  <a:gdLst>
                    <a:gd name="T0" fmla="*/ 0 w 386"/>
                    <a:gd name="T1" fmla="*/ 0 h 553"/>
                    <a:gd name="T2" fmla="*/ 0 w 386"/>
                    <a:gd name="T3" fmla="*/ 0 h 553"/>
                    <a:gd name="T4" fmla="*/ 0 w 386"/>
                    <a:gd name="T5" fmla="*/ 0 h 553"/>
                    <a:gd name="T6" fmla="*/ 0 w 386"/>
                    <a:gd name="T7" fmla="*/ 0 h 553"/>
                    <a:gd name="T8" fmla="*/ 0 w 386"/>
                    <a:gd name="T9" fmla="*/ 0 h 553"/>
                    <a:gd name="T10" fmla="*/ 0 w 386"/>
                    <a:gd name="T11" fmla="*/ 0 h 553"/>
                    <a:gd name="T12" fmla="*/ 0 w 386"/>
                    <a:gd name="T13" fmla="*/ 0 h 553"/>
                    <a:gd name="T14" fmla="*/ 0 w 386"/>
                    <a:gd name="T15" fmla="*/ 0 h 553"/>
                    <a:gd name="T16" fmla="*/ 0 w 386"/>
                    <a:gd name="T17" fmla="*/ 0 h 553"/>
                    <a:gd name="T18" fmla="*/ 0 w 386"/>
                    <a:gd name="T19" fmla="*/ 0 h 553"/>
                    <a:gd name="T20" fmla="*/ 0 w 386"/>
                    <a:gd name="T21" fmla="*/ 0 h 553"/>
                    <a:gd name="T22" fmla="*/ 0 w 386"/>
                    <a:gd name="T23" fmla="*/ 0 h 553"/>
                    <a:gd name="T24" fmla="*/ 0 w 386"/>
                    <a:gd name="T25" fmla="*/ 0 h 553"/>
                    <a:gd name="T26" fmla="*/ 0 w 386"/>
                    <a:gd name="T27" fmla="*/ 0 h 553"/>
                    <a:gd name="T28" fmla="*/ 0 w 386"/>
                    <a:gd name="T29" fmla="*/ 0 h 553"/>
                    <a:gd name="T30" fmla="*/ 0 w 386"/>
                    <a:gd name="T31" fmla="*/ 0 h 553"/>
                    <a:gd name="T32" fmla="*/ 0 w 386"/>
                    <a:gd name="T33" fmla="*/ 0 h 553"/>
                    <a:gd name="T34" fmla="*/ 0 w 386"/>
                    <a:gd name="T35" fmla="*/ 0 h 553"/>
                    <a:gd name="T36" fmla="*/ 0 w 386"/>
                    <a:gd name="T37" fmla="*/ 0 h 553"/>
                    <a:gd name="T38" fmla="*/ 0 w 386"/>
                    <a:gd name="T39" fmla="*/ 0 h 553"/>
                    <a:gd name="T40" fmla="*/ 0 w 386"/>
                    <a:gd name="T41" fmla="*/ 0 h 553"/>
                    <a:gd name="T42" fmla="*/ 0 w 386"/>
                    <a:gd name="T43" fmla="*/ 0 h 553"/>
                    <a:gd name="T44" fmla="*/ 0 w 386"/>
                    <a:gd name="T45" fmla="*/ 0 h 553"/>
                    <a:gd name="T46" fmla="*/ 0 w 386"/>
                    <a:gd name="T47" fmla="*/ 0 h 553"/>
                    <a:gd name="T48" fmla="*/ 0 w 386"/>
                    <a:gd name="T49" fmla="*/ 0 h 553"/>
                    <a:gd name="T50" fmla="*/ 0 w 386"/>
                    <a:gd name="T51" fmla="*/ 0 h 553"/>
                    <a:gd name="T52" fmla="*/ 0 w 386"/>
                    <a:gd name="T53" fmla="*/ 0 h 553"/>
                    <a:gd name="T54" fmla="*/ 0 w 386"/>
                    <a:gd name="T55" fmla="*/ 0 h 553"/>
                    <a:gd name="T56" fmla="*/ 0 w 386"/>
                    <a:gd name="T57" fmla="*/ 0 h 553"/>
                    <a:gd name="T58" fmla="*/ 0 w 386"/>
                    <a:gd name="T59" fmla="*/ 0 h 553"/>
                    <a:gd name="T60" fmla="*/ 0 w 386"/>
                    <a:gd name="T61" fmla="*/ 0 h 553"/>
                    <a:gd name="T62" fmla="*/ 0 w 386"/>
                    <a:gd name="T63" fmla="*/ 0 h 553"/>
                    <a:gd name="T64" fmla="*/ 0 w 386"/>
                    <a:gd name="T65" fmla="*/ 0 h 553"/>
                    <a:gd name="T66" fmla="*/ 0 w 386"/>
                    <a:gd name="T67" fmla="*/ 0 h 553"/>
                    <a:gd name="T68" fmla="*/ 0 w 386"/>
                    <a:gd name="T69" fmla="*/ 0 h 553"/>
                    <a:gd name="T70" fmla="*/ 0 w 386"/>
                    <a:gd name="T71" fmla="*/ 0 h 553"/>
                    <a:gd name="T72" fmla="*/ 0 w 386"/>
                    <a:gd name="T73" fmla="*/ 0 h 553"/>
                    <a:gd name="T74" fmla="*/ 0 w 386"/>
                    <a:gd name="T75" fmla="*/ 0 h 553"/>
                    <a:gd name="T76" fmla="*/ 0 w 386"/>
                    <a:gd name="T77" fmla="*/ 0 h 553"/>
                    <a:gd name="T78" fmla="*/ 0 w 386"/>
                    <a:gd name="T79" fmla="*/ 0 h 553"/>
                    <a:gd name="T80" fmla="*/ 0 w 386"/>
                    <a:gd name="T81" fmla="*/ 0 h 553"/>
                    <a:gd name="T82" fmla="*/ 0 w 386"/>
                    <a:gd name="T83" fmla="*/ 0 h 553"/>
                    <a:gd name="T84" fmla="*/ 0 w 386"/>
                    <a:gd name="T85" fmla="*/ 0 h 553"/>
                    <a:gd name="T86" fmla="*/ 0 w 386"/>
                    <a:gd name="T87" fmla="*/ 0 h 553"/>
                    <a:gd name="T88" fmla="*/ 0 w 386"/>
                    <a:gd name="T89" fmla="*/ 0 h 553"/>
                    <a:gd name="T90" fmla="*/ 0 w 386"/>
                    <a:gd name="T91" fmla="*/ 0 h 553"/>
                    <a:gd name="T92" fmla="*/ 0 w 386"/>
                    <a:gd name="T93" fmla="*/ 0 h 553"/>
                    <a:gd name="T94" fmla="*/ 0 w 386"/>
                    <a:gd name="T95" fmla="*/ 0 h 553"/>
                    <a:gd name="T96" fmla="*/ 0 w 386"/>
                    <a:gd name="T97" fmla="*/ 0 h 553"/>
                    <a:gd name="T98" fmla="*/ 0 w 386"/>
                    <a:gd name="T99" fmla="*/ 0 h 553"/>
                    <a:gd name="T100" fmla="*/ 0 w 386"/>
                    <a:gd name="T101" fmla="*/ 0 h 553"/>
                    <a:gd name="T102" fmla="*/ 0 w 386"/>
                    <a:gd name="T103" fmla="*/ 0 h 553"/>
                    <a:gd name="T104" fmla="*/ 0 w 386"/>
                    <a:gd name="T105" fmla="*/ 0 h 553"/>
                    <a:gd name="T106" fmla="*/ 0 w 386"/>
                    <a:gd name="T107" fmla="*/ 0 h 553"/>
                    <a:gd name="T108" fmla="*/ 0 w 386"/>
                    <a:gd name="T109" fmla="*/ 0 h 553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0" t="0" r="r" b="b"/>
                  <a:pathLst>
                    <a:path w="386" h="553">
                      <a:moveTo>
                        <a:pt x="386" y="553"/>
                      </a:moveTo>
                      <a:lnTo>
                        <a:pt x="386" y="553"/>
                      </a:lnTo>
                      <a:lnTo>
                        <a:pt x="385" y="545"/>
                      </a:lnTo>
                      <a:lnTo>
                        <a:pt x="383" y="537"/>
                      </a:lnTo>
                      <a:lnTo>
                        <a:pt x="382" y="530"/>
                      </a:lnTo>
                      <a:lnTo>
                        <a:pt x="381" y="522"/>
                      </a:lnTo>
                      <a:lnTo>
                        <a:pt x="380" y="516"/>
                      </a:lnTo>
                      <a:lnTo>
                        <a:pt x="380" y="508"/>
                      </a:lnTo>
                      <a:lnTo>
                        <a:pt x="379" y="500"/>
                      </a:lnTo>
                      <a:lnTo>
                        <a:pt x="378" y="493"/>
                      </a:lnTo>
                      <a:lnTo>
                        <a:pt x="378" y="485"/>
                      </a:lnTo>
                      <a:lnTo>
                        <a:pt x="377" y="477"/>
                      </a:lnTo>
                      <a:lnTo>
                        <a:pt x="377" y="469"/>
                      </a:lnTo>
                      <a:lnTo>
                        <a:pt x="376" y="461"/>
                      </a:lnTo>
                      <a:lnTo>
                        <a:pt x="376" y="454"/>
                      </a:lnTo>
                      <a:lnTo>
                        <a:pt x="374" y="446"/>
                      </a:lnTo>
                      <a:lnTo>
                        <a:pt x="374" y="438"/>
                      </a:lnTo>
                      <a:lnTo>
                        <a:pt x="373" y="431"/>
                      </a:lnTo>
                      <a:lnTo>
                        <a:pt x="373" y="423"/>
                      </a:lnTo>
                      <a:lnTo>
                        <a:pt x="372" y="416"/>
                      </a:lnTo>
                      <a:lnTo>
                        <a:pt x="372" y="408"/>
                      </a:lnTo>
                      <a:lnTo>
                        <a:pt x="371" y="400"/>
                      </a:lnTo>
                      <a:lnTo>
                        <a:pt x="370" y="393"/>
                      </a:lnTo>
                      <a:lnTo>
                        <a:pt x="370" y="385"/>
                      </a:lnTo>
                      <a:lnTo>
                        <a:pt x="369" y="378"/>
                      </a:lnTo>
                      <a:lnTo>
                        <a:pt x="368" y="370"/>
                      </a:lnTo>
                      <a:lnTo>
                        <a:pt x="368" y="366"/>
                      </a:lnTo>
                      <a:lnTo>
                        <a:pt x="368" y="361"/>
                      </a:lnTo>
                      <a:lnTo>
                        <a:pt x="368" y="357"/>
                      </a:lnTo>
                      <a:lnTo>
                        <a:pt x="368" y="352"/>
                      </a:lnTo>
                      <a:lnTo>
                        <a:pt x="368" y="348"/>
                      </a:lnTo>
                      <a:lnTo>
                        <a:pt x="368" y="343"/>
                      </a:lnTo>
                      <a:lnTo>
                        <a:pt x="368" y="339"/>
                      </a:lnTo>
                      <a:lnTo>
                        <a:pt x="368" y="334"/>
                      </a:lnTo>
                      <a:lnTo>
                        <a:pt x="368" y="329"/>
                      </a:lnTo>
                      <a:lnTo>
                        <a:pt x="368" y="323"/>
                      </a:lnTo>
                      <a:lnTo>
                        <a:pt x="368" y="318"/>
                      </a:lnTo>
                      <a:lnTo>
                        <a:pt x="368" y="314"/>
                      </a:lnTo>
                      <a:lnTo>
                        <a:pt x="366" y="309"/>
                      </a:lnTo>
                      <a:lnTo>
                        <a:pt x="366" y="305"/>
                      </a:lnTo>
                      <a:lnTo>
                        <a:pt x="366" y="299"/>
                      </a:lnTo>
                      <a:lnTo>
                        <a:pt x="366" y="294"/>
                      </a:lnTo>
                      <a:lnTo>
                        <a:pt x="366" y="290"/>
                      </a:lnTo>
                      <a:lnTo>
                        <a:pt x="365" y="285"/>
                      </a:lnTo>
                      <a:lnTo>
                        <a:pt x="365" y="280"/>
                      </a:lnTo>
                      <a:lnTo>
                        <a:pt x="365" y="274"/>
                      </a:lnTo>
                      <a:lnTo>
                        <a:pt x="364" y="270"/>
                      </a:lnTo>
                      <a:lnTo>
                        <a:pt x="364" y="265"/>
                      </a:lnTo>
                      <a:lnTo>
                        <a:pt x="363" y="259"/>
                      </a:lnTo>
                      <a:lnTo>
                        <a:pt x="363" y="255"/>
                      </a:lnTo>
                      <a:lnTo>
                        <a:pt x="361" y="251"/>
                      </a:lnTo>
                      <a:lnTo>
                        <a:pt x="360" y="247"/>
                      </a:lnTo>
                      <a:lnTo>
                        <a:pt x="359" y="242"/>
                      </a:lnTo>
                      <a:lnTo>
                        <a:pt x="357" y="239"/>
                      </a:lnTo>
                      <a:lnTo>
                        <a:pt x="356" y="234"/>
                      </a:lnTo>
                      <a:lnTo>
                        <a:pt x="355" y="230"/>
                      </a:lnTo>
                      <a:lnTo>
                        <a:pt x="353" y="226"/>
                      </a:lnTo>
                      <a:lnTo>
                        <a:pt x="351" y="222"/>
                      </a:lnTo>
                      <a:lnTo>
                        <a:pt x="349" y="219"/>
                      </a:lnTo>
                      <a:lnTo>
                        <a:pt x="347" y="214"/>
                      </a:lnTo>
                      <a:lnTo>
                        <a:pt x="345" y="211"/>
                      </a:lnTo>
                      <a:lnTo>
                        <a:pt x="343" y="207"/>
                      </a:lnTo>
                      <a:lnTo>
                        <a:pt x="340" y="203"/>
                      </a:lnTo>
                      <a:lnTo>
                        <a:pt x="338" y="199"/>
                      </a:lnTo>
                      <a:lnTo>
                        <a:pt x="336" y="196"/>
                      </a:lnTo>
                      <a:lnTo>
                        <a:pt x="332" y="191"/>
                      </a:lnTo>
                      <a:lnTo>
                        <a:pt x="329" y="188"/>
                      </a:lnTo>
                      <a:lnTo>
                        <a:pt x="327" y="186"/>
                      </a:lnTo>
                      <a:lnTo>
                        <a:pt x="325" y="181"/>
                      </a:lnTo>
                      <a:lnTo>
                        <a:pt x="322" y="179"/>
                      </a:lnTo>
                      <a:lnTo>
                        <a:pt x="320" y="175"/>
                      </a:lnTo>
                      <a:lnTo>
                        <a:pt x="317" y="173"/>
                      </a:lnTo>
                      <a:lnTo>
                        <a:pt x="314" y="170"/>
                      </a:lnTo>
                      <a:lnTo>
                        <a:pt x="312" y="168"/>
                      </a:lnTo>
                      <a:lnTo>
                        <a:pt x="310" y="161"/>
                      </a:lnTo>
                      <a:lnTo>
                        <a:pt x="308" y="156"/>
                      </a:lnTo>
                      <a:lnTo>
                        <a:pt x="304" y="152"/>
                      </a:lnTo>
                      <a:lnTo>
                        <a:pt x="303" y="148"/>
                      </a:lnTo>
                      <a:lnTo>
                        <a:pt x="302" y="145"/>
                      </a:lnTo>
                      <a:lnTo>
                        <a:pt x="302" y="143"/>
                      </a:lnTo>
                      <a:lnTo>
                        <a:pt x="301" y="141"/>
                      </a:lnTo>
                      <a:lnTo>
                        <a:pt x="301" y="140"/>
                      </a:lnTo>
                      <a:lnTo>
                        <a:pt x="301" y="141"/>
                      </a:lnTo>
                      <a:lnTo>
                        <a:pt x="301" y="143"/>
                      </a:lnTo>
                      <a:lnTo>
                        <a:pt x="300" y="143"/>
                      </a:lnTo>
                      <a:lnTo>
                        <a:pt x="298" y="143"/>
                      </a:lnTo>
                      <a:lnTo>
                        <a:pt x="297" y="143"/>
                      </a:lnTo>
                      <a:lnTo>
                        <a:pt x="295" y="143"/>
                      </a:lnTo>
                      <a:lnTo>
                        <a:pt x="293" y="140"/>
                      </a:lnTo>
                      <a:lnTo>
                        <a:pt x="291" y="138"/>
                      </a:lnTo>
                      <a:lnTo>
                        <a:pt x="287" y="136"/>
                      </a:lnTo>
                      <a:lnTo>
                        <a:pt x="284" y="131"/>
                      </a:lnTo>
                      <a:lnTo>
                        <a:pt x="281" y="129"/>
                      </a:lnTo>
                      <a:lnTo>
                        <a:pt x="278" y="126"/>
                      </a:lnTo>
                      <a:lnTo>
                        <a:pt x="277" y="123"/>
                      </a:lnTo>
                      <a:lnTo>
                        <a:pt x="274" y="121"/>
                      </a:lnTo>
                      <a:lnTo>
                        <a:pt x="272" y="118"/>
                      </a:lnTo>
                      <a:lnTo>
                        <a:pt x="270" y="115"/>
                      </a:lnTo>
                      <a:lnTo>
                        <a:pt x="269" y="113"/>
                      </a:lnTo>
                      <a:lnTo>
                        <a:pt x="268" y="110"/>
                      </a:lnTo>
                      <a:lnTo>
                        <a:pt x="268" y="109"/>
                      </a:lnTo>
                      <a:lnTo>
                        <a:pt x="267" y="105"/>
                      </a:lnTo>
                      <a:lnTo>
                        <a:pt x="266" y="104"/>
                      </a:lnTo>
                      <a:lnTo>
                        <a:pt x="266" y="102"/>
                      </a:lnTo>
                      <a:lnTo>
                        <a:pt x="264" y="98"/>
                      </a:lnTo>
                      <a:lnTo>
                        <a:pt x="263" y="97"/>
                      </a:lnTo>
                      <a:lnTo>
                        <a:pt x="262" y="95"/>
                      </a:lnTo>
                      <a:lnTo>
                        <a:pt x="261" y="93"/>
                      </a:lnTo>
                      <a:lnTo>
                        <a:pt x="260" y="90"/>
                      </a:lnTo>
                      <a:lnTo>
                        <a:pt x="259" y="88"/>
                      </a:lnTo>
                      <a:lnTo>
                        <a:pt x="257" y="87"/>
                      </a:lnTo>
                      <a:lnTo>
                        <a:pt x="255" y="85"/>
                      </a:lnTo>
                      <a:lnTo>
                        <a:pt x="253" y="82"/>
                      </a:lnTo>
                      <a:lnTo>
                        <a:pt x="251" y="80"/>
                      </a:lnTo>
                      <a:lnTo>
                        <a:pt x="246" y="78"/>
                      </a:lnTo>
                      <a:lnTo>
                        <a:pt x="243" y="77"/>
                      </a:lnTo>
                      <a:lnTo>
                        <a:pt x="240" y="73"/>
                      </a:lnTo>
                      <a:lnTo>
                        <a:pt x="237" y="70"/>
                      </a:lnTo>
                      <a:lnTo>
                        <a:pt x="234" y="67"/>
                      </a:lnTo>
                      <a:lnTo>
                        <a:pt x="230" y="63"/>
                      </a:lnTo>
                      <a:lnTo>
                        <a:pt x="228" y="60"/>
                      </a:lnTo>
                      <a:lnTo>
                        <a:pt x="225" y="55"/>
                      </a:lnTo>
                      <a:lnTo>
                        <a:pt x="222" y="52"/>
                      </a:lnTo>
                      <a:lnTo>
                        <a:pt x="218" y="48"/>
                      </a:lnTo>
                      <a:lnTo>
                        <a:pt x="215" y="44"/>
                      </a:lnTo>
                      <a:lnTo>
                        <a:pt x="212" y="41"/>
                      </a:lnTo>
                      <a:lnTo>
                        <a:pt x="209" y="37"/>
                      </a:lnTo>
                      <a:lnTo>
                        <a:pt x="205" y="33"/>
                      </a:lnTo>
                      <a:lnTo>
                        <a:pt x="203" y="29"/>
                      </a:lnTo>
                      <a:lnTo>
                        <a:pt x="200" y="27"/>
                      </a:lnTo>
                      <a:lnTo>
                        <a:pt x="196" y="22"/>
                      </a:lnTo>
                      <a:lnTo>
                        <a:pt x="194" y="20"/>
                      </a:lnTo>
                      <a:lnTo>
                        <a:pt x="191" y="17"/>
                      </a:lnTo>
                      <a:lnTo>
                        <a:pt x="186" y="13"/>
                      </a:lnTo>
                      <a:lnTo>
                        <a:pt x="184" y="11"/>
                      </a:lnTo>
                      <a:lnTo>
                        <a:pt x="181" y="8"/>
                      </a:lnTo>
                      <a:lnTo>
                        <a:pt x="177" y="5"/>
                      </a:lnTo>
                      <a:lnTo>
                        <a:pt x="174" y="4"/>
                      </a:lnTo>
                      <a:lnTo>
                        <a:pt x="171" y="2"/>
                      </a:lnTo>
                      <a:lnTo>
                        <a:pt x="168" y="0"/>
                      </a:lnTo>
                      <a:lnTo>
                        <a:pt x="159" y="1"/>
                      </a:lnTo>
                      <a:lnTo>
                        <a:pt x="151" y="2"/>
                      </a:lnTo>
                      <a:lnTo>
                        <a:pt x="143" y="3"/>
                      </a:lnTo>
                      <a:lnTo>
                        <a:pt x="136" y="4"/>
                      </a:lnTo>
                      <a:lnTo>
                        <a:pt x="128" y="4"/>
                      </a:lnTo>
                      <a:lnTo>
                        <a:pt x="122" y="5"/>
                      </a:lnTo>
                      <a:lnTo>
                        <a:pt x="115" y="5"/>
                      </a:lnTo>
                      <a:lnTo>
                        <a:pt x="109" y="5"/>
                      </a:lnTo>
                      <a:lnTo>
                        <a:pt x="101" y="7"/>
                      </a:lnTo>
                      <a:lnTo>
                        <a:pt x="96" y="8"/>
                      </a:lnTo>
                      <a:lnTo>
                        <a:pt x="90" y="9"/>
                      </a:lnTo>
                      <a:lnTo>
                        <a:pt x="85" y="11"/>
                      </a:lnTo>
                      <a:lnTo>
                        <a:pt x="80" y="12"/>
                      </a:lnTo>
                      <a:lnTo>
                        <a:pt x="74" y="16"/>
                      </a:lnTo>
                      <a:lnTo>
                        <a:pt x="69" y="18"/>
                      </a:lnTo>
                      <a:lnTo>
                        <a:pt x="64" y="21"/>
                      </a:lnTo>
                      <a:lnTo>
                        <a:pt x="59" y="26"/>
                      </a:lnTo>
                      <a:lnTo>
                        <a:pt x="55" y="30"/>
                      </a:lnTo>
                      <a:lnTo>
                        <a:pt x="51" y="35"/>
                      </a:lnTo>
                      <a:lnTo>
                        <a:pt x="46" y="42"/>
                      </a:lnTo>
                      <a:lnTo>
                        <a:pt x="41" y="50"/>
                      </a:lnTo>
                      <a:lnTo>
                        <a:pt x="37" y="56"/>
                      </a:lnTo>
                      <a:lnTo>
                        <a:pt x="33" y="65"/>
                      </a:lnTo>
                      <a:lnTo>
                        <a:pt x="29" y="76"/>
                      </a:lnTo>
                      <a:lnTo>
                        <a:pt x="27" y="80"/>
                      </a:lnTo>
                      <a:lnTo>
                        <a:pt x="27" y="85"/>
                      </a:lnTo>
                      <a:lnTo>
                        <a:pt x="26" y="88"/>
                      </a:lnTo>
                      <a:lnTo>
                        <a:pt x="26" y="93"/>
                      </a:lnTo>
                      <a:lnTo>
                        <a:pt x="25" y="98"/>
                      </a:lnTo>
                      <a:lnTo>
                        <a:pt x="24" y="103"/>
                      </a:lnTo>
                      <a:lnTo>
                        <a:pt x="23" y="106"/>
                      </a:lnTo>
                      <a:lnTo>
                        <a:pt x="22" y="111"/>
                      </a:lnTo>
                      <a:lnTo>
                        <a:pt x="21" y="115"/>
                      </a:lnTo>
                      <a:lnTo>
                        <a:pt x="20" y="121"/>
                      </a:lnTo>
                      <a:lnTo>
                        <a:pt x="18" y="124"/>
                      </a:lnTo>
                      <a:lnTo>
                        <a:pt x="18" y="129"/>
                      </a:lnTo>
                      <a:lnTo>
                        <a:pt x="15" y="134"/>
                      </a:lnTo>
                      <a:lnTo>
                        <a:pt x="14" y="138"/>
                      </a:lnTo>
                      <a:lnTo>
                        <a:pt x="13" y="143"/>
                      </a:lnTo>
                      <a:lnTo>
                        <a:pt x="12" y="147"/>
                      </a:lnTo>
                      <a:lnTo>
                        <a:pt x="10" y="152"/>
                      </a:lnTo>
                      <a:lnTo>
                        <a:pt x="9" y="156"/>
                      </a:lnTo>
                      <a:lnTo>
                        <a:pt x="8" y="160"/>
                      </a:lnTo>
                      <a:lnTo>
                        <a:pt x="7" y="164"/>
                      </a:lnTo>
                      <a:lnTo>
                        <a:pt x="6" y="170"/>
                      </a:lnTo>
                      <a:lnTo>
                        <a:pt x="5" y="174"/>
                      </a:lnTo>
                      <a:lnTo>
                        <a:pt x="4" y="178"/>
                      </a:lnTo>
                      <a:lnTo>
                        <a:pt x="3" y="182"/>
                      </a:lnTo>
                      <a:lnTo>
                        <a:pt x="3" y="191"/>
                      </a:lnTo>
                      <a:lnTo>
                        <a:pt x="4" y="203"/>
                      </a:lnTo>
                      <a:lnTo>
                        <a:pt x="3" y="214"/>
                      </a:lnTo>
                      <a:lnTo>
                        <a:pt x="3" y="228"/>
                      </a:lnTo>
                      <a:lnTo>
                        <a:pt x="3" y="241"/>
                      </a:lnTo>
                      <a:lnTo>
                        <a:pt x="3" y="256"/>
                      </a:lnTo>
                      <a:lnTo>
                        <a:pt x="1" y="272"/>
                      </a:lnTo>
                      <a:lnTo>
                        <a:pt x="1" y="288"/>
                      </a:lnTo>
                      <a:lnTo>
                        <a:pt x="0" y="304"/>
                      </a:lnTo>
                      <a:lnTo>
                        <a:pt x="0" y="321"/>
                      </a:lnTo>
                      <a:lnTo>
                        <a:pt x="0" y="338"/>
                      </a:lnTo>
                      <a:lnTo>
                        <a:pt x="0" y="356"/>
                      </a:lnTo>
                      <a:lnTo>
                        <a:pt x="1" y="373"/>
                      </a:lnTo>
                      <a:lnTo>
                        <a:pt x="1" y="389"/>
                      </a:lnTo>
                      <a:lnTo>
                        <a:pt x="3" y="406"/>
                      </a:lnTo>
                      <a:lnTo>
                        <a:pt x="4" y="423"/>
                      </a:lnTo>
                      <a:lnTo>
                        <a:pt x="6" y="440"/>
                      </a:lnTo>
                      <a:lnTo>
                        <a:pt x="8" y="455"/>
                      </a:lnTo>
                      <a:lnTo>
                        <a:pt x="10" y="471"/>
                      </a:lnTo>
                      <a:lnTo>
                        <a:pt x="14" y="486"/>
                      </a:lnTo>
                      <a:lnTo>
                        <a:pt x="20" y="500"/>
                      </a:lnTo>
                      <a:lnTo>
                        <a:pt x="24" y="513"/>
                      </a:lnTo>
                      <a:lnTo>
                        <a:pt x="30" y="525"/>
                      </a:lnTo>
                      <a:lnTo>
                        <a:pt x="35" y="536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43" name="Freeform 131"/>
                <p:cNvSpPr>
                  <a:spLocks/>
                </p:cNvSpPr>
                <p:nvPr/>
              </p:nvSpPr>
              <p:spPr bwMode="auto">
                <a:xfrm>
                  <a:off x="3480" y="1434"/>
                  <a:ext cx="57" cy="50"/>
                </a:xfrm>
                <a:custGeom>
                  <a:avLst/>
                  <a:gdLst>
                    <a:gd name="T0" fmla="*/ 0 w 289"/>
                    <a:gd name="T1" fmla="*/ 0 h 250"/>
                    <a:gd name="T2" fmla="*/ 0 w 289"/>
                    <a:gd name="T3" fmla="*/ 0 h 250"/>
                    <a:gd name="T4" fmla="*/ 0 w 289"/>
                    <a:gd name="T5" fmla="*/ 0 h 250"/>
                    <a:gd name="T6" fmla="*/ 0 w 289"/>
                    <a:gd name="T7" fmla="*/ 0 h 250"/>
                    <a:gd name="T8" fmla="*/ 0 w 289"/>
                    <a:gd name="T9" fmla="*/ 0 h 250"/>
                    <a:gd name="T10" fmla="*/ 0 w 289"/>
                    <a:gd name="T11" fmla="*/ 0 h 250"/>
                    <a:gd name="T12" fmla="*/ 0 w 289"/>
                    <a:gd name="T13" fmla="*/ 0 h 250"/>
                    <a:gd name="T14" fmla="*/ 0 w 289"/>
                    <a:gd name="T15" fmla="*/ 0 h 250"/>
                    <a:gd name="T16" fmla="*/ 0 w 289"/>
                    <a:gd name="T17" fmla="*/ 0 h 250"/>
                    <a:gd name="T18" fmla="*/ 0 w 289"/>
                    <a:gd name="T19" fmla="*/ 0 h 250"/>
                    <a:gd name="T20" fmla="*/ 0 w 289"/>
                    <a:gd name="T21" fmla="*/ 0 h 250"/>
                    <a:gd name="T22" fmla="*/ 0 w 289"/>
                    <a:gd name="T23" fmla="*/ 0 h 250"/>
                    <a:gd name="T24" fmla="*/ 0 w 289"/>
                    <a:gd name="T25" fmla="*/ 0 h 250"/>
                    <a:gd name="T26" fmla="*/ 0 w 289"/>
                    <a:gd name="T27" fmla="*/ 0 h 250"/>
                    <a:gd name="T28" fmla="*/ 0 w 289"/>
                    <a:gd name="T29" fmla="*/ 0 h 250"/>
                    <a:gd name="T30" fmla="*/ 0 w 289"/>
                    <a:gd name="T31" fmla="*/ 0 h 250"/>
                    <a:gd name="T32" fmla="*/ 0 w 289"/>
                    <a:gd name="T33" fmla="*/ 0 h 250"/>
                    <a:gd name="T34" fmla="*/ 0 w 289"/>
                    <a:gd name="T35" fmla="*/ 0 h 250"/>
                    <a:gd name="T36" fmla="*/ 0 w 289"/>
                    <a:gd name="T37" fmla="*/ 0 h 250"/>
                    <a:gd name="T38" fmla="*/ 0 w 289"/>
                    <a:gd name="T39" fmla="*/ 0 h 250"/>
                    <a:gd name="T40" fmla="*/ 0 w 289"/>
                    <a:gd name="T41" fmla="*/ 0 h 250"/>
                    <a:gd name="T42" fmla="*/ 0 w 289"/>
                    <a:gd name="T43" fmla="*/ 0 h 250"/>
                    <a:gd name="T44" fmla="*/ 0 w 289"/>
                    <a:gd name="T45" fmla="*/ 0 h 250"/>
                    <a:gd name="T46" fmla="*/ 0 w 289"/>
                    <a:gd name="T47" fmla="*/ 0 h 250"/>
                    <a:gd name="T48" fmla="*/ 0 w 289"/>
                    <a:gd name="T49" fmla="*/ 0 h 250"/>
                    <a:gd name="T50" fmla="*/ 0 w 289"/>
                    <a:gd name="T51" fmla="*/ 0 h 250"/>
                    <a:gd name="T52" fmla="*/ 0 w 289"/>
                    <a:gd name="T53" fmla="*/ 0 h 250"/>
                    <a:gd name="T54" fmla="*/ 0 w 289"/>
                    <a:gd name="T55" fmla="*/ 0 h 250"/>
                    <a:gd name="T56" fmla="*/ 0 w 289"/>
                    <a:gd name="T57" fmla="*/ 0 h 250"/>
                    <a:gd name="T58" fmla="*/ 0 w 289"/>
                    <a:gd name="T59" fmla="*/ 0 h 250"/>
                    <a:gd name="T60" fmla="*/ 0 w 289"/>
                    <a:gd name="T61" fmla="*/ 0 h 250"/>
                    <a:gd name="T62" fmla="*/ 0 w 289"/>
                    <a:gd name="T63" fmla="*/ 0 h 250"/>
                    <a:gd name="T64" fmla="*/ 0 w 289"/>
                    <a:gd name="T65" fmla="*/ 0 h 250"/>
                    <a:gd name="T66" fmla="*/ 0 w 289"/>
                    <a:gd name="T67" fmla="*/ 0 h 250"/>
                    <a:gd name="T68" fmla="*/ 0 w 289"/>
                    <a:gd name="T69" fmla="*/ 0 h 250"/>
                    <a:gd name="T70" fmla="*/ 0 w 289"/>
                    <a:gd name="T71" fmla="*/ 0 h 250"/>
                    <a:gd name="T72" fmla="*/ 0 w 289"/>
                    <a:gd name="T73" fmla="*/ 0 h 250"/>
                    <a:gd name="T74" fmla="*/ 0 w 289"/>
                    <a:gd name="T75" fmla="*/ 0 h 250"/>
                    <a:gd name="T76" fmla="*/ 0 w 289"/>
                    <a:gd name="T77" fmla="*/ 0 h 250"/>
                    <a:gd name="T78" fmla="*/ 0 w 289"/>
                    <a:gd name="T79" fmla="*/ 0 h 250"/>
                    <a:gd name="T80" fmla="*/ 0 w 289"/>
                    <a:gd name="T81" fmla="*/ 0 h 250"/>
                    <a:gd name="T82" fmla="*/ 0 w 289"/>
                    <a:gd name="T83" fmla="*/ 0 h 250"/>
                    <a:gd name="T84" fmla="*/ 0 w 289"/>
                    <a:gd name="T85" fmla="*/ 0 h 250"/>
                    <a:gd name="T86" fmla="*/ 0 w 289"/>
                    <a:gd name="T87" fmla="*/ 0 h 250"/>
                    <a:gd name="T88" fmla="*/ 0 w 289"/>
                    <a:gd name="T89" fmla="*/ 0 h 250"/>
                    <a:gd name="T90" fmla="*/ 0 w 289"/>
                    <a:gd name="T91" fmla="*/ 0 h 250"/>
                    <a:gd name="T92" fmla="*/ 0 w 289"/>
                    <a:gd name="T93" fmla="*/ 0 h 250"/>
                    <a:gd name="T94" fmla="*/ 0 w 289"/>
                    <a:gd name="T95" fmla="*/ 0 h 250"/>
                    <a:gd name="T96" fmla="*/ 0 w 289"/>
                    <a:gd name="T97" fmla="*/ 0 h 250"/>
                    <a:gd name="T98" fmla="*/ 0 w 289"/>
                    <a:gd name="T99" fmla="*/ 0 h 250"/>
                    <a:gd name="T100" fmla="*/ 0 w 289"/>
                    <a:gd name="T101" fmla="*/ 0 h 250"/>
                    <a:gd name="T102" fmla="*/ 0 w 289"/>
                    <a:gd name="T103" fmla="*/ 0 h 250"/>
                    <a:gd name="T104" fmla="*/ 0 w 289"/>
                    <a:gd name="T105" fmla="*/ 0 h 250"/>
                    <a:gd name="T106" fmla="*/ 0 w 289"/>
                    <a:gd name="T107" fmla="*/ 0 h 250"/>
                    <a:gd name="T108" fmla="*/ 0 w 289"/>
                    <a:gd name="T109" fmla="*/ 0 h 250"/>
                    <a:gd name="T110" fmla="*/ 0 w 289"/>
                    <a:gd name="T111" fmla="*/ 0 h 250"/>
                    <a:gd name="T112" fmla="*/ 0 w 289"/>
                    <a:gd name="T113" fmla="*/ 0 h 250"/>
                    <a:gd name="T114" fmla="*/ 0 w 289"/>
                    <a:gd name="T115" fmla="*/ 0 h 250"/>
                    <a:gd name="T116" fmla="*/ 0 w 289"/>
                    <a:gd name="T117" fmla="*/ 0 h 250"/>
                    <a:gd name="T118" fmla="*/ 0 w 289"/>
                    <a:gd name="T119" fmla="*/ 0 h 250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289" h="250">
                      <a:moveTo>
                        <a:pt x="289" y="250"/>
                      </a:moveTo>
                      <a:lnTo>
                        <a:pt x="289" y="250"/>
                      </a:lnTo>
                      <a:lnTo>
                        <a:pt x="286" y="236"/>
                      </a:lnTo>
                      <a:lnTo>
                        <a:pt x="282" y="223"/>
                      </a:lnTo>
                      <a:lnTo>
                        <a:pt x="280" y="213"/>
                      </a:lnTo>
                      <a:lnTo>
                        <a:pt x="278" y="206"/>
                      </a:lnTo>
                      <a:lnTo>
                        <a:pt x="277" y="200"/>
                      </a:lnTo>
                      <a:lnTo>
                        <a:pt x="276" y="196"/>
                      </a:lnTo>
                      <a:lnTo>
                        <a:pt x="276" y="192"/>
                      </a:lnTo>
                      <a:lnTo>
                        <a:pt x="274" y="191"/>
                      </a:lnTo>
                      <a:lnTo>
                        <a:pt x="274" y="192"/>
                      </a:lnTo>
                      <a:lnTo>
                        <a:pt x="274" y="195"/>
                      </a:lnTo>
                      <a:lnTo>
                        <a:pt x="274" y="196"/>
                      </a:lnTo>
                      <a:lnTo>
                        <a:pt x="274" y="198"/>
                      </a:lnTo>
                      <a:lnTo>
                        <a:pt x="274" y="200"/>
                      </a:lnTo>
                      <a:lnTo>
                        <a:pt x="274" y="202"/>
                      </a:lnTo>
                      <a:lnTo>
                        <a:pt x="273" y="202"/>
                      </a:lnTo>
                      <a:lnTo>
                        <a:pt x="272" y="199"/>
                      </a:lnTo>
                      <a:lnTo>
                        <a:pt x="271" y="196"/>
                      </a:lnTo>
                      <a:lnTo>
                        <a:pt x="269" y="190"/>
                      </a:lnTo>
                      <a:lnTo>
                        <a:pt x="266" y="183"/>
                      </a:lnTo>
                      <a:lnTo>
                        <a:pt x="264" y="174"/>
                      </a:lnTo>
                      <a:lnTo>
                        <a:pt x="264" y="173"/>
                      </a:lnTo>
                      <a:lnTo>
                        <a:pt x="263" y="172"/>
                      </a:lnTo>
                      <a:lnTo>
                        <a:pt x="263" y="170"/>
                      </a:lnTo>
                      <a:lnTo>
                        <a:pt x="262" y="169"/>
                      </a:lnTo>
                      <a:lnTo>
                        <a:pt x="262" y="166"/>
                      </a:lnTo>
                      <a:lnTo>
                        <a:pt x="262" y="165"/>
                      </a:lnTo>
                      <a:lnTo>
                        <a:pt x="261" y="163"/>
                      </a:lnTo>
                      <a:lnTo>
                        <a:pt x="261" y="162"/>
                      </a:lnTo>
                      <a:lnTo>
                        <a:pt x="261" y="160"/>
                      </a:lnTo>
                      <a:lnTo>
                        <a:pt x="261" y="157"/>
                      </a:lnTo>
                      <a:lnTo>
                        <a:pt x="260" y="156"/>
                      </a:lnTo>
                      <a:lnTo>
                        <a:pt x="260" y="155"/>
                      </a:lnTo>
                      <a:lnTo>
                        <a:pt x="260" y="153"/>
                      </a:lnTo>
                      <a:lnTo>
                        <a:pt x="259" y="152"/>
                      </a:lnTo>
                      <a:lnTo>
                        <a:pt x="259" y="149"/>
                      </a:lnTo>
                      <a:lnTo>
                        <a:pt x="259" y="147"/>
                      </a:lnTo>
                      <a:lnTo>
                        <a:pt x="259" y="146"/>
                      </a:lnTo>
                      <a:lnTo>
                        <a:pt x="257" y="144"/>
                      </a:lnTo>
                      <a:lnTo>
                        <a:pt x="257" y="143"/>
                      </a:lnTo>
                      <a:lnTo>
                        <a:pt x="257" y="141"/>
                      </a:lnTo>
                      <a:lnTo>
                        <a:pt x="255" y="139"/>
                      </a:lnTo>
                      <a:lnTo>
                        <a:pt x="255" y="137"/>
                      </a:lnTo>
                      <a:lnTo>
                        <a:pt x="254" y="136"/>
                      </a:lnTo>
                      <a:lnTo>
                        <a:pt x="254" y="135"/>
                      </a:lnTo>
                      <a:lnTo>
                        <a:pt x="253" y="134"/>
                      </a:lnTo>
                      <a:lnTo>
                        <a:pt x="253" y="131"/>
                      </a:lnTo>
                      <a:lnTo>
                        <a:pt x="252" y="130"/>
                      </a:lnTo>
                      <a:lnTo>
                        <a:pt x="251" y="128"/>
                      </a:lnTo>
                      <a:lnTo>
                        <a:pt x="249" y="127"/>
                      </a:lnTo>
                      <a:lnTo>
                        <a:pt x="249" y="126"/>
                      </a:lnTo>
                      <a:lnTo>
                        <a:pt x="248" y="124"/>
                      </a:lnTo>
                      <a:lnTo>
                        <a:pt x="247" y="123"/>
                      </a:lnTo>
                      <a:lnTo>
                        <a:pt x="247" y="122"/>
                      </a:lnTo>
                      <a:lnTo>
                        <a:pt x="246" y="121"/>
                      </a:lnTo>
                      <a:lnTo>
                        <a:pt x="246" y="120"/>
                      </a:lnTo>
                      <a:lnTo>
                        <a:pt x="245" y="120"/>
                      </a:lnTo>
                      <a:lnTo>
                        <a:pt x="244" y="119"/>
                      </a:lnTo>
                      <a:lnTo>
                        <a:pt x="244" y="118"/>
                      </a:lnTo>
                      <a:lnTo>
                        <a:pt x="243" y="117"/>
                      </a:lnTo>
                      <a:lnTo>
                        <a:pt x="243" y="115"/>
                      </a:lnTo>
                      <a:lnTo>
                        <a:pt x="243" y="114"/>
                      </a:lnTo>
                      <a:lnTo>
                        <a:pt x="242" y="114"/>
                      </a:lnTo>
                      <a:lnTo>
                        <a:pt x="242" y="113"/>
                      </a:lnTo>
                      <a:lnTo>
                        <a:pt x="240" y="112"/>
                      </a:lnTo>
                      <a:lnTo>
                        <a:pt x="240" y="111"/>
                      </a:lnTo>
                      <a:lnTo>
                        <a:pt x="239" y="109"/>
                      </a:lnTo>
                      <a:lnTo>
                        <a:pt x="238" y="105"/>
                      </a:lnTo>
                      <a:lnTo>
                        <a:pt x="237" y="103"/>
                      </a:lnTo>
                      <a:lnTo>
                        <a:pt x="236" y="100"/>
                      </a:lnTo>
                      <a:lnTo>
                        <a:pt x="235" y="97"/>
                      </a:lnTo>
                      <a:lnTo>
                        <a:pt x="235" y="95"/>
                      </a:lnTo>
                      <a:lnTo>
                        <a:pt x="234" y="92"/>
                      </a:lnTo>
                      <a:lnTo>
                        <a:pt x="232" y="89"/>
                      </a:lnTo>
                      <a:lnTo>
                        <a:pt x="232" y="87"/>
                      </a:lnTo>
                      <a:lnTo>
                        <a:pt x="231" y="85"/>
                      </a:lnTo>
                      <a:lnTo>
                        <a:pt x="230" y="83"/>
                      </a:lnTo>
                      <a:lnTo>
                        <a:pt x="230" y="80"/>
                      </a:lnTo>
                      <a:lnTo>
                        <a:pt x="229" y="78"/>
                      </a:lnTo>
                      <a:lnTo>
                        <a:pt x="228" y="76"/>
                      </a:lnTo>
                      <a:lnTo>
                        <a:pt x="228" y="73"/>
                      </a:lnTo>
                      <a:lnTo>
                        <a:pt x="226" y="70"/>
                      </a:lnTo>
                      <a:lnTo>
                        <a:pt x="225" y="69"/>
                      </a:lnTo>
                      <a:lnTo>
                        <a:pt x="223" y="66"/>
                      </a:lnTo>
                      <a:lnTo>
                        <a:pt x="222" y="64"/>
                      </a:lnTo>
                      <a:lnTo>
                        <a:pt x="221" y="61"/>
                      </a:lnTo>
                      <a:lnTo>
                        <a:pt x="220" y="59"/>
                      </a:lnTo>
                      <a:lnTo>
                        <a:pt x="219" y="56"/>
                      </a:lnTo>
                      <a:lnTo>
                        <a:pt x="217" y="54"/>
                      </a:lnTo>
                      <a:lnTo>
                        <a:pt x="215" y="52"/>
                      </a:lnTo>
                      <a:lnTo>
                        <a:pt x="213" y="49"/>
                      </a:lnTo>
                      <a:lnTo>
                        <a:pt x="212" y="46"/>
                      </a:lnTo>
                      <a:lnTo>
                        <a:pt x="211" y="44"/>
                      </a:lnTo>
                      <a:lnTo>
                        <a:pt x="209" y="43"/>
                      </a:lnTo>
                      <a:lnTo>
                        <a:pt x="208" y="41"/>
                      </a:lnTo>
                      <a:lnTo>
                        <a:pt x="206" y="39"/>
                      </a:lnTo>
                      <a:lnTo>
                        <a:pt x="205" y="38"/>
                      </a:lnTo>
                      <a:lnTo>
                        <a:pt x="204" y="37"/>
                      </a:lnTo>
                      <a:lnTo>
                        <a:pt x="203" y="37"/>
                      </a:lnTo>
                      <a:lnTo>
                        <a:pt x="202" y="36"/>
                      </a:lnTo>
                      <a:lnTo>
                        <a:pt x="201" y="36"/>
                      </a:lnTo>
                      <a:lnTo>
                        <a:pt x="201" y="35"/>
                      </a:lnTo>
                      <a:lnTo>
                        <a:pt x="200" y="35"/>
                      </a:lnTo>
                      <a:lnTo>
                        <a:pt x="197" y="34"/>
                      </a:lnTo>
                      <a:lnTo>
                        <a:pt x="196" y="34"/>
                      </a:lnTo>
                      <a:lnTo>
                        <a:pt x="194" y="34"/>
                      </a:lnTo>
                      <a:lnTo>
                        <a:pt x="193" y="33"/>
                      </a:lnTo>
                      <a:lnTo>
                        <a:pt x="192" y="33"/>
                      </a:lnTo>
                      <a:lnTo>
                        <a:pt x="191" y="32"/>
                      </a:lnTo>
                      <a:lnTo>
                        <a:pt x="188" y="32"/>
                      </a:lnTo>
                      <a:lnTo>
                        <a:pt x="187" y="32"/>
                      </a:lnTo>
                      <a:lnTo>
                        <a:pt x="185" y="30"/>
                      </a:lnTo>
                      <a:lnTo>
                        <a:pt x="183" y="28"/>
                      </a:lnTo>
                      <a:lnTo>
                        <a:pt x="180" y="27"/>
                      </a:lnTo>
                      <a:lnTo>
                        <a:pt x="179" y="26"/>
                      </a:lnTo>
                      <a:lnTo>
                        <a:pt x="178" y="26"/>
                      </a:lnTo>
                      <a:lnTo>
                        <a:pt x="177" y="26"/>
                      </a:lnTo>
                      <a:lnTo>
                        <a:pt x="176" y="26"/>
                      </a:lnTo>
                      <a:lnTo>
                        <a:pt x="175" y="25"/>
                      </a:lnTo>
                      <a:lnTo>
                        <a:pt x="173" y="24"/>
                      </a:lnTo>
                      <a:lnTo>
                        <a:pt x="172" y="22"/>
                      </a:lnTo>
                      <a:lnTo>
                        <a:pt x="171" y="21"/>
                      </a:lnTo>
                      <a:lnTo>
                        <a:pt x="169" y="21"/>
                      </a:lnTo>
                      <a:lnTo>
                        <a:pt x="168" y="21"/>
                      </a:lnTo>
                      <a:lnTo>
                        <a:pt x="168" y="20"/>
                      </a:lnTo>
                      <a:lnTo>
                        <a:pt x="167" y="19"/>
                      </a:lnTo>
                      <a:lnTo>
                        <a:pt x="166" y="18"/>
                      </a:lnTo>
                      <a:lnTo>
                        <a:pt x="164" y="18"/>
                      </a:lnTo>
                      <a:lnTo>
                        <a:pt x="163" y="17"/>
                      </a:lnTo>
                      <a:lnTo>
                        <a:pt x="162" y="16"/>
                      </a:lnTo>
                      <a:lnTo>
                        <a:pt x="161" y="15"/>
                      </a:lnTo>
                      <a:lnTo>
                        <a:pt x="160" y="15"/>
                      </a:lnTo>
                      <a:lnTo>
                        <a:pt x="159" y="13"/>
                      </a:lnTo>
                      <a:lnTo>
                        <a:pt x="158" y="12"/>
                      </a:lnTo>
                      <a:lnTo>
                        <a:pt x="156" y="12"/>
                      </a:lnTo>
                      <a:lnTo>
                        <a:pt x="155" y="11"/>
                      </a:lnTo>
                      <a:lnTo>
                        <a:pt x="154" y="11"/>
                      </a:lnTo>
                      <a:lnTo>
                        <a:pt x="154" y="10"/>
                      </a:lnTo>
                      <a:lnTo>
                        <a:pt x="153" y="10"/>
                      </a:lnTo>
                      <a:lnTo>
                        <a:pt x="152" y="10"/>
                      </a:lnTo>
                      <a:lnTo>
                        <a:pt x="152" y="9"/>
                      </a:lnTo>
                      <a:lnTo>
                        <a:pt x="151" y="9"/>
                      </a:lnTo>
                      <a:lnTo>
                        <a:pt x="151" y="8"/>
                      </a:lnTo>
                      <a:lnTo>
                        <a:pt x="150" y="8"/>
                      </a:lnTo>
                      <a:lnTo>
                        <a:pt x="150" y="7"/>
                      </a:lnTo>
                      <a:lnTo>
                        <a:pt x="149" y="7"/>
                      </a:lnTo>
                      <a:lnTo>
                        <a:pt x="147" y="5"/>
                      </a:lnTo>
                      <a:lnTo>
                        <a:pt x="146" y="5"/>
                      </a:lnTo>
                      <a:lnTo>
                        <a:pt x="146" y="4"/>
                      </a:lnTo>
                      <a:lnTo>
                        <a:pt x="145" y="4"/>
                      </a:lnTo>
                      <a:lnTo>
                        <a:pt x="144" y="4"/>
                      </a:lnTo>
                      <a:lnTo>
                        <a:pt x="143" y="4"/>
                      </a:lnTo>
                      <a:lnTo>
                        <a:pt x="142" y="4"/>
                      </a:lnTo>
                      <a:lnTo>
                        <a:pt x="139" y="4"/>
                      </a:lnTo>
                      <a:lnTo>
                        <a:pt x="130" y="4"/>
                      </a:lnTo>
                      <a:lnTo>
                        <a:pt x="124" y="4"/>
                      </a:lnTo>
                      <a:lnTo>
                        <a:pt x="116" y="4"/>
                      </a:lnTo>
                      <a:lnTo>
                        <a:pt x="108" y="4"/>
                      </a:lnTo>
                      <a:lnTo>
                        <a:pt x="102" y="3"/>
                      </a:lnTo>
                      <a:lnTo>
                        <a:pt x="96" y="3"/>
                      </a:lnTo>
                      <a:lnTo>
                        <a:pt x="92" y="2"/>
                      </a:lnTo>
                      <a:lnTo>
                        <a:pt x="87" y="1"/>
                      </a:lnTo>
                      <a:lnTo>
                        <a:pt x="82" y="1"/>
                      </a:lnTo>
                      <a:lnTo>
                        <a:pt x="77" y="1"/>
                      </a:lnTo>
                      <a:lnTo>
                        <a:pt x="74" y="0"/>
                      </a:lnTo>
                      <a:lnTo>
                        <a:pt x="70" y="0"/>
                      </a:lnTo>
                      <a:lnTo>
                        <a:pt x="67" y="1"/>
                      </a:lnTo>
                      <a:lnTo>
                        <a:pt x="65" y="1"/>
                      </a:lnTo>
                      <a:lnTo>
                        <a:pt x="61" y="2"/>
                      </a:lnTo>
                      <a:lnTo>
                        <a:pt x="58" y="4"/>
                      </a:lnTo>
                      <a:lnTo>
                        <a:pt x="56" y="5"/>
                      </a:lnTo>
                      <a:lnTo>
                        <a:pt x="51" y="8"/>
                      </a:lnTo>
                      <a:lnTo>
                        <a:pt x="49" y="10"/>
                      </a:lnTo>
                      <a:lnTo>
                        <a:pt x="45" y="15"/>
                      </a:lnTo>
                      <a:lnTo>
                        <a:pt x="42" y="19"/>
                      </a:lnTo>
                      <a:lnTo>
                        <a:pt x="39" y="24"/>
                      </a:lnTo>
                      <a:lnTo>
                        <a:pt x="35" y="29"/>
                      </a:lnTo>
                      <a:lnTo>
                        <a:pt x="31" y="36"/>
                      </a:lnTo>
                      <a:lnTo>
                        <a:pt x="28" y="39"/>
                      </a:lnTo>
                      <a:lnTo>
                        <a:pt x="27" y="44"/>
                      </a:lnTo>
                      <a:lnTo>
                        <a:pt x="25" y="49"/>
                      </a:lnTo>
                      <a:lnTo>
                        <a:pt x="23" y="53"/>
                      </a:lnTo>
                      <a:lnTo>
                        <a:pt x="22" y="58"/>
                      </a:lnTo>
                      <a:lnTo>
                        <a:pt x="20" y="62"/>
                      </a:lnTo>
                      <a:lnTo>
                        <a:pt x="19" y="66"/>
                      </a:lnTo>
                      <a:lnTo>
                        <a:pt x="18" y="70"/>
                      </a:lnTo>
                      <a:lnTo>
                        <a:pt x="17" y="76"/>
                      </a:lnTo>
                      <a:lnTo>
                        <a:pt x="16" y="81"/>
                      </a:lnTo>
                      <a:lnTo>
                        <a:pt x="15" y="86"/>
                      </a:lnTo>
                      <a:lnTo>
                        <a:pt x="14" y="90"/>
                      </a:lnTo>
                      <a:lnTo>
                        <a:pt x="13" y="95"/>
                      </a:lnTo>
                      <a:lnTo>
                        <a:pt x="11" y="101"/>
                      </a:lnTo>
                      <a:lnTo>
                        <a:pt x="11" y="105"/>
                      </a:lnTo>
                      <a:lnTo>
                        <a:pt x="10" y="110"/>
                      </a:lnTo>
                      <a:lnTo>
                        <a:pt x="9" y="115"/>
                      </a:lnTo>
                      <a:lnTo>
                        <a:pt x="9" y="120"/>
                      </a:lnTo>
                      <a:lnTo>
                        <a:pt x="8" y="124"/>
                      </a:lnTo>
                      <a:lnTo>
                        <a:pt x="7" y="130"/>
                      </a:lnTo>
                      <a:lnTo>
                        <a:pt x="7" y="136"/>
                      </a:lnTo>
                      <a:lnTo>
                        <a:pt x="6" y="140"/>
                      </a:lnTo>
                      <a:lnTo>
                        <a:pt x="6" y="146"/>
                      </a:lnTo>
                      <a:lnTo>
                        <a:pt x="5" y="151"/>
                      </a:lnTo>
                      <a:lnTo>
                        <a:pt x="5" y="153"/>
                      </a:lnTo>
                      <a:lnTo>
                        <a:pt x="3" y="156"/>
                      </a:lnTo>
                      <a:lnTo>
                        <a:pt x="3" y="158"/>
                      </a:lnTo>
                      <a:lnTo>
                        <a:pt x="2" y="162"/>
                      </a:lnTo>
                      <a:lnTo>
                        <a:pt x="2" y="165"/>
                      </a:lnTo>
                      <a:lnTo>
                        <a:pt x="2" y="169"/>
                      </a:lnTo>
                      <a:lnTo>
                        <a:pt x="1" y="172"/>
                      </a:lnTo>
                      <a:lnTo>
                        <a:pt x="1" y="175"/>
                      </a:lnTo>
                      <a:lnTo>
                        <a:pt x="1" y="179"/>
                      </a:lnTo>
                      <a:lnTo>
                        <a:pt x="1" y="182"/>
                      </a:lnTo>
                      <a:lnTo>
                        <a:pt x="1" y="186"/>
                      </a:lnTo>
                      <a:lnTo>
                        <a:pt x="1" y="189"/>
                      </a:lnTo>
                      <a:lnTo>
                        <a:pt x="0" y="192"/>
                      </a:lnTo>
                      <a:lnTo>
                        <a:pt x="0" y="196"/>
                      </a:lnTo>
                      <a:lnTo>
                        <a:pt x="0" y="198"/>
                      </a:lnTo>
                      <a:lnTo>
                        <a:pt x="0" y="202"/>
                      </a:lnTo>
                      <a:lnTo>
                        <a:pt x="0" y="204"/>
                      </a:lnTo>
                      <a:lnTo>
                        <a:pt x="0" y="206"/>
                      </a:lnTo>
                      <a:lnTo>
                        <a:pt x="0" y="208"/>
                      </a:lnTo>
                      <a:lnTo>
                        <a:pt x="0" y="210"/>
                      </a:lnTo>
                      <a:lnTo>
                        <a:pt x="0" y="212"/>
                      </a:lnTo>
                      <a:lnTo>
                        <a:pt x="0" y="213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44" name="Freeform 132"/>
                <p:cNvSpPr>
                  <a:spLocks/>
                </p:cNvSpPr>
                <p:nvPr/>
              </p:nvSpPr>
              <p:spPr bwMode="auto">
                <a:xfrm>
                  <a:off x="3329" y="1342"/>
                  <a:ext cx="124" cy="143"/>
                </a:xfrm>
                <a:custGeom>
                  <a:avLst/>
                  <a:gdLst>
                    <a:gd name="T0" fmla="*/ 0 w 616"/>
                    <a:gd name="T1" fmla="*/ 0 h 712"/>
                    <a:gd name="T2" fmla="*/ 0 w 616"/>
                    <a:gd name="T3" fmla="*/ 0 h 712"/>
                    <a:gd name="T4" fmla="*/ 0 w 616"/>
                    <a:gd name="T5" fmla="*/ 0 h 712"/>
                    <a:gd name="T6" fmla="*/ 0 w 616"/>
                    <a:gd name="T7" fmla="*/ 0 h 712"/>
                    <a:gd name="T8" fmla="*/ 0 w 616"/>
                    <a:gd name="T9" fmla="*/ 0 h 712"/>
                    <a:gd name="T10" fmla="*/ 0 w 616"/>
                    <a:gd name="T11" fmla="*/ 0 h 712"/>
                    <a:gd name="T12" fmla="*/ 0 w 616"/>
                    <a:gd name="T13" fmla="*/ 0 h 712"/>
                    <a:gd name="T14" fmla="*/ 0 w 616"/>
                    <a:gd name="T15" fmla="*/ 0 h 712"/>
                    <a:gd name="T16" fmla="*/ 0 w 616"/>
                    <a:gd name="T17" fmla="*/ 0 h 712"/>
                    <a:gd name="T18" fmla="*/ 0 w 616"/>
                    <a:gd name="T19" fmla="*/ 0 h 712"/>
                    <a:gd name="T20" fmla="*/ 0 w 616"/>
                    <a:gd name="T21" fmla="*/ 0 h 712"/>
                    <a:gd name="T22" fmla="*/ 0 w 616"/>
                    <a:gd name="T23" fmla="*/ 0 h 712"/>
                    <a:gd name="T24" fmla="*/ 0 w 616"/>
                    <a:gd name="T25" fmla="*/ 0 h 712"/>
                    <a:gd name="T26" fmla="*/ 0 w 616"/>
                    <a:gd name="T27" fmla="*/ 0 h 712"/>
                    <a:gd name="T28" fmla="*/ 0 w 616"/>
                    <a:gd name="T29" fmla="*/ 0 h 712"/>
                    <a:gd name="T30" fmla="*/ 0 w 616"/>
                    <a:gd name="T31" fmla="*/ 0 h 712"/>
                    <a:gd name="T32" fmla="*/ 0 w 616"/>
                    <a:gd name="T33" fmla="*/ 0 h 712"/>
                    <a:gd name="T34" fmla="*/ 0 w 616"/>
                    <a:gd name="T35" fmla="*/ 0 h 712"/>
                    <a:gd name="T36" fmla="*/ 0 w 616"/>
                    <a:gd name="T37" fmla="*/ 0 h 712"/>
                    <a:gd name="T38" fmla="*/ 0 w 616"/>
                    <a:gd name="T39" fmla="*/ 0 h 712"/>
                    <a:gd name="T40" fmla="*/ 0 w 616"/>
                    <a:gd name="T41" fmla="*/ 0 h 712"/>
                    <a:gd name="T42" fmla="*/ 0 w 616"/>
                    <a:gd name="T43" fmla="*/ 0 h 712"/>
                    <a:gd name="T44" fmla="*/ 0 w 616"/>
                    <a:gd name="T45" fmla="*/ 0 h 712"/>
                    <a:gd name="T46" fmla="*/ 0 w 616"/>
                    <a:gd name="T47" fmla="*/ 0 h 712"/>
                    <a:gd name="T48" fmla="*/ 0 w 616"/>
                    <a:gd name="T49" fmla="*/ 0 h 712"/>
                    <a:gd name="T50" fmla="*/ 0 w 616"/>
                    <a:gd name="T51" fmla="*/ 0 h 712"/>
                    <a:gd name="T52" fmla="*/ 0 w 616"/>
                    <a:gd name="T53" fmla="*/ 0 h 712"/>
                    <a:gd name="T54" fmla="*/ 0 w 616"/>
                    <a:gd name="T55" fmla="*/ 0 h 712"/>
                    <a:gd name="T56" fmla="*/ 0 w 616"/>
                    <a:gd name="T57" fmla="*/ 0 h 712"/>
                    <a:gd name="T58" fmla="*/ 0 w 616"/>
                    <a:gd name="T59" fmla="*/ 0 h 712"/>
                    <a:gd name="T60" fmla="*/ 0 w 616"/>
                    <a:gd name="T61" fmla="*/ 0 h 712"/>
                    <a:gd name="T62" fmla="*/ 0 w 616"/>
                    <a:gd name="T63" fmla="*/ 0 h 712"/>
                    <a:gd name="T64" fmla="*/ 0 w 616"/>
                    <a:gd name="T65" fmla="*/ 0 h 712"/>
                    <a:gd name="T66" fmla="*/ 0 w 616"/>
                    <a:gd name="T67" fmla="*/ 0 h 712"/>
                    <a:gd name="T68" fmla="*/ 0 w 616"/>
                    <a:gd name="T69" fmla="*/ 0 h 712"/>
                    <a:gd name="T70" fmla="*/ 0 w 616"/>
                    <a:gd name="T71" fmla="*/ 0 h 712"/>
                    <a:gd name="T72" fmla="*/ 0 w 616"/>
                    <a:gd name="T73" fmla="*/ 0 h 712"/>
                    <a:gd name="T74" fmla="*/ 0 w 616"/>
                    <a:gd name="T75" fmla="*/ 0 h 712"/>
                    <a:gd name="T76" fmla="*/ 0 w 616"/>
                    <a:gd name="T77" fmla="*/ 0 h 712"/>
                    <a:gd name="T78" fmla="*/ 0 w 616"/>
                    <a:gd name="T79" fmla="*/ 0 h 712"/>
                    <a:gd name="T80" fmla="*/ 0 w 616"/>
                    <a:gd name="T81" fmla="*/ 0 h 712"/>
                    <a:gd name="T82" fmla="*/ 0 w 616"/>
                    <a:gd name="T83" fmla="*/ 0 h 712"/>
                    <a:gd name="T84" fmla="*/ 0 w 616"/>
                    <a:gd name="T85" fmla="*/ 0 h 712"/>
                    <a:gd name="T86" fmla="*/ 0 w 616"/>
                    <a:gd name="T87" fmla="*/ 0 h 712"/>
                    <a:gd name="T88" fmla="*/ 0 w 616"/>
                    <a:gd name="T89" fmla="*/ 0 h 712"/>
                    <a:gd name="T90" fmla="*/ 0 w 616"/>
                    <a:gd name="T91" fmla="*/ 0 h 712"/>
                    <a:gd name="T92" fmla="*/ 0 w 616"/>
                    <a:gd name="T93" fmla="*/ 0 h 712"/>
                    <a:gd name="T94" fmla="*/ 0 w 616"/>
                    <a:gd name="T95" fmla="*/ 0 h 712"/>
                    <a:gd name="T96" fmla="*/ 0 w 616"/>
                    <a:gd name="T97" fmla="*/ 0 h 712"/>
                    <a:gd name="T98" fmla="*/ 0 w 616"/>
                    <a:gd name="T99" fmla="*/ 0 h 712"/>
                    <a:gd name="T100" fmla="*/ 0 w 616"/>
                    <a:gd name="T101" fmla="*/ 0 h 712"/>
                    <a:gd name="T102" fmla="*/ 0 w 616"/>
                    <a:gd name="T103" fmla="*/ 0 h 712"/>
                    <a:gd name="T104" fmla="*/ 0 w 616"/>
                    <a:gd name="T105" fmla="*/ 0 h 712"/>
                    <a:gd name="T106" fmla="*/ 0 w 616"/>
                    <a:gd name="T107" fmla="*/ 0 h 712"/>
                    <a:gd name="T108" fmla="*/ 0 w 616"/>
                    <a:gd name="T109" fmla="*/ 0 h 712"/>
                    <a:gd name="T110" fmla="*/ 0 w 616"/>
                    <a:gd name="T111" fmla="*/ 0 h 712"/>
                    <a:gd name="T112" fmla="*/ 0 w 616"/>
                    <a:gd name="T113" fmla="*/ 0 h 712"/>
                    <a:gd name="T114" fmla="*/ 0 w 616"/>
                    <a:gd name="T115" fmla="*/ 0 h 712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0" t="0" r="r" b="b"/>
                  <a:pathLst>
                    <a:path w="616" h="712">
                      <a:moveTo>
                        <a:pt x="521" y="712"/>
                      </a:moveTo>
                      <a:lnTo>
                        <a:pt x="521" y="712"/>
                      </a:lnTo>
                      <a:lnTo>
                        <a:pt x="517" y="712"/>
                      </a:lnTo>
                      <a:lnTo>
                        <a:pt x="515" y="712"/>
                      </a:lnTo>
                      <a:lnTo>
                        <a:pt x="513" y="712"/>
                      </a:lnTo>
                      <a:lnTo>
                        <a:pt x="511" y="712"/>
                      </a:lnTo>
                      <a:lnTo>
                        <a:pt x="507" y="712"/>
                      </a:lnTo>
                      <a:lnTo>
                        <a:pt x="505" y="712"/>
                      </a:lnTo>
                      <a:lnTo>
                        <a:pt x="503" y="710"/>
                      </a:lnTo>
                      <a:lnTo>
                        <a:pt x="500" y="710"/>
                      </a:lnTo>
                      <a:lnTo>
                        <a:pt x="498" y="710"/>
                      </a:lnTo>
                      <a:lnTo>
                        <a:pt x="496" y="710"/>
                      </a:lnTo>
                      <a:lnTo>
                        <a:pt x="494" y="710"/>
                      </a:lnTo>
                      <a:lnTo>
                        <a:pt x="491" y="709"/>
                      </a:lnTo>
                      <a:lnTo>
                        <a:pt x="488" y="709"/>
                      </a:lnTo>
                      <a:lnTo>
                        <a:pt x="486" y="708"/>
                      </a:lnTo>
                      <a:lnTo>
                        <a:pt x="483" y="707"/>
                      </a:lnTo>
                      <a:lnTo>
                        <a:pt x="481" y="706"/>
                      </a:lnTo>
                      <a:lnTo>
                        <a:pt x="479" y="705"/>
                      </a:lnTo>
                      <a:lnTo>
                        <a:pt x="477" y="704"/>
                      </a:lnTo>
                      <a:lnTo>
                        <a:pt x="476" y="703"/>
                      </a:lnTo>
                      <a:lnTo>
                        <a:pt x="473" y="700"/>
                      </a:lnTo>
                      <a:lnTo>
                        <a:pt x="471" y="699"/>
                      </a:lnTo>
                      <a:lnTo>
                        <a:pt x="469" y="697"/>
                      </a:lnTo>
                      <a:lnTo>
                        <a:pt x="468" y="695"/>
                      </a:lnTo>
                      <a:lnTo>
                        <a:pt x="465" y="692"/>
                      </a:lnTo>
                      <a:lnTo>
                        <a:pt x="464" y="689"/>
                      </a:lnTo>
                      <a:lnTo>
                        <a:pt x="463" y="687"/>
                      </a:lnTo>
                      <a:lnTo>
                        <a:pt x="463" y="684"/>
                      </a:lnTo>
                      <a:lnTo>
                        <a:pt x="462" y="682"/>
                      </a:lnTo>
                      <a:lnTo>
                        <a:pt x="462" y="678"/>
                      </a:lnTo>
                      <a:lnTo>
                        <a:pt x="462" y="675"/>
                      </a:lnTo>
                      <a:lnTo>
                        <a:pt x="462" y="672"/>
                      </a:lnTo>
                      <a:lnTo>
                        <a:pt x="462" y="669"/>
                      </a:lnTo>
                      <a:lnTo>
                        <a:pt x="462" y="666"/>
                      </a:lnTo>
                      <a:lnTo>
                        <a:pt x="462" y="663"/>
                      </a:lnTo>
                      <a:lnTo>
                        <a:pt x="462" y="659"/>
                      </a:lnTo>
                      <a:lnTo>
                        <a:pt x="463" y="656"/>
                      </a:lnTo>
                      <a:lnTo>
                        <a:pt x="463" y="653"/>
                      </a:lnTo>
                      <a:lnTo>
                        <a:pt x="463" y="649"/>
                      </a:lnTo>
                      <a:lnTo>
                        <a:pt x="464" y="646"/>
                      </a:lnTo>
                      <a:lnTo>
                        <a:pt x="464" y="642"/>
                      </a:lnTo>
                      <a:lnTo>
                        <a:pt x="465" y="639"/>
                      </a:lnTo>
                      <a:lnTo>
                        <a:pt x="466" y="636"/>
                      </a:lnTo>
                      <a:lnTo>
                        <a:pt x="466" y="633"/>
                      </a:lnTo>
                      <a:lnTo>
                        <a:pt x="468" y="629"/>
                      </a:lnTo>
                      <a:lnTo>
                        <a:pt x="468" y="627"/>
                      </a:lnTo>
                      <a:lnTo>
                        <a:pt x="469" y="622"/>
                      </a:lnTo>
                      <a:lnTo>
                        <a:pt x="469" y="620"/>
                      </a:lnTo>
                      <a:lnTo>
                        <a:pt x="470" y="616"/>
                      </a:lnTo>
                      <a:lnTo>
                        <a:pt x="473" y="607"/>
                      </a:lnTo>
                      <a:lnTo>
                        <a:pt x="476" y="598"/>
                      </a:lnTo>
                      <a:lnTo>
                        <a:pt x="480" y="589"/>
                      </a:lnTo>
                      <a:lnTo>
                        <a:pt x="485" y="580"/>
                      </a:lnTo>
                      <a:lnTo>
                        <a:pt x="489" y="573"/>
                      </a:lnTo>
                      <a:lnTo>
                        <a:pt x="496" y="565"/>
                      </a:lnTo>
                      <a:lnTo>
                        <a:pt x="502" y="557"/>
                      </a:lnTo>
                      <a:lnTo>
                        <a:pt x="507" y="551"/>
                      </a:lnTo>
                      <a:lnTo>
                        <a:pt x="513" y="545"/>
                      </a:lnTo>
                      <a:lnTo>
                        <a:pt x="521" y="538"/>
                      </a:lnTo>
                      <a:lnTo>
                        <a:pt x="528" y="531"/>
                      </a:lnTo>
                      <a:lnTo>
                        <a:pt x="534" y="526"/>
                      </a:lnTo>
                      <a:lnTo>
                        <a:pt x="541" y="520"/>
                      </a:lnTo>
                      <a:lnTo>
                        <a:pt x="549" y="514"/>
                      </a:lnTo>
                      <a:lnTo>
                        <a:pt x="556" y="509"/>
                      </a:lnTo>
                      <a:lnTo>
                        <a:pt x="563" y="503"/>
                      </a:lnTo>
                      <a:lnTo>
                        <a:pt x="570" y="498"/>
                      </a:lnTo>
                      <a:lnTo>
                        <a:pt x="578" y="493"/>
                      </a:lnTo>
                      <a:lnTo>
                        <a:pt x="584" y="488"/>
                      </a:lnTo>
                      <a:lnTo>
                        <a:pt x="591" y="483"/>
                      </a:lnTo>
                      <a:lnTo>
                        <a:pt x="598" y="478"/>
                      </a:lnTo>
                      <a:lnTo>
                        <a:pt x="604" y="472"/>
                      </a:lnTo>
                      <a:lnTo>
                        <a:pt x="610" y="468"/>
                      </a:lnTo>
                      <a:lnTo>
                        <a:pt x="616" y="462"/>
                      </a:lnTo>
                      <a:lnTo>
                        <a:pt x="613" y="451"/>
                      </a:lnTo>
                      <a:lnTo>
                        <a:pt x="608" y="442"/>
                      </a:lnTo>
                      <a:lnTo>
                        <a:pt x="604" y="432"/>
                      </a:lnTo>
                      <a:lnTo>
                        <a:pt x="599" y="424"/>
                      </a:lnTo>
                      <a:lnTo>
                        <a:pt x="595" y="416"/>
                      </a:lnTo>
                      <a:lnTo>
                        <a:pt x="589" y="409"/>
                      </a:lnTo>
                      <a:lnTo>
                        <a:pt x="584" y="403"/>
                      </a:lnTo>
                      <a:lnTo>
                        <a:pt x="579" y="398"/>
                      </a:lnTo>
                      <a:lnTo>
                        <a:pt x="573" y="392"/>
                      </a:lnTo>
                      <a:lnTo>
                        <a:pt x="567" y="388"/>
                      </a:lnTo>
                      <a:lnTo>
                        <a:pt x="561" y="385"/>
                      </a:lnTo>
                      <a:lnTo>
                        <a:pt x="555" y="382"/>
                      </a:lnTo>
                      <a:lnTo>
                        <a:pt x="549" y="378"/>
                      </a:lnTo>
                      <a:lnTo>
                        <a:pt x="541" y="376"/>
                      </a:lnTo>
                      <a:lnTo>
                        <a:pt x="536" y="374"/>
                      </a:lnTo>
                      <a:lnTo>
                        <a:pt x="529" y="371"/>
                      </a:lnTo>
                      <a:lnTo>
                        <a:pt x="522" y="370"/>
                      </a:lnTo>
                      <a:lnTo>
                        <a:pt x="514" y="369"/>
                      </a:lnTo>
                      <a:lnTo>
                        <a:pt x="507" y="367"/>
                      </a:lnTo>
                      <a:lnTo>
                        <a:pt x="500" y="366"/>
                      </a:lnTo>
                      <a:lnTo>
                        <a:pt x="494" y="365"/>
                      </a:lnTo>
                      <a:lnTo>
                        <a:pt x="486" y="365"/>
                      </a:lnTo>
                      <a:lnTo>
                        <a:pt x="478" y="364"/>
                      </a:lnTo>
                      <a:lnTo>
                        <a:pt x="471" y="362"/>
                      </a:lnTo>
                      <a:lnTo>
                        <a:pt x="471" y="361"/>
                      </a:lnTo>
                      <a:lnTo>
                        <a:pt x="470" y="360"/>
                      </a:lnTo>
                      <a:lnTo>
                        <a:pt x="470" y="359"/>
                      </a:lnTo>
                      <a:lnTo>
                        <a:pt x="469" y="359"/>
                      </a:lnTo>
                      <a:lnTo>
                        <a:pt x="469" y="358"/>
                      </a:lnTo>
                      <a:lnTo>
                        <a:pt x="468" y="357"/>
                      </a:lnTo>
                      <a:lnTo>
                        <a:pt x="468" y="356"/>
                      </a:lnTo>
                      <a:lnTo>
                        <a:pt x="466" y="354"/>
                      </a:lnTo>
                      <a:lnTo>
                        <a:pt x="466" y="353"/>
                      </a:lnTo>
                      <a:lnTo>
                        <a:pt x="465" y="353"/>
                      </a:lnTo>
                      <a:lnTo>
                        <a:pt x="465" y="352"/>
                      </a:lnTo>
                      <a:lnTo>
                        <a:pt x="465" y="351"/>
                      </a:lnTo>
                      <a:lnTo>
                        <a:pt x="464" y="349"/>
                      </a:lnTo>
                      <a:lnTo>
                        <a:pt x="463" y="348"/>
                      </a:lnTo>
                      <a:lnTo>
                        <a:pt x="463" y="347"/>
                      </a:lnTo>
                      <a:lnTo>
                        <a:pt x="463" y="345"/>
                      </a:lnTo>
                      <a:lnTo>
                        <a:pt x="463" y="344"/>
                      </a:lnTo>
                      <a:lnTo>
                        <a:pt x="462" y="343"/>
                      </a:lnTo>
                      <a:lnTo>
                        <a:pt x="462" y="342"/>
                      </a:lnTo>
                      <a:lnTo>
                        <a:pt x="462" y="341"/>
                      </a:lnTo>
                      <a:lnTo>
                        <a:pt x="462" y="340"/>
                      </a:lnTo>
                      <a:lnTo>
                        <a:pt x="462" y="339"/>
                      </a:lnTo>
                      <a:lnTo>
                        <a:pt x="462" y="336"/>
                      </a:lnTo>
                      <a:lnTo>
                        <a:pt x="463" y="334"/>
                      </a:lnTo>
                      <a:lnTo>
                        <a:pt x="464" y="332"/>
                      </a:lnTo>
                      <a:lnTo>
                        <a:pt x="465" y="330"/>
                      </a:lnTo>
                      <a:lnTo>
                        <a:pt x="466" y="326"/>
                      </a:lnTo>
                      <a:lnTo>
                        <a:pt x="469" y="324"/>
                      </a:lnTo>
                      <a:lnTo>
                        <a:pt x="470" y="322"/>
                      </a:lnTo>
                      <a:lnTo>
                        <a:pt x="472" y="319"/>
                      </a:lnTo>
                      <a:lnTo>
                        <a:pt x="474" y="317"/>
                      </a:lnTo>
                      <a:lnTo>
                        <a:pt x="478" y="315"/>
                      </a:lnTo>
                      <a:lnTo>
                        <a:pt x="480" y="313"/>
                      </a:lnTo>
                      <a:lnTo>
                        <a:pt x="483" y="310"/>
                      </a:lnTo>
                      <a:lnTo>
                        <a:pt x="486" y="308"/>
                      </a:lnTo>
                      <a:lnTo>
                        <a:pt x="488" y="306"/>
                      </a:lnTo>
                      <a:lnTo>
                        <a:pt x="493" y="305"/>
                      </a:lnTo>
                      <a:lnTo>
                        <a:pt x="495" y="301"/>
                      </a:lnTo>
                      <a:lnTo>
                        <a:pt x="498" y="299"/>
                      </a:lnTo>
                      <a:lnTo>
                        <a:pt x="500" y="298"/>
                      </a:lnTo>
                      <a:lnTo>
                        <a:pt x="503" y="296"/>
                      </a:lnTo>
                      <a:lnTo>
                        <a:pt x="505" y="293"/>
                      </a:lnTo>
                      <a:lnTo>
                        <a:pt x="507" y="292"/>
                      </a:lnTo>
                      <a:lnTo>
                        <a:pt x="508" y="290"/>
                      </a:lnTo>
                      <a:lnTo>
                        <a:pt x="511" y="289"/>
                      </a:lnTo>
                      <a:lnTo>
                        <a:pt x="512" y="288"/>
                      </a:lnTo>
                      <a:lnTo>
                        <a:pt x="513" y="286"/>
                      </a:lnTo>
                      <a:lnTo>
                        <a:pt x="513" y="285"/>
                      </a:lnTo>
                      <a:lnTo>
                        <a:pt x="514" y="284"/>
                      </a:lnTo>
                      <a:lnTo>
                        <a:pt x="514" y="283"/>
                      </a:lnTo>
                      <a:lnTo>
                        <a:pt x="515" y="283"/>
                      </a:lnTo>
                      <a:lnTo>
                        <a:pt x="515" y="282"/>
                      </a:lnTo>
                      <a:lnTo>
                        <a:pt x="516" y="281"/>
                      </a:lnTo>
                      <a:lnTo>
                        <a:pt x="516" y="280"/>
                      </a:lnTo>
                      <a:lnTo>
                        <a:pt x="517" y="279"/>
                      </a:lnTo>
                      <a:lnTo>
                        <a:pt x="517" y="277"/>
                      </a:lnTo>
                      <a:lnTo>
                        <a:pt x="520" y="277"/>
                      </a:lnTo>
                      <a:lnTo>
                        <a:pt x="520" y="276"/>
                      </a:lnTo>
                      <a:lnTo>
                        <a:pt x="521" y="275"/>
                      </a:lnTo>
                      <a:lnTo>
                        <a:pt x="521" y="274"/>
                      </a:lnTo>
                      <a:lnTo>
                        <a:pt x="522" y="273"/>
                      </a:lnTo>
                      <a:lnTo>
                        <a:pt x="522" y="272"/>
                      </a:lnTo>
                      <a:lnTo>
                        <a:pt x="522" y="271"/>
                      </a:lnTo>
                      <a:lnTo>
                        <a:pt x="522" y="269"/>
                      </a:lnTo>
                      <a:lnTo>
                        <a:pt x="523" y="268"/>
                      </a:lnTo>
                      <a:lnTo>
                        <a:pt x="523" y="266"/>
                      </a:lnTo>
                      <a:lnTo>
                        <a:pt x="523" y="265"/>
                      </a:lnTo>
                      <a:lnTo>
                        <a:pt x="523" y="263"/>
                      </a:lnTo>
                      <a:lnTo>
                        <a:pt x="523" y="261"/>
                      </a:lnTo>
                      <a:lnTo>
                        <a:pt x="523" y="260"/>
                      </a:lnTo>
                      <a:lnTo>
                        <a:pt x="522" y="260"/>
                      </a:lnTo>
                      <a:lnTo>
                        <a:pt x="522" y="259"/>
                      </a:lnTo>
                      <a:lnTo>
                        <a:pt x="522" y="258"/>
                      </a:lnTo>
                      <a:lnTo>
                        <a:pt x="521" y="258"/>
                      </a:lnTo>
                      <a:lnTo>
                        <a:pt x="521" y="257"/>
                      </a:lnTo>
                      <a:lnTo>
                        <a:pt x="520" y="257"/>
                      </a:lnTo>
                      <a:lnTo>
                        <a:pt x="517" y="257"/>
                      </a:lnTo>
                      <a:lnTo>
                        <a:pt x="517" y="256"/>
                      </a:lnTo>
                      <a:lnTo>
                        <a:pt x="516" y="256"/>
                      </a:lnTo>
                      <a:lnTo>
                        <a:pt x="515" y="256"/>
                      </a:lnTo>
                      <a:lnTo>
                        <a:pt x="514" y="255"/>
                      </a:lnTo>
                      <a:lnTo>
                        <a:pt x="513" y="255"/>
                      </a:lnTo>
                      <a:lnTo>
                        <a:pt x="512" y="255"/>
                      </a:lnTo>
                      <a:lnTo>
                        <a:pt x="511" y="255"/>
                      </a:lnTo>
                      <a:lnTo>
                        <a:pt x="510" y="255"/>
                      </a:lnTo>
                      <a:lnTo>
                        <a:pt x="508" y="255"/>
                      </a:lnTo>
                      <a:lnTo>
                        <a:pt x="507" y="255"/>
                      </a:lnTo>
                      <a:lnTo>
                        <a:pt x="504" y="255"/>
                      </a:lnTo>
                      <a:lnTo>
                        <a:pt x="502" y="255"/>
                      </a:lnTo>
                      <a:lnTo>
                        <a:pt x="498" y="255"/>
                      </a:lnTo>
                      <a:lnTo>
                        <a:pt x="496" y="254"/>
                      </a:lnTo>
                      <a:lnTo>
                        <a:pt x="493" y="254"/>
                      </a:lnTo>
                      <a:lnTo>
                        <a:pt x="489" y="254"/>
                      </a:lnTo>
                      <a:lnTo>
                        <a:pt x="487" y="252"/>
                      </a:lnTo>
                      <a:lnTo>
                        <a:pt x="483" y="252"/>
                      </a:lnTo>
                      <a:lnTo>
                        <a:pt x="481" y="252"/>
                      </a:lnTo>
                      <a:lnTo>
                        <a:pt x="479" y="252"/>
                      </a:lnTo>
                      <a:lnTo>
                        <a:pt x="476" y="251"/>
                      </a:lnTo>
                      <a:lnTo>
                        <a:pt x="473" y="251"/>
                      </a:lnTo>
                      <a:lnTo>
                        <a:pt x="471" y="251"/>
                      </a:lnTo>
                      <a:lnTo>
                        <a:pt x="469" y="250"/>
                      </a:lnTo>
                      <a:lnTo>
                        <a:pt x="465" y="250"/>
                      </a:lnTo>
                      <a:lnTo>
                        <a:pt x="463" y="250"/>
                      </a:lnTo>
                      <a:lnTo>
                        <a:pt x="460" y="250"/>
                      </a:lnTo>
                      <a:lnTo>
                        <a:pt x="457" y="250"/>
                      </a:lnTo>
                      <a:lnTo>
                        <a:pt x="455" y="250"/>
                      </a:lnTo>
                      <a:lnTo>
                        <a:pt x="453" y="250"/>
                      </a:lnTo>
                      <a:lnTo>
                        <a:pt x="449" y="249"/>
                      </a:lnTo>
                      <a:lnTo>
                        <a:pt x="447" y="249"/>
                      </a:lnTo>
                      <a:lnTo>
                        <a:pt x="445" y="248"/>
                      </a:lnTo>
                      <a:lnTo>
                        <a:pt x="443" y="248"/>
                      </a:lnTo>
                      <a:lnTo>
                        <a:pt x="443" y="244"/>
                      </a:lnTo>
                      <a:lnTo>
                        <a:pt x="443" y="243"/>
                      </a:lnTo>
                      <a:lnTo>
                        <a:pt x="443" y="240"/>
                      </a:lnTo>
                      <a:lnTo>
                        <a:pt x="443" y="238"/>
                      </a:lnTo>
                      <a:lnTo>
                        <a:pt x="443" y="234"/>
                      </a:lnTo>
                      <a:lnTo>
                        <a:pt x="443" y="233"/>
                      </a:lnTo>
                      <a:lnTo>
                        <a:pt x="443" y="230"/>
                      </a:lnTo>
                      <a:lnTo>
                        <a:pt x="443" y="227"/>
                      </a:lnTo>
                      <a:lnTo>
                        <a:pt x="443" y="225"/>
                      </a:lnTo>
                      <a:lnTo>
                        <a:pt x="443" y="222"/>
                      </a:lnTo>
                      <a:lnTo>
                        <a:pt x="443" y="221"/>
                      </a:lnTo>
                      <a:lnTo>
                        <a:pt x="444" y="217"/>
                      </a:lnTo>
                      <a:lnTo>
                        <a:pt x="444" y="216"/>
                      </a:lnTo>
                      <a:lnTo>
                        <a:pt x="444" y="213"/>
                      </a:lnTo>
                      <a:lnTo>
                        <a:pt x="444" y="212"/>
                      </a:lnTo>
                      <a:lnTo>
                        <a:pt x="444" y="208"/>
                      </a:lnTo>
                      <a:lnTo>
                        <a:pt x="444" y="206"/>
                      </a:lnTo>
                      <a:lnTo>
                        <a:pt x="445" y="204"/>
                      </a:lnTo>
                      <a:lnTo>
                        <a:pt x="445" y="201"/>
                      </a:lnTo>
                      <a:lnTo>
                        <a:pt x="445" y="200"/>
                      </a:lnTo>
                      <a:lnTo>
                        <a:pt x="446" y="198"/>
                      </a:lnTo>
                      <a:lnTo>
                        <a:pt x="446" y="195"/>
                      </a:lnTo>
                      <a:lnTo>
                        <a:pt x="447" y="193"/>
                      </a:lnTo>
                      <a:lnTo>
                        <a:pt x="447" y="191"/>
                      </a:lnTo>
                      <a:lnTo>
                        <a:pt x="447" y="189"/>
                      </a:lnTo>
                      <a:lnTo>
                        <a:pt x="447" y="187"/>
                      </a:lnTo>
                      <a:lnTo>
                        <a:pt x="447" y="184"/>
                      </a:lnTo>
                      <a:lnTo>
                        <a:pt x="448" y="182"/>
                      </a:lnTo>
                      <a:lnTo>
                        <a:pt x="448" y="180"/>
                      </a:lnTo>
                      <a:lnTo>
                        <a:pt x="448" y="179"/>
                      </a:lnTo>
                      <a:lnTo>
                        <a:pt x="449" y="175"/>
                      </a:lnTo>
                      <a:lnTo>
                        <a:pt x="449" y="173"/>
                      </a:lnTo>
                      <a:lnTo>
                        <a:pt x="451" y="172"/>
                      </a:lnTo>
                      <a:lnTo>
                        <a:pt x="452" y="170"/>
                      </a:lnTo>
                      <a:lnTo>
                        <a:pt x="452" y="167"/>
                      </a:lnTo>
                      <a:lnTo>
                        <a:pt x="453" y="166"/>
                      </a:lnTo>
                      <a:lnTo>
                        <a:pt x="454" y="164"/>
                      </a:lnTo>
                      <a:lnTo>
                        <a:pt x="454" y="162"/>
                      </a:lnTo>
                      <a:lnTo>
                        <a:pt x="455" y="161"/>
                      </a:lnTo>
                      <a:lnTo>
                        <a:pt x="456" y="157"/>
                      </a:lnTo>
                      <a:lnTo>
                        <a:pt x="457" y="156"/>
                      </a:lnTo>
                      <a:lnTo>
                        <a:pt x="457" y="154"/>
                      </a:lnTo>
                      <a:lnTo>
                        <a:pt x="459" y="152"/>
                      </a:lnTo>
                      <a:lnTo>
                        <a:pt x="460" y="149"/>
                      </a:lnTo>
                      <a:lnTo>
                        <a:pt x="460" y="147"/>
                      </a:lnTo>
                      <a:lnTo>
                        <a:pt x="462" y="145"/>
                      </a:lnTo>
                      <a:lnTo>
                        <a:pt x="462" y="142"/>
                      </a:lnTo>
                      <a:lnTo>
                        <a:pt x="463" y="140"/>
                      </a:lnTo>
                      <a:lnTo>
                        <a:pt x="463" y="137"/>
                      </a:lnTo>
                      <a:lnTo>
                        <a:pt x="463" y="135"/>
                      </a:lnTo>
                      <a:lnTo>
                        <a:pt x="463" y="132"/>
                      </a:lnTo>
                      <a:lnTo>
                        <a:pt x="463" y="130"/>
                      </a:lnTo>
                      <a:lnTo>
                        <a:pt x="463" y="128"/>
                      </a:lnTo>
                      <a:lnTo>
                        <a:pt x="463" y="124"/>
                      </a:lnTo>
                      <a:lnTo>
                        <a:pt x="463" y="123"/>
                      </a:lnTo>
                      <a:lnTo>
                        <a:pt x="463" y="120"/>
                      </a:lnTo>
                      <a:lnTo>
                        <a:pt x="463" y="119"/>
                      </a:lnTo>
                      <a:lnTo>
                        <a:pt x="463" y="115"/>
                      </a:lnTo>
                      <a:lnTo>
                        <a:pt x="463" y="113"/>
                      </a:lnTo>
                      <a:lnTo>
                        <a:pt x="463" y="111"/>
                      </a:lnTo>
                      <a:lnTo>
                        <a:pt x="462" y="108"/>
                      </a:lnTo>
                      <a:lnTo>
                        <a:pt x="462" y="106"/>
                      </a:lnTo>
                      <a:lnTo>
                        <a:pt x="462" y="104"/>
                      </a:lnTo>
                      <a:lnTo>
                        <a:pt x="462" y="102"/>
                      </a:lnTo>
                      <a:lnTo>
                        <a:pt x="462" y="99"/>
                      </a:lnTo>
                      <a:lnTo>
                        <a:pt x="460" y="96"/>
                      </a:lnTo>
                      <a:lnTo>
                        <a:pt x="460" y="95"/>
                      </a:lnTo>
                      <a:lnTo>
                        <a:pt x="460" y="93"/>
                      </a:lnTo>
                      <a:lnTo>
                        <a:pt x="459" y="90"/>
                      </a:lnTo>
                      <a:lnTo>
                        <a:pt x="459" y="88"/>
                      </a:lnTo>
                      <a:lnTo>
                        <a:pt x="457" y="86"/>
                      </a:lnTo>
                      <a:lnTo>
                        <a:pt x="457" y="85"/>
                      </a:lnTo>
                      <a:lnTo>
                        <a:pt x="456" y="80"/>
                      </a:lnTo>
                      <a:lnTo>
                        <a:pt x="454" y="76"/>
                      </a:lnTo>
                      <a:lnTo>
                        <a:pt x="453" y="71"/>
                      </a:lnTo>
                      <a:lnTo>
                        <a:pt x="451" y="68"/>
                      </a:lnTo>
                      <a:lnTo>
                        <a:pt x="448" y="63"/>
                      </a:lnTo>
                      <a:lnTo>
                        <a:pt x="445" y="59"/>
                      </a:lnTo>
                      <a:lnTo>
                        <a:pt x="443" y="55"/>
                      </a:lnTo>
                      <a:lnTo>
                        <a:pt x="439" y="51"/>
                      </a:lnTo>
                      <a:lnTo>
                        <a:pt x="437" y="47"/>
                      </a:lnTo>
                      <a:lnTo>
                        <a:pt x="434" y="43"/>
                      </a:lnTo>
                      <a:lnTo>
                        <a:pt x="429" y="39"/>
                      </a:lnTo>
                      <a:lnTo>
                        <a:pt x="427" y="36"/>
                      </a:lnTo>
                      <a:lnTo>
                        <a:pt x="423" y="32"/>
                      </a:lnTo>
                      <a:lnTo>
                        <a:pt x="420" y="29"/>
                      </a:lnTo>
                      <a:lnTo>
                        <a:pt x="417" y="26"/>
                      </a:lnTo>
                      <a:lnTo>
                        <a:pt x="413" y="22"/>
                      </a:lnTo>
                      <a:lnTo>
                        <a:pt x="410" y="20"/>
                      </a:lnTo>
                      <a:lnTo>
                        <a:pt x="406" y="17"/>
                      </a:lnTo>
                      <a:lnTo>
                        <a:pt x="402" y="13"/>
                      </a:lnTo>
                      <a:lnTo>
                        <a:pt x="400" y="10"/>
                      </a:lnTo>
                      <a:lnTo>
                        <a:pt x="396" y="8"/>
                      </a:lnTo>
                      <a:lnTo>
                        <a:pt x="394" y="4"/>
                      </a:lnTo>
                      <a:lnTo>
                        <a:pt x="390" y="3"/>
                      </a:lnTo>
                      <a:lnTo>
                        <a:pt x="388" y="0"/>
                      </a:lnTo>
                      <a:lnTo>
                        <a:pt x="386" y="1"/>
                      </a:lnTo>
                      <a:lnTo>
                        <a:pt x="385" y="1"/>
                      </a:lnTo>
                      <a:lnTo>
                        <a:pt x="383" y="2"/>
                      </a:lnTo>
                      <a:lnTo>
                        <a:pt x="381" y="2"/>
                      </a:lnTo>
                      <a:lnTo>
                        <a:pt x="379" y="3"/>
                      </a:lnTo>
                      <a:lnTo>
                        <a:pt x="377" y="3"/>
                      </a:lnTo>
                      <a:lnTo>
                        <a:pt x="376" y="3"/>
                      </a:lnTo>
                      <a:lnTo>
                        <a:pt x="372" y="3"/>
                      </a:lnTo>
                      <a:lnTo>
                        <a:pt x="370" y="3"/>
                      </a:lnTo>
                      <a:lnTo>
                        <a:pt x="368" y="4"/>
                      </a:lnTo>
                      <a:lnTo>
                        <a:pt x="367" y="4"/>
                      </a:lnTo>
                      <a:lnTo>
                        <a:pt x="364" y="5"/>
                      </a:lnTo>
                      <a:lnTo>
                        <a:pt x="362" y="5"/>
                      </a:lnTo>
                      <a:lnTo>
                        <a:pt x="360" y="6"/>
                      </a:lnTo>
                      <a:lnTo>
                        <a:pt x="359" y="8"/>
                      </a:lnTo>
                      <a:lnTo>
                        <a:pt x="356" y="8"/>
                      </a:lnTo>
                      <a:lnTo>
                        <a:pt x="355" y="9"/>
                      </a:lnTo>
                      <a:lnTo>
                        <a:pt x="353" y="9"/>
                      </a:lnTo>
                      <a:lnTo>
                        <a:pt x="352" y="10"/>
                      </a:lnTo>
                      <a:lnTo>
                        <a:pt x="350" y="11"/>
                      </a:lnTo>
                      <a:lnTo>
                        <a:pt x="349" y="12"/>
                      </a:lnTo>
                      <a:lnTo>
                        <a:pt x="345" y="13"/>
                      </a:lnTo>
                      <a:lnTo>
                        <a:pt x="344" y="14"/>
                      </a:lnTo>
                      <a:lnTo>
                        <a:pt x="343" y="15"/>
                      </a:lnTo>
                      <a:lnTo>
                        <a:pt x="342" y="17"/>
                      </a:lnTo>
                      <a:lnTo>
                        <a:pt x="341" y="18"/>
                      </a:lnTo>
                      <a:lnTo>
                        <a:pt x="339" y="20"/>
                      </a:lnTo>
                      <a:lnTo>
                        <a:pt x="338" y="22"/>
                      </a:lnTo>
                      <a:lnTo>
                        <a:pt x="338" y="23"/>
                      </a:lnTo>
                      <a:lnTo>
                        <a:pt x="337" y="25"/>
                      </a:lnTo>
                      <a:lnTo>
                        <a:pt x="337" y="26"/>
                      </a:lnTo>
                      <a:lnTo>
                        <a:pt x="337" y="28"/>
                      </a:lnTo>
                      <a:lnTo>
                        <a:pt x="336" y="29"/>
                      </a:lnTo>
                      <a:lnTo>
                        <a:pt x="336" y="30"/>
                      </a:lnTo>
                      <a:lnTo>
                        <a:pt x="336" y="31"/>
                      </a:lnTo>
                      <a:lnTo>
                        <a:pt x="336" y="34"/>
                      </a:lnTo>
                      <a:lnTo>
                        <a:pt x="336" y="36"/>
                      </a:lnTo>
                      <a:lnTo>
                        <a:pt x="335" y="36"/>
                      </a:lnTo>
                      <a:lnTo>
                        <a:pt x="335" y="38"/>
                      </a:lnTo>
                      <a:lnTo>
                        <a:pt x="335" y="39"/>
                      </a:lnTo>
                      <a:lnTo>
                        <a:pt x="335" y="42"/>
                      </a:lnTo>
                      <a:lnTo>
                        <a:pt x="335" y="43"/>
                      </a:lnTo>
                      <a:lnTo>
                        <a:pt x="334" y="45"/>
                      </a:lnTo>
                      <a:lnTo>
                        <a:pt x="334" y="46"/>
                      </a:lnTo>
                      <a:lnTo>
                        <a:pt x="333" y="47"/>
                      </a:lnTo>
                      <a:lnTo>
                        <a:pt x="332" y="48"/>
                      </a:lnTo>
                      <a:lnTo>
                        <a:pt x="332" y="49"/>
                      </a:lnTo>
                      <a:lnTo>
                        <a:pt x="330" y="51"/>
                      </a:lnTo>
                      <a:lnTo>
                        <a:pt x="330" y="52"/>
                      </a:lnTo>
                      <a:lnTo>
                        <a:pt x="329" y="53"/>
                      </a:lnTo>
                      <a:lnTo>
                        <a:pt x="328" y="53"/>
                      </a:lnTo>
                      <a:lnTo>
                        <a:pt x="327" y="54"/>
                      </a:lnTo>
                      <a:lnTo>
                        <a:pt x="327" y="55"/>
                      </a:lnTo>
                      <a:lnTo>
                        <a:pt x="326" y="55"/>
                      </a:lnTo>
                      <a:lnTo>
                        <a:pt x="325" y="56"/>
                      </a:lnTo>
                      <a:lnTo>
                        <a:pt x="324" y="57"/>
                      </a:lnTo>
                      <a:lnTo>
                        <a:pt x="322" y="59"/>
                      </a:lnTo>
                      <a:lnTo>
                        <a:pt x="321" y="59"/>
                      </a:lnTo>
                      <a:lnTo>
                        <a:pt x="320" y="60"/>
                      </a:lnTo>
                      <a:lnTo>
                        <a:pt x="319" y="61"/>
                      </a:lnTo>
                      <a:lnTo>
                        <a:pt x="319" y="62"/>
                      </a:lnTo>
                      <a:lnTo>
                        <a:pt x="317" y="63"/>
                      </a:lnTo>
                      <a:lnTo>
                        <a:pt x="316" y="63"/>
                      </a:lnTo>
                      <a:lnTo>
                        <a:pt x="315" y="63"/>
                      </a:lnTo>
                      <a:lnTo>
                        <a:pt x="315" y="64"/>
                      </a:lnTo>
                      <a:lnTo>
                        <a:pt x="313" y="65"/>
                      </a:lnTo>
                      <a:lnTo>
                        <a:pt x="313" y="66"/>
                      </a:lnTo>
                      <a:lnTo>
                        <a:pt x="312" y="68"/>
                      </a:lnTo>
                      <a:lnTo>
                        <a:pt x="311" y="72"/>
                      </a:lnTo>
                      <a:lnTo>
                        <a:pt x="310" y="77"/>
                      </a:lnTo>
                      <a:lnTo>
                        <a:pt x="310" y="80"/>
                      </a:lnTo>
                      <a:lnTo>
                        <a:pt x="309" y="83"/>
                      </a:lnTo>
                      <a:lnTo>
                        <a:pt x="309" y="86"/>
                      </a:lnTo>
                      <a:lnTo>
                        <a:pt x="309" y="87"/>
                      </a:lnTo>
                      <a:lnTo>
                        <a:pt x="308" y="88"/>
                      </a:lnTo>
                      <a:lnTo>
                        <a:pt x="308" y="89"/>
                      </a:lnTo>
                      <a:lnTo>
                        <a:pt x="308" y="90"/>
                      </a:lnTo>
                      <a:lnTo>
                        <a:pt x="307" y="90"/>
                      </a:lnTo>
                      <a:lnTo>
                        <a:pt x="307" y="91"/>
                      </a:lnTo>
                      <a:lnTo>
                        <a:pt x="305" y="93"/>
                      </a:lnTo>
                      <a:lnTo>
                        <a:pt x="304" y="94"/>
                      </a:lnTo>
                      <a:lnTo>
                        <a:pt x="303" y="96"/>
                      </a:lnTo>
                      <a:lnTo>
                        <a:pt x="302" y="98"/>
                      </a:lnTo>
                      <a:lnTo>
                        <a:pt x="300" y="102"/>
                      </a:lnTo>
                      <a:lnTo>
                        <a:pt x="299" y="105"/>
                      </a:lnTo>
                      <a:lnTo>
                        <a:pt x="295" y="110"/>
                      </a:lnTo>
                      <a:lnTo>
                        <a:pt x="293" y="115"/>
                      </a:lnTo>
                      <a:lnTo>
                        <a:pt x="292" y="118"/>
                      </a:lnTo>
                      <a:lnTo>
                        <a:pt x="291" y="119"/>
                      </a:lnTo>
                      <a:lnTo>
                        <a:pt x="290" y="122"/>
                      </a:lnTo>
                      <a:lnTo>
                        <a:pt x="287" y="123"/>
                      </a:lnTo>
                      <a:lnTo>
                        <a:pt x="286" y="127"/>
                      </a:lnTo>
                      <a:lnTo>
                        <a:pt x="286" y="129"/>
                      </a:lnTo>
                      <a:lnTo>
                        <a:pt x="285" y="131"/>
                      </a:lnTo>
                      <a:lnTo>
                        <a:pt x="284" y="135"/>
                      </a:lnTo>
                      <a:lnTo>
                        <a:pt x="284" y="137"/>
                      </a:lnTo>
                      <a:lnTo>
                        <a:pt x="283" y="139"/>
                      </a:lnTo>
                      <a:lnTo>
                        <a:pt x="283" y="141"/>
                      </a:lnTo>
                      <a:lnTo>
                        <a:pt x="282" y="144"/>
                      </a:lnTo>
                      <a:lnTo>
                        <a:pt x="282" y="146"/>
                      </a:lnTo>
                      <a:lnTo>
                        <a:pt x="281" y="148"/>
                      </a:lnTo>
                      <a:lnTo>
                        <a:pt x="281" y="152"/>
                      </a:lnTo>
                      <a:lnTo>
                        <a:pt x="279" y="153"/>
                      </a:lnTo>
                      <a:lnTo>
                        <a:pt x="278" y="155"/>
                      </a:lnTo>
                      <a:lnTo>
                        <a:pt x="278" y="156"/>
                      </a:lnTo>
                      <a:lnTo>
                        <a:pt x="277" y="157"/>
                      </a:lnTo>
                      <a:lnTo>
                        <a:pt x="276" y="159"/>
                      </a:lnTo>
                      <a:lnTo>
                        <a:pt x="276" y="161"/>
                      </a:lnTo>
                      <a:lnTo>
                        <a:pt x="275" y="162"/>
                      </a:lnTo>
                      <a:lnTo>
                        <a:pt x="274" y="162"/>
                      </a:lnTo>
                      <a:lnTo>
                        <a:pt x="273" y="163"/>
                      </a:lnTo>
                      <a:lnTo>
                        <a:pt x="270" y="165"/>
                      </a:lnTo>
                      <a:lnTo>
                        <a:pt x="268" y="166"/>
                      </a:lnTo>
                      <a:lnTo>
                        <a:pt x="266" y="167"/>
                      </a:lnTo>
                      <a:lnTo>
                        <a:pt x="264" y="169"/>
                      </a:lnTo>
                      <a:lnTo>
                        <a:pt x="261" y="171"/>
                      </a:lnTo>
                      <a:lnTo>
                        <a:pt x="258" y="173"/>
                      </a:lnTo>
                      <a:lnTo>
                        <a:pt x="256" y="173"/>
                      </a:lnTo>
                      <a:lnTo>
                        <a:pt x="253" y="175"/>
                      </a:lnTo>
                      <a:lnTo>
                        <a:pt x="251" y="178"/>
                      </a:lnTo>
                      <a:lnTo>
                        <a:pt x="250" y="179"/>
                      </a:lnTo>
                      <a:lnTo>
                        <a:pt x="248" y="180"/>
                      </a:lnTo>
                      <a:lnTo>
                        <a:pt x="245" y="182"/>
                      </a:lnTo>
                      <a:lnTo>
                        <a:pt x="243" y="184"/>
                      </a:lnTo>
                      <a:lnTo>
                        <a:pt x="242" y="186"/>
                      </a:lnTo>
                      <a:lnTo>
                        <a:pt x="240" y="187"/>
                      </a:lnTo>
                      <a:lnTo>
                        <a:pt x="237" y="189"/>
                      </a:lnTo>
                      <a:lnTo>
                        <a:pt x="236" y="189"/>
                      </a:lnTo>
                      <a:lnTo>
                        <a:pt x="234" y="191"/>
                      </a:lnTo>
                      <a:lnTo>
                        <a:pt x="233" y="192"/>
                      </a:lnTo>
                      <a:lnTo>
                        <a:pt x="229" y="195"/>
                      </a:lnTo>
                      <a:lnTo>
                        <a:pt x="228" y="195"/>
                      </a:lnTo>
                      <a:lnTo>
                        <a:pt x="226" y="197"/>
                      </a:lnTo>
                      <a:lnTo>
                        <a:pt x="225" y="198"/>
                      </a:lnTo>
                      <a:lnTo>
                        <a:pt x="223" y="199"/>
                      </a:lnTo>
                      <a:lnTo>
                        <a:pt x="219" y="204"/>
                      </a:lnTo>
                      <a:lnTo>
                        <a:pt x="216" y="207"/>
                      </a:lnTo>
                      <a:lnTo>
                        <a:pt x="214" y="212"/>
                      </a:lnTo>
                      <a:lnTo>
                        <a:pt x="210" y="216"/>
                      </a:lnTo>
                      <a:lnTo>
                        <a:pt x="207" y="220"/>
                      </a:lnTo>
                      <a:lnTo>
                        <a:pt x="203" y="223"/>
                      </a:lnTo>
                      <a:lnTo>
                        <a:pt x="199" y="227"/>
                      </a:lnTo>
                      <a:lnTo>
                        <a:pt x="195" y="231"/>
                      </a:lnTo>
                      <a:lnTo>
                        <a:pt x="192" y="234"/>
                      </a:lnTo>
                      <a:lnTo>
                        <a:pt x="189" y="239"/>
                      </a:lnTo>
                      <a:lnTo>
                        <a:pt x="185" y="242"/>
                      </a:lnTo>
                      <a:lnTo>
                        <a:pt x="182" y="246"/>
                      </a:lnTo>
                      <a:lnTo>
                        <a:pt x="178" y="249"/>
                      </a:lnTo>
                      <a:lnTo>
                        <a:pt x="175" y="252"/>
                      </a:lnTo>
                      <a:lnTo>
                        <a:pt x="171" y="255"/>
                      </a:lnTo>
                      <a:lnTo>
                        <a:pt x="167" y="259"/>
                      </a:lnTo>
                      <a:lnTo>
                        <a:pt x="164" y="263"/>
                      </a:lnTo>
                      <a:lnTo>
                        <a:pt x="160" y="266"/>
                      </a:lnTo>
                      <a:lnTo>
                        <a:pt x="157" y="269"/>
                      </a:lnTo>
                      <a:lnTo>
                        <a:pt x="152" y="272"/>
                      </a:lnTo>
                      <a:lnTo>
                        <a:pt x="149" y="276"/>
                      </a:lnTo>
                      <a:lnTo>
                        <a:pt x="144" y="280"/>
                      </a:lnTo>
                      <a:lnTo>
                        <a:pt x="141" y="283"/>
                      </a:lnTo>
                      <a:lnTo>
                        <a:pt x="138" y="286"/>
                      </a:lnTo>
                      <a:lnTo>
                        <a:pt x="137" y="288"/>
                      </a:lnTo>
                      <a:lnTo>
                        <a:pt x="135" y="289"/>
                      </a:lnTo>
                      <a:lnTo>
                        <a:pt x="134" y="289"/>
                      </a:lnTo>
                      <a:lnTo>
                        <a:pt x="134" y="290"/>
                      </a:lnTo>
                      <a:lnTo>
                        <a:pt x="133" y="291"/>
                      </a:lnTo>
                      <a:lnTo>
                        <a:pt x="132" y="291"/>
                      </a:lnTo>
                      <a:lnTo>
                        <a:pt x="131" y="292"/>
                      </a:lnTo>
                      <a:lnTo>
                        <a:pt x="130" y="292"/>
                      </a:lnTo>
                      <a:lnTo>
                        <a:pt x="129" y="293"/>
                      </a:lnTo>
                      <a:lnTo>
                        <a:pt x="127" y="293"/>
                      </a:lnTo>
                      <a:lnTo>
                        <a:pt x="126" y="293"/>
                      </a:lnTo>
                      <a:lnTo>
                        <a:pt x="125" y="293"/>
                      </a:lnTo>
                      <a:lnTo>
                        <a:pt x="124" y="294"/>
                      </a:lnTo>
                      <a:lnTo>
                        <a:pt x="123" y="294"/>
                      </a:lnTo>
                      <a:lnTo>
                        <a:pt x="122" y="296"/>
                      </a:lnTo>
                      <a:lnTo>
                        <a:pt x="121" y="296"/>
                      </a:lnTo>
                      <a:lnTo>
                        <a:pt x="118" y="296"/>
                      </a:lnTo>
                      <a:lnTo>
                        <a:pt x="117" y="297"/>
                      </a:lnTo>
                      <a:lnTo>
                        <a:pt x="115" y="297"/>
                      </a:lnTo>
                      <a:lnTo>
                        <a:pt x="114" y="298"/>
                      </a:lnTo>
                      <a:lnTo>
                        <a:pt x="113" y="298"/>
                      </a:lnTo>
                      <a:lnTo>
                        <a:pt x="112" y="299"/>
                      </a:lnTo>
                      <a:lnTo>
                        <a:pt x="109" y="299"/>
                      </a:lnTo>
                      <a:lnTo>
                        <a:pt x="107" y="299"/>
                      </a:lnTo>
                      <a:lnTo>
                        <a:pt x="105" y="300"/>
                      </a:lnTo>
                      <a:lnTo>
                        <a:pt x="103" y="301"/>
                      </a:lnTo>
                      <a:lnTo>
                        <a:pt x="99" y="301"/>
                      </a:lnTo>
                      <a:lnTo>
                        <a:pt x="97" y="302"/>
                      </a:lnTo>
                      <a:lnTo>
                        <a:pt x="95" y="303"/>
                      </a:lnTo>
                      <a:lnTo>
                        <a:pt x="92" y="305"/>
                      </a:lnTo>
                      <a:lnTo>
                        <a:pt x="90" y="305"/>
                      </a:lnTo>
                      <a:lnTo>
                        <a:pt x="87" y="307"/>
                      </a:lnTo>
                      <a:lnTo>
                        <a:pt x="84" y="308"/>
                      </a:lnTo>
                      <a:lnTo>
                        <a:pt x="82" y="309"/>
                      </a:lnTo>
                      <a:lnTo>
                        <a:pt x="80" y="310"/>
                      </a:lnTo>
                      <a:lnTo>
                        <a:pt x="78" y="311"/>
                      </a:lnTo>
                      <a:lnTo>
                        <a:pt x="75" y="313"/>
                      </a:lnTo>
                      <a:lnTo>
                        <a:pt x="73" y="315"/>
                      </a:lnTo>
                      <a:lnTo>
                        <a:pt x="71" y="316"/>
                      </a:lnTo>
                      <a:lnTo>
                        <a:pt x="69" y="317"/>
                      </a:lnTo>
                      <a:lnTo>
                        <a:pt x="67" y="319"/>
                      </a:lnTo>
                      <a:lnTo>
                        <a:pt x="65" y="320"/>
                      </a:lnTo>
                      <a:lnTo>
                        <a:pt x="63" y="323"/>
                      </a:lnTo>
                      <a:lnTo>
                        <a:pt x="61" y="325"/>
                      </a:lnTo>
                      <a:lnTo>
                        <a:pt x="58" y="326"/>
                      </a:lnTo>
                      <a:lnTo>
                        <a:pt x="56" y="328"/>
                      </a:lnTo>
                      <a:lnTo>
                        <a:pt x="55" y="330"/>
                      </a:lnTo>
                      <a:lnTo>
                        <a:pt x="54" y="331"/>
                      </a:lnTo>
                      <a:lnTo>
                        <a:pt x="53" y="332"/>
                      </a:lnTo>
                      <a:lnTo>
                        <a:pt x="51" y="333"/>
                      </a:lnTo>
                      <a:lnTo>
                        <a:pt x="50" y="334"/>
                      </a:lnTo>
                      <a:lnTo>
                        <a:pt x="49" y="335"/>
                      </a:lnTo>
                      <a:lnTo>
                        <a:pt x="48" y="337"/>
                      </a:lnTo>
                      <a:lnTo>
                        <a:pt x="47" y="337"/>
                      </a:lnTo>
                      <a:lnTo>
                        <a:pt x="47" y="339"/>
                      </a:lnTo>
                      <a:lnTo>
                        <a:pt x="46" y="340"/>
                      </a:lnTo>
                      <a:lnTo>
                        <a:pt x="45" y="342"/>
                      </a:lnTo>
                      <a:lnTo>
                        <a:pt x="45" y="343"/>
                      </a:lnTo>
                      <a:lnTo>
                        <a:pt x="44" y="343"/>
                      </a:lnTo>
                      <a:lnTo>
                        <a:pt x="42" y="344"/>
                      </a:lnTo>
                      <a:lnTo>
                        <a:pt x="42" y="345"/>
                      </a:lnTo>
                      <a:lnTo>
                        <a:pt x="41" y="347"/>
                      </a:lnTo>
                      <a:lnTo>
                        <a:pt x="41" y="349"/>
                      </a:lnTo>
                      <a:lnTo>
                        <a:pt x="40" y="349"/>
                      </a:lnTo>
                      <a:lnTo>
                        <a:pt x="39" y="350"/>
                      </a:lnTo>
                      <a:lnTo>
                        <a:pt x="39" y="351"/>
                      </a:lnTo>
                      <a:lnTo>
                        <a:pt x="38" y="352"/>
                      </a:lnTo>
                      <a:lnTo>
                        <a:pt x="37" y="353"/>
                      </a:lnTo>
                      <a:lnTo>
                        <a:pt x="32" y="357"/>
                      </a:lnTo>
                      <a:lnTo>
                        <a:pt x="27" y="359"/>
                      </a:lnTo>
                      <a:lnTo>
                        <a:pt x="23" y="361"/>
                      </a:lnTo>
                      <a:lnTo>
                        <a:pt x="20" y="364"/>
                      </a:lnTo>
                      <a:lnTo>
                        <a:pt x="17" y="365"/>
                      </a:lnTo>
                      <a:lnTo>
                        <a:pt x="15" y="365"/>
                      </a:lnTo>
                      <a:lnTo>
                        <a:pt x="14" y="365"/>
                      </a:lnTo>
                      <a:lnTo>
                        <a:pt x="13" y="365"/>
                      </a:lnTo>
                      <a:lnTo>
                        <a:pt x="12" y="365"/>
                      </a:lnTo>
                      <a:lnTo>
                        <a:pt x="12" y="364"/>
                      </a:lnTo>
                      <a:lnTo>
                        <a:pt x="12" y="362"/>
                      </a:lnTo>
                      <a:lnTo>
                        <a:pt x="12" y="361"/>
                      </a:lnTo>
                      <a:lnTo>
                        <a:pt x="11" y="362"/>
                      </a:lnTo>
                      <a:lnTo>
                        <a:pt x="11" y="364"/>
                      </a:lnTo>
                      <a:lnTo>
                        <a:pt x="10" y="365"/>
                      </a:lnTo>
                      <a:lnTo>
                        <a:pt x="8" y="366"/>
                      </a:lnTo>
                      <a:lnTo>
                        <a:pt x="6" y="369"/>
                      </a:lnTo>
                      <a:lnTo>
                        <a:pt x="4" y="373"/>
                      </a:lnTo>
                      <a:lnTo>
                        <a:pt x="0" y="376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70" name="Freeform 133"/>
              <p:cNvSpPr>
                <a:spLocks/>
              </p:cNvSpPr>
              <p:nvPr/>
            </p:nvSpPr>
            <p:spPr bwMode="auto">
              <a:xfrm>
                <a:off x="6857796" y="5413942"/>
                <a:ext cx="737590" cy="715433"/>
              </a:xfrm>
              <a:custGeom>
                <a:avLst/>
                <a:gdLst>
                  <a:gd name="T0" fmla="*/ 51 w 425"/>
                  <a:gd name="T1" fmla="*/ 0 h 384"/>
                  <a:gd name="T2" fmla="*/ 62 w 425"/>
                  <a:gd name="T3" fmla="*/ 14 h 384"/>
                  <a:gd name="T4" fmla="*/ 83 w 425"/>
                  <a:gd name="T5" fmla="*/ 3 h 384"/>
                  <a:gd name="T6" fmla="*/ 89 w 425"/>
                  <a:gd name="T7" fmla="*/ 27 h 384"/>
                  <a:gd name="T8" fmla="*/ 100 w 425"/>
                  <a:gd name="T9" fmla="*/ 27 h 384"/>
                  <a:gd name="T10" fmla="*/ 118 w 425"/>
                  <a:gd name="T11" fmla="*/ 54 h 384"/>
                  <a:gd name="T12" fmla="*/ 122 w 425"/>
                  <a:gd name="T13" fmla="*/ 69 h 384"/>
                  <a:gd name="T14" fmla="*/ 130 w 425"/>
                  <a:gd name="T15" fmla="*/ 94 h 384"/>
                  <a:gd name="T16" fmla="*/ 118 w 425"/>
                  <a:gd name="T17" fmla="*/ 123 h 384"/>
                  <a:gd name="T18" fmla="*/ 78 w 425"/>
                  <a:gd name="T19" fmla="*/ 144 h 384"/>
                  <a:gd name="T20" fmla="*/ 36 w 425"/>
                  <a:gd name="T21" fmla="*/ 142 h 384"/>
                  <a:gd name="T22" fmla="*/ 8 w 425"/>
                  <a:gd name="T23" fmla="*/ 123 h 384"/>
                  <a:gd name="T24" fmla="*/ 2 w 425"/>
                  <a:gd name="T25" fmla="*/ 87 h 384"/>
                  <a:gd name="T26" fmla="*/ 21 w 425"/>
                  <a:gd name="T27" fmla="*/ 42 h 384"/>
                  <a:gd name="T28" fmla="*/ 41 w 425"/>
                  <a:gd name="T29" fmla="*/ 17 h 384"/>
                  <a:gd name="T30" fmla="*/ 51 w 425"/>
                  <a:gd name="T31" fmla="*/ 0 h 38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25" h="384">
                    <a:moveTo>
                      <a:pt x="164" y="0"/>
                    </a:moveTo>
                    <a:cubicBezTo>
                      <a:pt x="175" y="3"/>
                      <a:pt x="186" y="36"/>
                      <a:pt x="204" y="37"/>
                    </a:cubicBezTo>
                    <a:cubicBezTo>
                      <a:pt x="222" y="38"/>
                      <a:pt x="257" y="0"/>
                      <a:pt x="271" y="5"/>
                    </a:cubicBezTo>
                    <a:cubicBezTo>
                      <a:pt x="285" y="10"/>
                      <a:pt x="278" y="58"/>
                      <a:pt x="287" y="69"/>
                    </a:cubicBezTo>
                    <a:cubicBezTo>
                      <a:pt x="296" y="80"/>
                      <a:pt x="311" y="57"/>
                      <a:pt x="327" y="69"/>
                    </a:cubicBezTo>
                    <a:cubicBezTo>
                      <a:pt x="343" y="81"/>
                      <a:pt x="372" y="122"/>
                      <a:pt x="383" y="141"/>
                    </a:cubicBezTo>
                    <a:cubicBezTo>
                      <a:pt x="394" y="160"/>
                      <a:pt x="389" y="164"/>
                      <a:pt x="396" y="181"/>
                    </a:cubicBezTo>
                    <a:cubicBezTo>
                      <a:pt x="403" y="198"/>
                      <a:pt x="425" y="221"/>
                      <a:pt x="423" y="245"/>
                    </a:cubicBezTo>
                    <a:cubicBezTo>
                      <a:pt x="421" y="269"/>
                      <a:pt x="411" y="301"/>
                      <a:pt x="383" y="323"/>
                    </a:cubicBezTo>
                    <a:cubicBezTo>
                      <a:pt x="355" y="345"/>
                      <a:pt x="298" y="367"/>
                      <a:pt x="254" y="375"/>
                    </a:cubicBezTo>
                    <a:cubicBezTo>
                      <a:pt x="210" y="384"/>
                      <a:pt x="156" y="381"/>
                      <a:pt x="118" y="372"/>
                    </a:cubicBezTo>
                    <a:cubicBezTo>
                      <a:pt x="80" y="363"/>
                      <a:pt x="45" y="344"/>
                      <a:pt x="27" y="320"/>
                    </a:cubicBezTo>
                    <a:cubicBezTo>
                      <a:pt x="9" y="296"/>
                      <a:pt x="0" y="264"/>
                      <a:pt x="7" y="229"/>
                    </a:cubicBezTo>
                    <a:cubicBezTo>
                      <a:pt x="14" y="194"/>
                      <a:pt x="50" y="140"/>
                      <a:pt x="71" y="109"/>
                    </a:cubicBezTo>
                    <a:cubicBezTo>
                      <a:pt x="92" y="78"/>
                      <a:pt x="118" y="62"/>
                      <a:pt x="133" y="44"/>
                    </a:cubicBezTo>
                    <a:cubicBezTo>
                      <a:pt x="148" y="26"/>
                      <a:pt x="158" y="9"/>
                      <a:pt x="164" y="0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000076"/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" name="Oval 136"/>
              <p:cNvSpPr>
                <a:spLocks noChangeArrowheads="1"/>
              </p:cNvSpPr>
              <p:nvPr/>
            </p:nvSpPr>
            <p:spPr bwMode="auto">
              <a:xfrm>
                <a:off x="7037638" y="5220513"/>
                <a:ext cx="390525" cy="398463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fr-FR" sz="1800">
                  <a:solidFill>
                    <a:srgbClr val="000000"/>
                  </a:solidFill>
                  <a:latin typeface="Calibri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72" name="Oval 8"/>
              <p:cNvSpPr>
                <a:spLocks noChangeArrowheads="1"/>
              </p:cNvSpPr>
              <p:nvPr/>
            </p:nvSpPr>
            <p:spPr bwMode="auto">
              <a:xfrm rot="-1795327">
                <a:off x="7082088" y="4479151"/>
                <a:ext cx="307975" cy="212725"/>
              </a:xfrm>
              <a:prstGeom prst="ellipse">
                <a:avLst/>
              </a:prstGeom>
              <a:gradFill rotWithShape="0">
                <a:gsLst>
                  <a:gs pos="0">
                    <a:srgbClr val="765E2F"/>
                  </a:gs>
                  <a:gs pos="50000">
                    <a:srgbClr val="FFCC66"/>
                  </a:gs>
                  <a:gs pos="100000">
                    <a:srgbClr val="765E2F"/>
                  </a:gs>
                </a:gsLst>
                <a:lin ang="5400000" scaled="1"/>
              </a:gradFill>
              <a:ln w="9525">
                <a:solidFill>
                  <a:srgbClr val="FFCC6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eaLnBrk="1" hangingPunct="1">
                  <a:defRPr/>
                </a:pPr>
                <a:endParaRPr lang="fr-FR" sz="2400">
                  <a:solidFill>
                    <a:srgbClr val="000000"/>
                  </a:solidFill>
                  <a:latin typeface="Calibri" charset="0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24" name="Rectangle 18"/>
            <p:cNvSpPr>
              <a:spLocks noChangeArrowheads="1"/>
            </p:cNvSpPr>
            <p:nvPr/>
          </p:nvSpPr>
          <p:spPr bwMode="auto">
            <a:xfrm>
              <a:off x="1876450" y="2493020"/>
              <a:ext cx="895350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400" b="1" dirty="0">
                  <a:solidFill>
                    <a:srgbClr val="565656"/>
                  </a:solidFill>
                  <a:latin typeface="Calibri" pitchFamily="34" charset="0"/>
                  <a:cs typeface="Arial" pitchFamily="34" charset="0"/>
                </a:rPr>
                <a:t>Editing sites</a:t>
              </a:r>
              <a:endParaRPr lang="en-US" altLang="en-US" sz="1400" b="1" dirty="0">
                <a:solidFill>
                  <a:srgbClr val="565656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25" name="Rectangle à coins arrondis 24"/>
            <p:cNvSpPr/>
            <p:nvPr/>
          </p:nvSpPr>
          <p:spPr>
            <a:xfrm>
              <a:off x="755576" y="1326579"/>
              <a:ext cx="3047345" cy="70167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800"/>
            </a:p>
          </p:txBody>
        </p:sp>
        <p:sp>
          <p:nvSpPr>
            <p:cNvPr id="26" name="AutoShape 140"/>
            <p:cNvSpPr>
              <a:spLocks noChangeArrowheads="1"/>
            </p:cNvSpPr>
            <p:nvPr/>
          </p:nvSpPr>
          <p:spPr bwMode="auto">
            <a:xfrm>
              <a:off x="2051522" y="2060848"/>
              <a:ext cx="576262" cy="369888"/>
            </a:xfrm>
            <a:prstGeom prst="downArrow">
              <a:avLst>
                <a:gd name="adj1" fmla="val 50000"/>
                <a:gd name="adj2" fmla="val 2500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5F5F5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fr-FR" sz="1800">
                <a:solidFill>
                  <a:srgbClr val="000000"/>
                </a:solidFill>
                <a:latin typeface="Calibri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27" name="Text Box 142"/>
            <p:cNvSpPr txBox="1">
              <a:spLocks noChangeArrowheads="1"/>
            </p:cNvSpPr>
            <p:nvPr/>
          </p:nvSpPr>
          <p:spPr bwMode="auto">
            <a:xfrm>
              <a:off x="1226810" y="1424657"/>
              <a:ext cx="2187575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b="1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Physiology</a:t>
              </a:r>
              <a:r>
                <a:rPr lang="en-US" sz="2400" b="1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 </a:t>
              </a:r>
            </a:p>
          </p:txBody>
        </p:sp>
        <p:sp>
          <p:nvSpPr>
            <p:cNvPr id="28" name="ZoneTexte 1"/>
            <p:cNvSpPr txBox="1">
              <a:spLocks noChangeArrowheads="1"/>
            </p:cNvSpPr>
            <p:nvPr/>
          </p:nvSpPr>
          <p:spPr bwMode="auto">
            <a:xfrm>
              <a:off x="12768263" y="406400"/>
              <a:ext cx="1841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fr-FR" altLang="en-US"/>
            </a:p>
          </p:txBody>
        </p:sp>
        <p:grpSp>
          <p:nvGrpSpPr>
            <p:cNvPr id="29" name="Groupe 1127"/>
            <p:cNvGrpSpPr/>
            <p:nvPr/>
          </p:nvGrpSpPr>
          <p:grpSpPr>
            <a:xfrm>
              <a:off x="4788024" y="1196752"/>
              <a:ext cx="3744416" cy="2433985"/>
              <a:chOff x="1979712" y="2051370"/>
              <a:chExt cx="3744416" cy="2433985"/>
            </a:xfrm>
          </p:grpSpPr>
          <p:sp>
            <p:nvSpPr>
              <p:cNvPr id="35" name="Forme libre 34"/>
              <p:cNvSpPr/>
              <p:nvPr/>
            </p:nvSpPr>
            <p:spPr>
              <a:xfrm>
                <a:off x="4144412" y="2301724"/>
                <a:ext cx="1579716" cy="2155825"/>
              </a:xfrm>
              <a:custGeom>
                <a:avLst/>
                <a:gdLst>
                  <a:gd name="connsiteX0" fmla="*/ 909603 w 909603"/>
                  <a:gd name="connsiteY0" fmla="*/ 0 h 3777521"/>
                  <a:gd name="connsiteX1" fmla="*/ 280016 w 909603"/>
                  <a:gd name="connsiteY1" fmla="*/ 359764 h 3777521"/>
                  <a:gd name="connsiteX2" fmla="*/ 55164 w 909603"/>
                  <a:gd name="connsiteY2" fmla="*/ 914400 h 3777521"/>
                  <a:gd name="connsiteX3" fmla="*/ 295006 w 909603"/>
                  <a:gd name="connsiteY3" fmla="*/ 1633927 h 3777521"/>
                  <a:gd name="connsiteX4" fmla="*/ 474888 w 909603"/>
                  <a:gd name="connsiteY4" fmla="*/ 2173573 h 3777521"/>
                  <a:gd name="connsiteX5" fmla="*/ 309997 w 909603"/>
                  <a:gd name="connsiteY5" fmla="*/ 2758190 h 3777521"/>
                  <a:gd name="connsiteX6" fmla="*/ 25183 w 909603"/>
                  <a:gd name="connsiteY6" fmla="*/ 3117954 h 3777521"/>
                  <a:gd name="connsiteX7" fmla="*/ 70154 w 909603"/>
                  <a:gd name="connsiteY7" fmla="*/ 3777521 h 3777521"/>
                  <a:gd name="connsiteX0" fmla="*/ 931446 w 931446"/>
                  <a:gd name="connsiteY0" fmla="*/ 0 h 3777521"/>
                  <a:gd name="connsiteX1" fmla="*/ 301859 w 931446"/>
                  <a:gd name="connsiteY1" fmla="*/ 359764 h 3777521"/>
                  <a:gd name="connsiteX2" fmla="*/ 77007 w 931446"/>
                  <a:gd name="connsiteY2" fmla="*/ 914400 h 3777521"/>
                  <a:gd name="connsiteX3" fmla="*/ 316849 w 931446"/>
                  <a:gd name="connsiteY3" fmla="*/ 1633927 h 3777521"/>
                  <a:gd name="connsiteX4" fmla="*/ 496731 w 931446"/>
                  <a:gd name="connsiteY4" fmla="*/ 2173573 h 3777521"/>
                  <a:gd name="connsiteX5" fmla="*/ 331840 w 931446"/>
                  <a:gd name="connsiteY5" fmla="*/ 2758190 h 3777521"/>
                  <a:gd name="connsiteX6" fmla="*/ 17046 w 931446"/>
                  <a:gd name="connsiteY6" fmla="*/ 3297836 h 3777521"/>
                  <a:gd name="connsiteX7" fmla="*/ 91997 w 931446"/>
                  <a:gd name="connsiteY7" fmla="*/ 3777521 h 3777521"/>
                  <a:gd name="connsiteX0" fmla="*/ 915399 w 915399"/>
                  <a:gd name="connsiteY0" fmla="*/ 0 h 4077324"/>
                  <a:gd name="connsiteX1" fmla="*/ 285812 w 915399"/>
                  <a:gd name="connsiteY1" fmla="*/ 359764 h 4077324"/>
                  <a:gd name="connsiteX2" fmla="*/ 60960 w 915399"/>
                  <a:gd name="connsiteY2" fmla="*/ 914400 h 4077324"/>
                  <a:gd name="connsiteX3" fmla="*/ 300802 w 915399"/>
                  <a:gd name="connsiteY3" fmla="*/ 1633927 h 4077324"/>
                  <a:gd name="connsiteX4" fmla="*/ 480684 w 915399"/>
                  <a:gd name="connsiteY4" fmla="*/ 2173573 h 4077324"/>
                  <a:gd name="connsiteX5" fmla="*/ 315793 w 915399"/>
                  <a:gd name="connsiteY5" fmla="*/ 2758190 h 4077324"/>
                  <a:gd name="connsiteX6" fmla="*/ 999 w 915399"/>
                  <a:gd name="connsiteY6" fmla="*/ 3297836 h 4077324"/>
                  <a:gd name="connsiteX7" fmla="*/ 225851 w 915399"/>
                  <a:gd name="connsiteY7" fmla="*/ 4077324 h 4077324"/>
                  <a:gd name="connsiteX0" fmla="*/ 914698 w 914698"/>
                  <a:gd name="connsiteY0" fmla="*/ 0 h 4092314"/>
                  <a:gd name="connsiteX1" fmla="*/ 285111 w 914698"/>
                  <a:gd name="connsiteY1" fmla="*/ 359764 h 4092314"/>
                  <a:gd name="connsiteX2" fmla="*/ 60259 w 914698"/>
                  <a:gd name="connsiteY2" fmla="*/ 914400 h 4092314"/>
                  <a:gd name="connsiteX3" fmla="*/ 300101 w 914698"/>
                  <a:gd name="connsiteY3" fmla="*/ 1633927 h 4092314"/>
                  <a:gd name="connsiteX4" fmla="*/ 479983 w 914698"/>
                  <a:gd name="connsiteY4" fmla="*/ 2173573 h 4092314"/>
                  <a:gd name="connsiteX5" fmla="*/ 315092 w 914698"/>
                  <a:gd name="connsiteY5" fmla="*/ 2758190 h 4092314"/>
                  <a:gd name="connsiteX6" fmla="*/ 298 w 914698"/>
                  <a:gd name="connsiteY6" fmla="*/ 3297836 h 4092314"/>
                  <a:gd name="connsiteX7" fmla="*/ 375051 w 914698"/>
                  <a:gd name="connsiteY7" fmla="*/ 4092314 h 4092314"/>
                  <a:gd name="connsiteX0" fmla="*/ 884749 w 884749"/>
                  <a:gd name="connsiteY0" fmla="*/ 0 h 4092314"/>
                  <a:gd name="connsiteX1" fmla="*/ 255162 w 884749"/>
                  <a:gd name="connsiteY1" fmla="*/ 359764 h 4092314"/>
                  <a:gd name="connsiteX2" fmla="*/ 30310 w 884749"/>
                  <a:gd name="connsiteY2" fmla="*/ 914400 h 4092314"/>
                  <a:gd name="connsiteX3" fmla="*/ 270152 w 884749"/>
                  <a:gd name="connsiteY3" fmla="*/ 1633927 h 4092314"/>
                  <a:gd name="connsiteX4" fmla="*/ 450034 w 884749"/>
                  <a:gd name="connsiteY4" fmla="*/ 2173573 h 4092314"/>
                  <a:gd name="connsiteX5" fmla="*/ 285143 w 884749"/>
                  <a:gd name="connsiteY5" fmla="*/ 2758190 h 4092314"/>
                  <a:gd name="connsiteX6" fmla="*/ 330 w 884749"/>
                  <a:gd name="connsiteY6" fmla="*/ 3507699 h 4092314"/>
                  <a:gd name="connsiteX7" fmla="*/ 345102 w 884749"/>
                  <a:gd name="connsiteY7" fmla="*/ 4092314 h 4092314"/>
                  <a:gd name="connsiteX0" fmla="*/ 884749 w 884749"/>
                  <a:gd name="connsiteY0" fmla="*/ 0 h 4092314"/>
                  <a:gd name="connsiteX1" fmla="*/ 255162 w 884749"/>
                  <a:gd name="connsiteY1" fmla="*/ 359764 h 4092314"/>
                  <a:gd name="connsiteX2" fmla="*/ 30310 w 884749"/>
                  <a:gd name="connsiteY2" fmla="*/ 914400 h 4092314"/>
                  <a:gd name="connsiteX3" fmla="*/ 270152 w 884749"/>
                  <a:gd name="connsiteY3" fmla="*/ 1633927 h 4092314"/>
                  <a:gd name="connsiteX4" fmla="*/ 450034 w 884749"/>
                  <a:gd name="connsiteY4" fmla="*/ 2173573 h 4092314"/>
                  <a:gd name="connsiteX5" fmla="*/ 285143 w 884749"/>
                  <a:gd name="connsiteY5" fmla="*/ 2758190 h 4092314"/>
                  <a:gd name="connsiteX6" fmla="*/ 330 w 884749"/>
                  <a:gd name="connsiteY6" fmla="*/ 3222886 h 4092314"/>
                  <a:gd name="connsiteX7" fmla="*/ 345102 w 884749"/>
                  <a:gd name="connsiteY7" fmla="*/ 4092314 h 4092314"/>
                  <a:gd name="connsiteX0" fmla="*/ 884763 w 884763"/>
                  <a:gd name="connsiteY0" fmla="*/ 0 h 4092314"/>
                  <a:gd name="connsiteX1" fmla="*/ 255176 w 884763"/>
                  <a:gd name="connsiteY1" fmla="*/ 359764 h 4092314"/>
                  <a:gd name="connsiteX2" fmla="*/ 30324 w 884763"/>
                  <a:gd name="connsiteY2" fmla="*/ 914400 h 4092314"/>
                  <a:gd name="connsiteX3" fmla="*/ 270166 w 884763"/>
                  <a:gd name="connsiteY3" fmla="*/ 1633927 h 4092314"/>
                  <a:gd name="connsiteX4" fmla="*/ 510008 w 884763"/>
                  <a:gd name="connsiteY4" fmla="*/ 2233534 h 4092314"/>
                  <a:gd name="connsiteX5" fmla="*/ 285157 w 884763"/>
                  <a:gd name="connsiteY5" fmla="*/ 2758190 h 4092314"/>
                  <a:gd name="connsiteX6" fmla="*/ 344 w 884763"/>
                  <a:gd name="connsiteY6" fmla="*/ 3222886 h 4092314"/>
                  <a:gd name="connsiteX7" fmla="*/ 345116 w 884763"/>
                  <a:gd name="connsiteY7" fmla="*/ 4092314 h 4092314"/>
                  <a:gd name="connsiteX0" fmla="*/ 889515 w 889515"/>
                  <a:gd name="connsiteY0" fmla="*/ 0 h 4092314"/>
                  <a:gd name="connsiteX1" fmla="*/ 259928 w 889515"/>
                  <a:gd name="connsiteY1" fmla="*/ 359764 h 4092314"/>
                  <a:gd name="connsiteX2" fmla="*/ 35076 w 889515"/>
                  <a:gd name="connsiteY2" fmla="*/ 914400 h 4092314"/>
                  <a:gd name="connsiteX3" fmla="*/ 274918 w 889515"/>
                  <a:gd name="connsiteY3" fmla="*/ 1633927 h 4092314"/>
                  <a:gd name="connsiteX4" fmla="*/ 514760 w 889515"/>
                  <a:gd name="connsiteY4" fmla="*/ 2233534 h 4092314"/>
                  <a:gd name="connsiteX5" fmla="*/ 289909 w 889515"/>
                  <a:gd name="connsiteY5" fmla="*/ 2758190 h 4092314"/>
                  <a:gd name="connsiteX6" fmla="*/ 5096 w 889515"/>
                  <a:gd name="connsiteY6" fmla="*/ 3222886 h 4092314"/>
                  <a:gd name="connsiteX7" fmla="*/ 125016 w 889515"/>
                  <a:gd name="connsiteY7" fmla="*/ 3614537 h 4092314"/>
                  <a:gd name="connsiteX8" fmla="*/ 349868 w 889515"/>
                  <a:gd name="connsiteY8" fmla="*/ 4092314 h 4092314"/>
                  <a:gd name="connsiteX0" fmla="*/ 903912 w 903912"/>
                  <a:gd name="connsiteY0" fmla="*/ 0 h 4092314"/>
                  <a:gd name="connsiteX1" fmla="*/ 274325 w 903912"/>
                  <a:gd name="connsiteY1" fmla="*/ 359764 h 4092314"/>
                  <a:gd name="connsiteX2" fmla="*/ 49473 w 903912"/>
                  <a:gd name="connsiteY2" fmla="*/ 914400 h 4092314"/>
                  <a:gd name="connsiteX3" fmla="*/ 289315 w 903912"/>
                  <a:gd name="connsiteY3" fmla="*/ 1633927 h 4092314"/>
                  <a:gd name="connsiteX4" fmla="*/ 529157 w 903912"/>
                  <a:gd name="connsiteY4" fmla="*/ 2233534 h 4092314"/>
                  <a:gd name="connsiteX5" fmla="*/ 304306 w 903912"/>
                  <a:gd name="connsiteY5" fmla="*/ 2758190 h 4092314"/>
                  <a:gd name="connsiteX6" fmla="*/ 4503 w 903912"/>
                  <a:gd name="connsiteY6" fmla="*/ 3387778 h 4092314"/>
                  <a:gd name="connsiteX7" fmla="*/ 139413 w 903912"/>
                  <a:gd name="connsiteY7" fmla="*/ 3614537 h 4092314"/>
                  <a:gd name="connsiteX8" fmla="*/ 364265 w 903912"/>
                  <a:gd name="connsiteY8" fmla="*/ 4092314 h 4092314"/>
                  <a:gd name="connsiteX0" fmla="*/ 902970 w 902970"/>
                  <a:gd name="connsiteY0" fmla="*/ 0 h 4175449"/>
                  <a:gd name="connsiteX1" fmla="*/ 273383 w 902970"/>
                  <a:gd name="connsiteY1" fmla="*/ 359764 h 4175449"/>
                  <a:gd name="connsiteX2" fmla="*/ 48531 w 902970"/>
                  <a:gd name="connsiteY2" fmla="*/ 914400 h 4175449"/>
                  <a:gd name="connsiteX3" fmla="*/ 288373 w 902970"/>
                  <a:gd name="connsiteY3" fmla="*/ 1633927 h 4175449"/>
                  <a:gd name="connsiteX4" fmla="*/ 528215 w 902970"/>
                  <a:gd name="connsiteY4" fmla="*/ 2233534 h 4175449"/>
                  <a:gd name="connsiteX5" fmla="*/ 303364 w 902970"/>
                  <a:gd name="connsiteY5" fmla="*/ 2758190 h 4175449"/>
                  <a:gd name="connsiteX6" fmla="*/ 3561 w 902970"/>
                  <a:gd name="connsiteY6" fmla="*/ 3387778 h 4175449"/>
                  <a:gd name="connsiteX7" fmla="*/ 138471 w 902970"/>
                  <a:gd name="connsiteY7" fmla="*/ 3614537 h 4175449"/>
                  <a:gd name="connsiteX8" fmla="*/ 138471 w 902970"/>
                  <a:gd name="connsiteY8" fmla="*/ 4157403 h 4175449"/>
                  <a:gd name="connsiteX9" fmla="*/ 363323 w 902970"/>
                  <a:gd name="connsiteY9" fmla="*/ 4092314 h 4175449"/>
                  <a:gd name="connsiteX0" fmla="*/ 902970 w 947939"/>
                  <a:gd name="connsiteY0" fmla="*/ 0 h 4512038"/>
                  <a:gd name="connsiteX1" fmla="*/ 273383 w 947939"/>
                  <a:gd name="connsiteY1" fmla="*/ 359764 h 4512038"/>
                  <a:gd name="connsiteX2" fmla="*/ 48531 w 947939"/>
                  <a:gd name="connsiteY2" fmla="*/ 914400 h 4512038"/>
                  <a:gd name="connsiteX3" fmla="*/ 288373 w 947939"/>
                  <a:gd name="connsiteY3" fmla="*/ 1633927 h 4512038"/>
                  <a:gd name="connsiteX4" fmla="*/ 528215 w 947939"/>
                  <a:gd name="connsiteY4" fmla="*/ 2233534 h 4512038"/>
                  <a:gd name="connsiteX5" fmla="*/ 303364 w 947939"/>
                  <a:gd name="connsiteY5" fmla="*/ 2758190 h 4512038"/>
                  <a:gd name="connsiteX6" fmla="*/ 3561 w 947939"/>
                  <a:gd name="connsiteY6" fmla="*/ 3387778 h 4512038"/>
                  <a:gd name="connsiteX7" fmla="*/ 138471 w 947939"/>
                  <a:gd name="connsiteY7" fmla="*/ 3614537 h 4512038"/>
                  <a:gd name="connsiteX8" fmla="*/ 138471 w 947939"/>
                  <a:gd name="connsiteY8" fmla="*/ 4157403 h 4512038"/>
                  <a:gd name="connsiteX9" fmla="*/ 947939 w 947939"/>
                  <a:gd name="connsiteY9" fmla="*/ 4512038 h 4512038"/>
                  <a:gd name="connsiteX0" fmla="*/ 902970 w 947939"/>
                  <a:gd name="connsiteY0" fmla="*/ 0 h 4512038"/>
                  <a:gd name="connsiteX1" fmla="*/ 273383 w 947939"/>
                  <a:gd name="connsiteY1" fmla="*/ 359764 h 4512038"/>
                  <a:gd name="connsiteX2" fmla="*/ 48531 w 947939"/>
                  <a:gd name="connsiteY2" fmla="*/ 914400 h 4512038"/>
                  <a:gd name="connsiteX3" fmla="*/ 288373 w 947939"/>
                  <a:gd name="connsiteY3" fmla="*/ 1633927 h 4512038"/>
                  <a:gd name="connsiteX4" fmla="*/ 528215 w 947939"/>
                  <a:gd name="connsiteY4" fmla="*/ 2233534 h 4512038"/>
                  <a:gd name="connsiteX5" fmla="*/ 303364 w 947939"/>
                  <a:gd name="connsiteY5" fmla="*/ 2758190 h 4512038"/>
                  <a:gd name="connsiteX6" fmla="*/ 3561 w 947939"/>
                  <a:gd name="connsiteY6" fmla="*/ 3387778 h 4512038"/>
                  <a:gd name="connsiteX7" fmla="*/ 138471 w 947939"/>
                  <a:gd name="connsiteY7" fmla="*/ 3614537 h 4512038"/>
                  <a:gd name="connsiteX8" fmla="*/ 273382 w 947939"/>
                  <a:gd name="connsiteY8" fmla="*/ 4022491 h 4512038"/>
                  <a:gd name="connsiteX9" fmla="*/ 947939 w 947939"/>
                  <a:gd name="connsiteY9" fmla="*/ 4512038 h 4512038"/>
                  <a:gd name="connsiteX0" fmla="*/ 899563 w 944532"/>
                  <a:gd name="connsiteY0" fmla="*/ 0 h 4512038"/>
                  <a:gd name="connsiteX1" fmla="*/ 269976 w 944532"/>
                  <a:gd name="connsiteY1" fmla="*/ 359764 h 4512038"/>
                  <a:gd name="connsiteX2" fmla="*/ 45124 w 944532"/>
                  <a:gd name="connsiteY2" fmla="*/ 914400 h 4512038"/>
                  <a:gd name="connsiteX3" fmla="*/ 284966 w 944532"/>
                  <a:gd name="connsiteY3" fmla="*/ 1633927 h 4512038"/>
                  <a:gd name="connsiteX4" fmla="*/ 524808 w 944532"/>
                  <a:gd name="connsiteY4" fmla="*/ 2233534 h 4512038"/>
                  <a:gd name="connsiteX5" fmla="*/ 299957 w 944532"/>
                  <a:gd name="connsiteY5" fmla="*/ 2758190 h 4512038"/>
                  <a:gd name="connsiteX6" fmla="*/ 154 w 944532"/>
                  <a:gd name="connsiteY6" fmla="*/ 3387778 h 4512038"/>
                  <a:gd name="connsiteX7" fmla="*/ 269975 w 944532"/>
                  <a:gd name="connsiteY7" fmla="*/ 4022491 h 4512038"/>
                  <a:gd name="connsiteX8" fmla="*/ 944532 w 944532"/>
                  <a:gd name="connsiteY8" fmla="*/ 4512038 h 4512038"/>
                  <a:gd name="connsiteX0" fmla="*/ 935456 w 980425"/>
                  <a:gd name="connsiteY0" fmla="*/ 0 h 4512038"/>
                  <a:gd name="connsiteX1" fmla="*/ 305869 w 980425"/>
                  <a:gd name="connsiteY1" fmla="*/ 359764 h 4512038"/>
                  <a:gd name="connsiteX2" fmla="*/ 81017 w 980425"/>
                  <a:gd name="connsiteY2" fmla="*/ 914400 h 4512038"/>
                  <a:gd name="connsiteX3" fmla="*/ 320859 w 980425"/>
                  <a:gd name="connsiteY3" fmla="*/ 1633927 h 4512038"/>
                  <a:gd name="connsiteX4" fmla="*/ 560701 w 980425"/>
                  <a:gd name="connsiteY4" fmla="*/ 2233534 h 4512038"/>
                  <a:gd name="connsiteX5" fmla="*/ 335850 w 980425"/>
                  <a:gd name="connsiteY5" fmla="*/ 2758190 h 4512038"/>
                  <a:gd name="connsiteX6" fmla="*/ 36047 w 980425"/>
                  <a:gd name="connsiteY6" fmla="*/ 3387778 h 4512038"/>
                  <a:gd name="connsiteX7" fmla="*/ 110996 w 980425"/>
                  <a:gd name="connsiteY7" fmla="*/ 4127422 h 4512038"/>
                  <a:gd name="connsiteX8" fmla="*/ 980425 w 980425"/>
                  <a:gd name="connsiteY8" fmla="*/ 4512038 h 4512038"/>
                  <a:gd name="connsiteX0" fmla="*/ 877436 w 922405"/>
                  <a:gd name="connsiteY0" fmla="*/ 0 h 4512038"/>
                  <a:gd name="connsiteX1" fmla="*/ 247849 w 922405"/>
                  <a:gd name="connsiteY1" fmla="*/ 359764 h 4512038"/>
                  <a:gd name="connsiteX2" fmla="*/ 22997 w 922405"/>
                  <a:gd name="connsiteY2" fmla="*/ 914400 h 4512038"/>
                  <a:gd name="connsiteX3" fmla="*/ 262839 w 922405"/>
                  <a:gd name="connsiteY3" fmla="*/ 1633927 h 4512038"/>
                  <a:gd name="connsiteX4" fmla="*/ 502681 w 922405"/>
                  <a:gd name="connsiteY4" fmla="*/ 2233534 h 4512038"/>
                  <a:gd name="connsiteX5" fmla="*/ 277830 w 922405"/>
                  <a:gd name="connsiteY5" fmla="*/ 2758190 h 4512038"/>
                  <a:gd name="connsiteX6" fmla="*/ 172899 w 922405"/>
                  <a:gd name="connsiteY6" fmla="*/ 3417758 h 4512038"/>
                  <a:gd name="connsiteX7" fmla="*/ 52976 w 922405"/>
                  <a:gd name="connsiteY7" fmla="*/ 4127422 h 4512038"/>
                  <a:gd name="connsiteX8" fmla="*/ 922405 w 922405"/>
                  <a:gd name="connsiteY8" fmla="*/ 4512038 h 4512038"/>
                  <a:gd name="connsiteX0" fmla="*/ 854493 w 899462"/>
                  <a:gd name="connsiteY0" fmla="*/ 0 h 4512038"/>
                  <a:gd name="connsiteX1" fmla="*/ 224906 w 899462"/>
                  <a:gd name="connsiteY1" fmla="*/ 359764 h 4512038"/>
                  <a:gd name="connsiteX2" fmla="*/ 54 w 899462"/>
                  <a:gd name="connsiteY2" fmla="*/ 914400 h 4512038"/>
                  <a:gd name="connsiteX3" fmla="*/ 239896 w 899462"/>
                  <a:gd name="connsiteY3" fmla="*/ 1633927 h 4512038"/>
                  <a:gd name="connsiteX4" fmla="*/ 479738 w 899462"/>
                  <a:gd name="connsiteY4" fmla="*/ 2233534 h 4512038"/>
                  <a:gd name="connsiteX5" fmla="*/ 254887 w 899462"/>
                  <a:gd name="connsiteY5" fmla="*/ 2758190 h 4512038"/>
                  <a:gd name="connsiteX6" fmla="*/ 149956 w 899462"/>
                  <a:gd name="connsiteY6" fmla="*/ 3417758 h 4512038"/>
                  <a:gd name="connsiteX7" fmla="*/ 299856 w 899462"/>
                  <a:gd name="connsiteY7" fmla="*/ 4112431 h 4512038"/>
                  <a:gd name="connsiteX8" fmla="*/ 899462 w 899462"/>
                  <a:gd name="connsiteY8" fmla="*/ 4512038 h 4512038"/>
                  <a:gd name="connsiteX0" fmla="*/ 854493 w 899462"/>
                  <a:gd name="connsiteY0" fmla="*/ 0 h 4512038"/>
                  <a:gd name="connsiteX1" fmla="*/ 224906 w 899462"/>
                  <a:gd name="connsiteY1" fmla="*/ 359764 h 4512038"/>
                  <a:gd name="connsiteX2" fmla="*/ 54 w 899462"/>
                  <a:gd name="connsiteY2" fmla="*/ 914400 h 4512038"/>
                  <a:gd name="connsiteX3" fmla="*/ 239896 w 899462"/>
                  <a:gd name="connsiteY3" fmla="*/ 1633927 h 4512038"/>
                  <a:gd name="connsiteX4" fmla="*/ 479738 w 899462"/>
                  <a:gd name="connsiteY4" fmla="*/ 2233534 h 4512038"/>
                  <a:gd name="connsiteX5" fmla="*/ 254887 w 899462"/>
                  <a:gd name="connsiteY5" fmla="*/ 2758190 h 4512038"/>
                  <a:gd name="connsiteX6" fmla="*/ 60015 w 899462"/>
                  <a:gd name="connsiteY6" fmla="*/ 3447738 h 4512038"/>
                  <a:gd name="connsiteX7" fmla="*/ 299856 w 899462"/>
                  <a:gd name="connsiteY7" fmla="*/ 4112431 h 4512038"/>
                  <a:gd name="connsiteX8" fmla="*/ 899462 w 899462"/>
                  <a:gd name="connsiteY8" fmla="*/ 4512038 h 4512038"/>
                  <a:gd name="connsiteX0" fmla="*/ 854493 w 899462"/>
                  <a:gd name="connsiteY0" fmla="*/ 0 h 4512038"/>
                  <a:gd name="connsiteX1" fmla="*/ 224906 w 899462"/>
                  <a:gd name="connsiteY1" fmla="*/ 359764 h 4512038"/>
                  <a:gd name="connsiteX2" fmla="*/ 54 w 899462"/>
                  <a:gd name="connsiteY2" fmla="*/ 914400 h 4512038"/>
                  <a:gd name="connsiteX3" fmla="*/ 239896 w 899462"/>
                  <a:gd name="connsiteY3" fmla="*/ 1633927 h 4512038"/>
                  <a:gd name="connsiteX4" fmla="*/ 479738 w 899462"/>
                  <a:gd name="connsiteY4" fmla="*/ 2233534 h 4512038"/>
                  <a:gd name="connsiteX5" fmla="*/ 344828 w 899462"/>
                  <a:gd name="connsiteY5" fmla="*/ 2803161 h 4512038"/>
                  <a:gd name="connsiteX6" fmla="*/ 60015 w 899462"/>
                  <a:gd name="connsiteY6" fmla="*/ 3447738 h 4512038"/>
                  <a:gd name="connsiteX7" fmla="*/ 299856 w 899462"/>
                  <a:gd name="connsiteY7" fmla="*/ 4112431 h 4512038"/>
                  <a:gd name="connsiteX8" fmla="*/ 899462 w 899462"/>
                  <a:gd name="connsiteY8" fmla="*/ 4512038 h 4512038"/>
                  <a:gd name="connsiteX0" fmla="*/ 854471 w 899440"/>
                  <a:gd name="connsiteY0" fmla="*/ 0 h 4512038"/>
                  <a:gd name="connsiteX1" fmla="*/ 517220 w 899440"/>
                  <a:gd name="connsiteY1" fmla="*/ 198049 h 4512038"/>
                  <a:gd name="connsiteX2" fmla="*/ 224884 w 899440"/>
                  <a:gd name="connsiteY2" fmla="*/ 359764 h 4512038"/>
                  <a:gd name="connsiteX3" fmla="*/ 32 w 899440"/>
                  <a:gd name="connsiteY3" fmla="*/ 914400 h 4512038"/>
                  <a:gd name="connsiteX4" fmla="*/ 239874 w 899440"/>
                  <a:gd name="connsiteY4" fmla="*/ 1633927 h 4512038"/>
                  <a:gd name="connsiteX5" fmla="*/ 479716 w 899440"/>
                  <a:gd name="connsiteY5" fmla="*/ 2233534 h 4512038"/>
                  <a:gd name="connsiteX6" fmla="*/ 344806 w 899440"/>
                  <a:gd name="connsiteY6" fmla="*/ 2803161 h 4512038"/>
                  <a:gd name="connsiteX7" fmla="*/ 59993 w 899440"/>
                  <a:gd name="connsiteY7" fmla="*/ 3447738 h 4512038"/>
                  <a:gd name="connsiteX8" fmla="*/ 299834 w 899440"/>
                  <a:gd name="connsiteY8" fmla="*/ 4112431 h 4512038"/>
                  <a:gd name="connsiteX9" fmla="*/ 899440 w 899440"/>
                  <a:gd name="connsiteY9" fmla="*/ 4512038 h 4512038"/>
                  <a:gd name="connsiteX0" fmla="*/ 1927900 w 1927900"/>
                  <a:gd name="connsiteY0" fmla="*/ 0 h 4929481"/>
                  <a:gd name="connsiteX1" fmla="*/ 517220 w 1927900"/>
                  <a:gd name="connsiteY1" fmla="*/ 615492 h 4929481"/>
                  <a:gd name="connsiteX2" fmla="*/ 224884 w 1927900"/>
                  <a:gd name="connsiteY2" fmla="*/ 777207 h 4929481"/>
                  <a:gd name="connsiteX3" fmla="*/ 32 w 1927900"/>
                  <a:gd name="connsiteY3" fmla="*/ 1331843 h 4929481"/>
                  <a:gd name="connsiteX4" fmla="*/ 239874 w 1927900"/>
                  <a:gd name="connsiteY4" fmla="*/ 2051370 h 4929481"/>
                  <a:gd name="connsiteX5" fmla="*/ 479716 w 1927900"/>
                  <a:gd name="connsiteY5" fmla="*/ 2650977 h 4929481"/>
                  <a:gd name="connsiteX6" fmla="*/ 344806 w 1927900"/>
                  <a:gd name="connsiteY6" fmla="*/ 3220604 h 4929481"/>
                  <a:gd name="connsiteX7" fmla="*/ 59993 w 1927900"/>
                  <a:gd name="connsiteY7" fmla="*/ 3865181 h 4929481"/>
                  <a:gd name="connsiteX8" fmla="*/ 299834 w 1927900"/>
                  <a:gd name="connsiteY8" fmla="*/ 4529874 h 4929481"/>
                  <a:gd name="connsiteX9" fmla="*/ 899440 w 1927900"/>
                  <a:gd name="connsiteY9" fmla="*/ 4929481 h 4929481"/>
                  <a:gd name="connsiteX0" fmla="*/ 1927900 w 1927900"/>
                  <a:gd name="connsiteY0" fmla="*/ 0 h 4929481"/>
                  <a:gd name="connsiteX1" fmla="*/ 755756 w 1927900"/>
                  <a:gd name="connsiteY1" fmla="*/ 456467 h 4929481"/>
                  <a:gd name="connsiteX2" fmla="*/ 517220 w 1927900"/>
                  <a:gd name="connsiteY2" fmla="*/ 615492 h 4929481"/>
                  <a:gd name="connsiteX3" fmla="*/ 224884 w 1927900"/>
                  <a:gd name="connsiteY3" fmla="*/ 777207 h 4929481"/>
                  <a:gd name="connsiteX4" fmla="*/ 32 w 1927900"/>
                  <a:gd name="connsiteY4" fmla="*/ 1331843 h 4929481"/>
                  <a:gd name="connsiteX5" fmla="*/ 239874 w 1927900"/>
                  <a:gd name="connsiteY5" fmla="*/ 2051370 h 4929481"/>
                  <a:gd name="connsiteX6" fmla="*/ 479716 w 1927900"/>
                  <a:gd name="connsiteY6" fmla="*/ 2650977 h 4929481"/>
                  <a:gd name="connsiteX7" fmla="*/ 344806 w 1927900"/>
                  <a:gd name="connsiteY7" fmla="*/ 3220604 h 4929481"/>
                  <a:gd name="connsiteX8" fmla="*/ 59993 w 1927900"/>
                  <a:gd name="connsiteY8" fmla="*/ 3865181 h 4929481"/>
                  <a:gd name="connsiteX9" fmla="*/ 299834 w 1927900"/>
                  <a:gd name="connsiteY9" fmla="*/ 4529874 h 4929481"/>
                  <a:gd name="connsiteX10" fmla="*/ 899440 w 1927900"/>
                  <a:gd name="connsiteY10" fmla="*/ 4929481 h 4929481"/>
                  <a:gd name="connsiteX0" fmla="*/ 1927900 w 2416066"/>
                  <a:gd name="connsiteY0" fmla="*/ 0 h 4929481"/>
                  <a:gd name="connsiteX1" fmla="*/ 755756 w 2416066"/>
                  <a:gd name="connsiteY1" fmla="*/ 456467 h 4929481"/>
                  <a:gd name="connsiteX2" fmla="*/ 517220 w 2416066"/>
                  <a:gd name="connsiteY2" fmla="*/ 615492 h 4929481"/>
                  <a:gd name="connsiteX3" fmla="*/ 224884 w 2416066"/>
                  <a:gd name="connsiteY3" fmla="*/ 777207 h 4929481"/>
                  <a:gd name="connsiteX4" fmla="*/ 32 w 2416066"/>
                  <a:gd name="connsiteY4" fmla="*/ 1331843 h 4929481"/>
                  <a:gd name="connsiteX5" fmla="*/ 239874 w 2416066"/>
                  <a:gd name="connsiteY5" fmla="*/ 2051370 h 4929481"/>
                  <a:gd name="connsiteX6" fmla="*/ 479716 w 2416066"/>
                  <a:gd name="connsiteY6" fmla="*/ 2650977 h 4929481"/>
                  <a:gd name="connsiteX7" fmla="*/ 344806 w 2416066"/>
                  <a:gd name="connsiteY7" fmla="*/ 3220604 h 4929481"/>
                  <a:gd name="connsiteX8" fmla="*/ 59993 w 2416066"/>
                  <a:gd name="connsiteY8" fmla="*/ 3865181 h 4929481"/>
                  <a:gd name="connsiteX9" fmla="*/ 299834 w 2416066"/>
                  <a:gd name="connsiteY9" fmla="*/ 4529874 h 4929481"/>
                  <a:gd name="connsiteX10" fmla="*/ 899440 w 2416066"/>
                  <a:gd name="connsiteY10" fmla="*/ 4929481 h 4929481"/>
                  <a:gd name="connsiteX0" fmla="*/ 5148178 w 5148178"/>
                  <a:gd name="connsiteY0" fmla="*/ 0 h 4810212"/>
                  <a:gd name="connsiteX1" fmla="*/ 755756 w 5148178"/>
                  <a:gd name="connsiteY1" fmla="*/ 337198 h 4810212"/>
                  <a:gd name="connsiteX2" fmla="*/ 517220 w 5148178"/>
                  <a:gd name="connsiteY2" fmla="*/ 496223 h 4810212"/>
                  <a:gd name="connsiteX3" fmla="*/ 224884 w 5148178"/>
                  <a:gd name="connsiteY3" fmla="*/ 657938 h 4810212"/>
                  <a:gd name="connsiteX4" fmla="*/ 32 w 5148178"/>
                  <a:gd name="connsiteY4" fmla="*/ 1212574 h 4810212"/>
                  <a:gd name="connsiteX5" fmla="*/ 239874 w 5148178"/>
                  <a:gd name="connsiteY5" fmla="*/ 1932101 h 4810212"/>
                  <a:gd name="connsiteX6" fmla="*/ 479716 w 5148178"/>
                  <a:gd name="connsiteY6" fmla="*/ 2531708 h 4810212"/>
                  <a:gd name="connsiteX7" fmla="*/ 344806 w 5148178"/>
                  <a:gd name="connsiteY7" fmla="*/ 3101335 h 4810212"/>
                  <a:gd name="connsiteX8" fmla="*/ 59993 w 5148178"/>
                  <a:gd name="connsiteY8" fmla="*/ 3745912 h 4810212"/>
                  <a:gd name="connsiteX9" fmla="*/ 299834 w 5148178"/>
                  <a:gd name="connsiteY9" fmla="*/ 4410605 h 4810212"/>
                  <a:gd name="connsiteX10" fmla="*/ 899440 w 5148178"/>
                  <a:gd name="connsiteY10" fmla="*/ 4810212 h 4810212"/>
                  <a:gd name="connsiteX0" fmla="*/ 5267448 w 5267448"/>
                  <a:gd name="connsiteY0" fmla="*/ 0 h 4591551"/>
                  <a:gd name="connsiteX1" fmla="*/ 755756 w 5267448"/>
                  <a:gd name="connsiteY1" fmla="*/ 118537 h 4591551"/>
                  <a:gd name="connsiteX2" fmla="*/ 517220 w 5267448"/>
                  <a:gd name="connsiteY2" fmla="*/ 277562 h 4591551"/>
                  <a:gd name="connsiteX3" fmla="*/ 224884 w 5267448"/>
                  <a:gd name="connsiteY3" fmla="*/ 439277 h 4591551"/>
                  <a:gd name="connsiteX4" fmla="*/ 32 w 5267448"/>
                  <a:gd name="connsiteY4" fmla="*/ 993913 h 4591551"/>
                  <a:gd name="connsiteX5" fmla="*/ 239874 w 5267448"/>
                  <a:gd name="connsiteY5" fmla="*/ 1713440 h 4591551"/>
                  <a:gd name="connsiteX6" fmla="*/ 479716 w 5267448"/>
                  <a:gd name="connsiteY6" fmla="*/ 2313047 h 4591551"/>
                  <a:gd name="connsiteX7" fmla="*/ 344806 w 5267448"/>
                  <a:gd name="connsiteY7" fmla="*/ 2882674 h 4591551"/>
                  <a:gd name="connsiteX8" fmla="*/ 59993 w 5267448"/>
                  <a:gd name="connsiteY8" fmla="*/ 3527251 h 4591551"/>
                  <a:gd name="connsiteX9" fmla="*/ 299834 w 5267448"/>
                  <a:gd name="connsiteY9" fmla="*/ 4191944 h 4591551"/>
                  <a:gd name="connsiteX10" fmla="*/ 899440 w 5267448"/>
                  <a:gd name="connsiteY10" fmla="*/ 4591551 h 4591551"/>
                  <a:gd name="connsiteX0" fmla="*/ 5267448 w 5267448"/>
                  <a:gd name="connsiteY0" fmla="*/ 62619 h 4654170"/>
                  <a:gd name="connsiteX1" fmla="*/ 755756 w 5267448"/>
                  <a:gd name="connsiteY1" fmla="*/ 181156 h 4654170"/>
                  <a:gd name="connsiteX2" fmla="*/ 517220 w 5267448"/>
                  <a:gd name="connsiteY2" fmla="*/ 340181 h 4654170"/>
                  <a:gd name="connsiteX3" fmla="*/ 224884 w 5267448"/>
                  <a:gd name="connsiteY3" fmla="*/ 501896 h 4654170"/>
                  <a:gd name="connsiteX4" fmla="*/ 32 w 5267448"/>
                  <a:gd name="connsiteY4" fmla="*/ 1056532 h 4654170"/>
                  <a:gd name="connsiteX5" fmla="*/ 239874 w 5267448"/>
                  <a:gd name="connsiteY5" fmla="*/ 1776059 h 4654170"/>
                  <a:gd name="connsiteX6" fmla="*/ 479716 w 5267448"/>
                  <a:gd name="connsiteY6" fmla="*/ 2375666 h 4654170"/>
                  <a:gd name="connsiteX7" fmla="*/ 344806 w 5267448"/>
                  <a:gd name="connsiteY7" fmla="*/ 2945293 h 4654170"/>
                  <a:gd name="connsiteX8" fmla="*/ 59993 w 5267448"/>
                  <a:gd name="connsiteY8" fmla="*/ 3589870 h 4654170"/>
                  <a:gd name="connsiteX9" fmla="*/ 299834 w 5267448"/>
                  <a:gd name="connsiteY9" fmla="*/ 4254563 h 4654170"/>
                  <a:gd name="connsiteX10" fmla="*/ 899440 w 5267448"/>
                  <a:gd name="connsiteY10" fmla="*/ 4654170 h 4654170"/>
                  <a:gd name="connsiteX0" fmla="*/ 5267448 w 5267448"/>
                  <a:gd name="connsiteY0" fmla="*/ 176765 h 4768316"/>
                  <a:gd name="connsiteX1" fmla="*/ 1550886 w 5267448"/>
                  <a:gd name="connsiteY1" fmla="*/ 17006 h 4768316"/>
                  <a:gd name="connsiteX2" fmla="*/ 517220 w 5267448"/>
                  <a:gd name="connsiteY2" fmla="*/ 454327 h 4768316"/>
                  <a:gd name="connsiteX3" fmla="*/ 224884 w 5267448"/>
                  <a:gd name="connsiteY3" fmla="*/ 616042 h 4768316"/>
                  <a:gd name="connsiteX4" fmla="*/ 32 w 5267448"/>
                  <a:gd name="connsiteY4" fmla="*/ 1170678 h 4768316"/>
                  <a:gd name="connsiteX5" fmla="*/ 239874 w 5267448"/>
                  <a:gd name="connsiteY5" fmla="*/ 1890205 h 4768316"/>
                  <a:gd name="connsiteX6" fmla="*/ 479716 w 5267448"/>
                  <a:gd name="connsiteY6" fmla="*/ 2489812 h 4768316"/>
                  <a:gd name="connsiteX7" fmla="*/ 344806 w 5267448"/>
                  <a:gd name="connsiteY7" fmla="*/ 3059439 h 4768316"/>
                  <a:gd name="connsiteX8" fmla="*/ 59993 w 5267448"/>
                  <a:gd name="connsiteY8" fmla="*/ 3704016 h 4768316"/>
                  <a:gd name="connsiteX9" fmla="*/ 299834 w 5267448"/>
                  <a:gd name="connsiteY9" fmla="*/ 4368709 h 4768316"/>
                  <a:gd name="connsiteX10" fmla="*/ 899440 w 5267448"/>
                  <a:gd name="connsiteY10" fmla="*/ 4768316 h 4768316"/>
                  <a:gd name="connsiteX0" fmla="*/ 5267448 w 5267448"/>
                  <a:gd name="connsiteY0" fmla="*/ 176765 h 4768316"/>
                  <a:gd name="connsiteX1" fmla="*/ 1550886 w 5267448"/>
                  <a:gd name="connsiteY1" fmla="*/ 17006 h 4768316"/>
                  <a:gd name="connsiteX2" fmla="*/ 224884 w 5267448"/>
                  <a:gd name="connsiteY2" fmla="*/ 616042 h 4768316"/>
                  <a:gd name="connsiteX3" fmla="*/ 32 w 5267448"/>
                  <a:gd name="connsiteY3" fmla="*/ 1170678 h 4768316"/>
                  <a:gd name="connsiteX4" fmla="*/ 239874 w 5267448"/>
                  <a:gd name="connsiteY4" fmla="*/ 1890205 h 4768316"/>
                  <a:gd name="connsiteX5" fmla="*/ 479716 w 5267448"/>
                  <a:gd name="connsiteY5" fmla="*/ 2489812 h 4768316"/>
                  <a:gd name="connsiteX6" fmla="*/ 344806 w 5267448"/>
                  <a:gd name="connsiteY6" fmla="*/ 3059439 h 4768316"/>
                  <a:gd name="connsiteX7" fmla="*/ 59993 w 5267448"/>
                  <a:gd name="connsiteY7" fmla="*/ 3704016 h 4768316"/>
                  <a:gd name="connsiteX8" fmla="*/ 299834 w 5267448"/>
                  <a:gd name="connsiteY8" fmla="*/ 4368709 h 4768316"/>
                  <a:gd name="connsiteX9" fmla="*/ 899440 w 5267448"/>
                  <a:gd name="connsiteY9" fmla="*/ 4768316 h 4768316"/>
                  <a:gd name="connsiteX0" fmla="*/ 5268608 w 5268608"/>
                  <a:gd name="connsiteY0" fmla="*/ 176765 h 4768316"/>
                  <a:gd name="connsiteX1" fmla="*/ 1552046 w 5268608"/>
                  <a:gd name="connsiteY1" fmla="*/ 17006 h 4768316"/>
                  <a:gd name="connsiteX2" fmla="*/ 345314 w 5268608"/>
                  <a:gd name="connsiteY2" fmla="*/ 457016 h 4768316"/>
                  <a:gd name="connsiteX3" fmla="*/ 1192 w 5268608"/>
                  <a:gd name="connsiteY3" fmla="*/ 1170678 h 4768316"/>
                  <a:gd name="connsiteX4" fmla="*/ 241034 w 5268608"/>
                  <a:gd name="connsiteY4" fmla="*/ 1890205 h 4768316"/>
                  <a:gd name="connsiteX5" fmla="*/ 480876 w 5268608"/>
                  <a:gd name="connsiteY5" fmla="*/ 2489812 h 4768316"/>
                  <a:gd name="connsiteX6" fmla="*/ 345966 w 5268608"/>
                  <a:gd name="connsiteY6" fmla="*/ 3059439 h 4768316"/>
                  <a:gd name="connsiteX7" fmla="*/ 61153 w 5268608"/>
                  <a:gd name="connsiteY7" fmla="*/ 3704016 h 4768316"/>
                  <a:gd name="connsiteX8" fmla="*/ 300994 w 5268608"/>
                  <a:gd name="connsiteY8" fmla="*/ 4368709 h 4768316"/>
                  <a:gd name="connsiteX9" fmla="*/ 900600 w 5268608"/>
                  <a:gd name="connsiteY9" fmla="*/ 4768316 h 4768316"/>
                  <a:gd name="connsiteX0" fmla="*/ 5228852 w 5228852"/>
                  <a:gd name="connsiteY0" fmla="*/ 229304 h 4761220"/>
                  <a:gd name="connsiteX1" fmla="*/ 1552046 w 5228852"/>
                  <a:gd name="connsiteY1" fmla="*/ 9910 h 4761220"/>
                  <a:gd name="connsiteX2" fmla="*/ 345314 w 5228852"/>
                  <a:gd name="connsiteY2" fmla="*/ 449920 h 4761220"/>
                  <a:gd name="connsiteX3" fmla="*/ 1192 w 5228852"/>
                  <a:gd name="connsiteY3" fmla="*/ 1163582 h 4761220"/>
                  <a:gd name="connsiteX4" fmla="*/ 241034 w 5228852"/>
                  <a:gd name="connsiteY4" fmla="*/ 1883109 h 4761220"/>
                  <a:gd name="connsiteX5" fmla="*/ 480876 w 5228852"/>
                  <a:gd name="connsiteY5" fmla="*/ 2482716 h 4761220"/>
                  <a:gd name="connsiteX6" fmla="*/ 345966 w 5228852"/>
                  <a:gd name="connsiteY6" fmla="*/ 3052343 h 4761220"/>
                  <a:gd name="connsiteX7" fmla="*/ 61153 w 5228852"/>
                  <a:gd name="connsiteY7" fmla="*/ 3696920 h 4761220"/>
                  <a:gd name="connsiteX8" fmla="*/ 300994 w 5228852"/>
                  <a:gd name="connsiteY8" fmla="*/ 4361613 h 4761220"/>
                  <a:gd name="connsiteX9" fmla="*/ 900600 w 5228852"/>
                  <a:gd name="connsiteY9" fmla="*/ 4761220 h 4761220"/>
                  <a:gd name="connsiteX0" fmla="*/ 5228852 w 5228852"/>
                  <a:gd name="connsiteY0" fmla="*/ 229304 h 4761220"/>
                  <a:gd name="connsiteX1" fmla="*/ 1552046 w 5228852"/>
                  <a:gd name="connsiteY1" fmla="*/ 9910 h 4761220"/>
                  <a:gd name="connsiteX2" fmla="*/ 3380846 w 5228852"/>
                  <a:gd name="connsiteY2" fmla="*/ 69544 h 4761220"/>
                  <a:gd name="connsiteX3" fmla="*/ 345314 w 5228852"/>
                  <a:gd name="connsiteY3" fmla="*/ 449920 h 4761220"/>
                  <a:gd name="connsiteX4" fmla="*/ 1192 w 5228852"/>
                  <a:gd name="connsiteY4" fmla="*/ 1163582 h 4761220"/>
                  <a:gd name="connsiteX5" fmla="*/ 241034 w 5228852"/>
                  <a:gd name="connsiteY5" fmla="*/ 1883109 h 4761220"/>
                  <a:gd name="connsiteX6" fmla="*/ 480876 w 5228852"/>
                  <a:gd name="connsiteY6" fmla="*/ 2482716 h 4761220"/>
                  <a:gd name="connsiteX7" fmla="*/ 345966 w 5228852"/>
                  <a:gd name="connsiteY7" fmla="*/ 3052343 h 4761220"/>
                  <a:gd name="connsiteX8" fmla="*/ 61153 w 5228852"/>
                  <a:gd name="connsiteY8" fmla="*/ 3696920 h 4761220"/>
                  <a:gd name="connsiteX9" fmla="*/ 300994 w 5228852"/>
                  <a:gd name="connsiteY9" fmla="*/ 4361613 h 4761220"/>
                  <a:gd name="connsiteX10" fmla="*/ 900600 w 5228852"/>
                  <a:gd name="connsiteY10" fmla="*/ 4761220 h 4761220"/>
                  <a:gd name="connsiteX0" fmla="*/ 5253942 w 5253942"/>
                  <a:gd name="connsiteY0" fmla="*/ 229304 h 4761220"/>
                  <a:gd name="connsiteX1" fmla="*/ 1577136 w 5253942"/>
                  <a:gd name="connsiteY1" fmla="*/ 9910 h 4761220"/>
                  <a:gd name="connsiteX2" fmla="*/ 3246910 w 5253942"/>
                  <a:gd name="connsiteY2" fmla="*/ 725526 h 4761220"/>
                  <a:gd name="connsiteX3" fmla="*/ 370404 w 5253942"/>
                  <a:gd name="connsiteY3" fmla="*/ 449920 h 4761220"/>
                  <a:gd name="connsiteX4" fmla="*/ 26282 w 5253942"/>
                  <a:gd name="connsiteY4" fmla="*/ 1163582 h 4761220"/>
                  <a:gd name="connsiteX5" fmla="*/ 266124 w 5253942"/>
                  <a:gd name="connsiteY5" fmla="*/ 1883109 h 4761220"/>
                  <a:gd name="connsiteX6" fmla="*/ 505966 w 5253942"/>
                  <a:gd name="connsiteY6" fmla="*/ 2482716 h 4761220"/>
                  <a:gd name="connsiteX7" fmla="*/ 371056 w 5253942"/>
                  <a:gd name="connsiteY7" fmla="*/ 3052343 h 4761220"/>
                  <a:gd name="connsiteX8" fmla="*/ 86243 w 5253942"/>
                  <a:gd name="connsiteY8" fmla="*/ 3696920 h 4761220"/>
                  <a:gd name="connsiteX9" fmla="*/ 326084 w 5253942"/>
                  <a:gd name="connsiteY9" fmla="*/ 4361613 h 4761220"/>
                  <a:gd name="connsiteX10" fmla="*/ 925690 w 5253942"/>
                  <a:gd name="connsiteY10" fmla="*/ 4761220 h 4761220"/>
                  <a:gd name="connsiteX0" fmla="*/ 5253942 w 5438202"/>
                  <a:gd name="connsiteY0" fmla="*/ 46163 h 4578079"/>
                  <a:gd name="connsiteX1" fmla="*/ 4161310 w 5438202"/>
                  <a:gd name="connsiteY1" fmla="*/ 303847 h 4578079"/>
                  <a:gd name="connsiteX2" fmla="*/ 3246910 w 5438202"/>
                  <a:gd name="connsiteY2" fmla="*/ 542385 h 4578079"/>
                  <a:gd name="connsiteX3" fmla="*/ 370404 w 5438202"/>
                  <a:gd name="connsiteY3" fmla="*/ 266779 h 4578079"/>
                  <a:gd name="connsiteX4" fmla="*/ 26282 w 5438202"/>
                  <a:gd name="connsiteY4" fmla="*/ 980441 h 4578079"/>
                  <a:gd name="connsiteX5" fmla="*/ 266124 w 5438202"/>
                  <a:gd name="connsiteY5" fmla="*/ 1699968 h 4578079"/>
                  <a:gd name="connsiteX6" fmla="*/ 505966 w 5438202"/>
                  <a:gd name="connsiteY6" fmla="*/ 2299575 h 4578079"/>
                  <a:gd name="connsiteX7" fmla="*/ 371056 w 5438202"/>
                  <a:gd name="connsiteY7" fmla="*/ 2869202 h 4578079"/>
                  <a:gd name="connsiteX8" fmla="*/ 86243 w 5438202"/>
                  <a:gd name="connsiteY8" fmla="*/ 3513779 h 4578079"/>
                  <a:gd name="connsiteX9" fmla="*/ 326084 w 5438202"/>
                  <a:gd name="connsiteY9" fmla="*/ 4178472 h 4578079"/>
                  <a:gd name="connsiteX10" fmla="*/ 925690 w 5438202"/>
                  <a:gd name="connsiteY10" fmla="*/ 4578079 h 4578079"/>
                  <a:gd name="connsiteX0" fmla="*/ 5228852 w 5413112"/>
                  <a:gd name="connsiteY0" fmla="*/ 120405 h 4652321"/>
                  <a:gd name="connsiteX1" fmla="*/ 4136220 w 5413112"/>
                  <a:gd name="connsiteY1" fmla="*/ 378089 h 4652321"/>
                  <a:gd name="connsiteX2" fmla="*/ 2068880 w 5413112"/>
                  <a:gd name="connsiteY2" fmla="*/ 20279 h 4652321"/>
                  <a:gd name="connsiteX3" fmla="*/ 345314 w 5413112"/>
                  <a:gd name="connsiteY3" fmla="*/ 341021 h 4652321"/>
                  <a:gd name="connsiteX4" fmla="*/ 1192 w 5413112"/>
                  <a:gd name="connsiteY4" fmla="*/ 1054683 h 4652321"/>
                  <a:gd name="connsiteX5" fmla="*/ 241034 w 5413112"/>
                  <a:gd name="connsiteY5" fmla="*/ 1774210 h 4652321"/>
                  <a:gd name="connsiteX6" fmla="*/ 480876 w 5413112"/>
                  <a:gd name="connsiteY6" fmla="*/ 2373817 h 4652321"/>
                  <a:gd name="connsiteX7" fmla="*/ 345966 w 5413112"/>
                  <a:gd name="connsiteY7" fmla="*/ 2943444 h 4652321"/>
                  <a:gd name="connsiteX8" fmla="*/ 61153 w 5413112"/>
                  <a:gd name="connsiteY8" fmla="*/ 3588021 h 4652321"/>
                  <a:gd name="connsiteX9" fmla="*/ 300994 w 5413112"/>
                  <a:gd name="connsiteY9" fmla="*/ 4252714 h 4652321"/>
                  <a:gd name="connsiteX10" fmla="*/ 900600 w 5413112"/>
                  <a:gd name="connsiteY10" fmla="*/ 4652321 h 4652321"/>
                  <a:gd name="connsiteX0" fmla="*/ 5984226 w 5984226"/>
                  <a:gd name="connsiteY0" fmla="*/ 537848 h 4652321"/>
                  <a:gd name="connsiteX1" fmla="*/ 4136220 w 5984226"/>
                  <a:gd name="connsiteY1" fmla="*/ 378089 h 4652321"/>
                  <a:gd name="connsiteX2" fmla="*/ 2068880 w 5984226"/>
                  <a:gd name="connsiteY2" fmla="*/ 20279 h 4652321"/>
                  <a:gd name="connsiteX3" fmla="*/ 345314 w 5984226"/>
                  <a:gd name="connsiteY3" fmla="*/ 341021 h 4652321"/>
                  <a:gd name="connsiteX4" fmla="*/ 1192 w 5984226"/>
                  <a:gd name="connsiteY4" fmla="*/ 1054683 h 4652321"/>
                  <a:gd name="connsiteX5" fmla="*/ 241034 w 5984226"/>
                  <a:gd name="connsiteY5" fmla="*/ 1774210 h 4652321"/>
                  <a:gd name="connsiteX6" fmla="*/ 480876 w 5984226"/>
                  <a:gd name="connsiteY6" fmla="*/ 2373817 h 4652321"/>
                  <a:gd name="connsiteX7" fmla="*/ 345966 w 5984226"/>
                  <a:gd name="connsiteY7" fmla="*/ 2943444 h 4652321"/>
                  <a:gd name="connsiteX8" fmla="*/ 61153 w 5984226"/>
                  <a:gd name="connsiteY8" fmla="*/ 3588021 h 4652321"/>
                  <a:gd name="connsiteX9" fmla="*/ 300994 w 5984226"/>
                  <a:gd name="connsiteY9" fmla="*/ 4252714 h 4652321"/>
                  <a:gd name="connsiteX10" fmla="*/ 900600 w 5984226"/>
                  <a:gd name="connsiteY10" fmla="*/ 4652321 h 4652321"/>
                  <a:gd name="connsiteX0" fmla="*/ 6461304 w 6461304"/>
                  <a:gd name="connsiteY0" fmla="*/ 259552 h 4652321"/>
                  <a:gd name="connsiteX1" fmla="*/ 4136220 w 6461304"/>
                  <a:gd name="connsiteY1" fmla="*/ 378089 h 4652321"/>
                  <a:gd name="connsiteX2" fmla="*/ 2068880 w 6461304"/>
                  <a:gd name="connsiteY2" fmla="*/ 20279 h 4652321"/>
                  <a:gd name="connsiteX3" fmla="*/ 345314 w 6461304"/>
                  <a:gd name="connsiteY3" fmla="*/ 341021 h 4652321"/>
                  <a:gd name="connsiteX4" fmla="*/ 1192 w 6461304"/>
                  <a:gd name="connsiteY4" fmla="*/ 1054683 h 4652321"/>
                  <a:gd name="connsiteX5" fmla="*/ 241034 w 6461304"/>
                  <a:gd name="connsiteY5" fmla="*/ 1774210 h 4652321"/>
                  <a:gd name="connsiteX6" fmla="*/ 480876 w 6461304"/>
                  <a:gd name="connsiteY6" fmla="*/ 2373817 h 4652321"/>
                  <a:gd name="connsiteX7" fmla="*/ 345966 w 6461304"/>
                  <a:gd name="connsiteY7" fmla="*/ 2943444 h 4652321"/>
                  <a:gd name="connsiteX8" fmla="*/ 61153 w 6461304"/>
                  <a:gd name="connsiteY8" fmla="*/ 3588021 h 4652321"/>
                  <a:gd name="connsiteX9" fmla="*/ 300994 w 6461304"/>
                  <a:gd name="connsiteY9" fmla="*/ 4252714 h 4652321"/>
                  <a:gd name="connsiteX10" fmla="*/ 900600 w 6461304"/>
                  <a:gd name="connsiteY10" fmla="*/ 4652321 h 4652321"/>
                  <a:gd name="connsiteX0" fmla="*/ 6461304 w 6461304"/>
                  <a:gd name="connsiteY0" fmla="*/ 259552 h 4652321"/>
                  <a:gd name="connsiteX1" fmla="*/ 4136220 w 6461304"/>
                  <a:gd name="connsiteY1" fmla="*/ 378089 h 4652321"/>
                  <a:gd name="connsiteX2" fmla="*/ 2068880 w 6461304"/>
                  <a:gd name="connsiteY2" fmla="*/ 20279 h 4652321"/>
                  <a:gd name="connsiteX3" fmla="*/ 345314 w 6461304"/>
                  <a:gd name="connsiteY3" fmla="*/ 341021 h 4652321"/>
                  <a:gd name="connsiteX4" fmla="*/ 1192 w 6461304"/>
                  <a:gd name="connsiteY4" fmla="*/ 1054683 h 4652321"/>
                  <a:gd name="connsiteX5" fmla="*/ 241034 w 6461304"/>
                  <a:gd name="connsiteY5" fmla="*/ 1774210 h 4652321"/>
                  <a:gd name="connsiteX6" fmla="*/ 480876 w 6461304"/>
                  <a:gd name="connsiteY6" fmla="*/ 2373817 h 4652321"/>
                  <a:gd name="connsiteX7" fmla="*/ 345966 w 6461304"/>
                  <a:gd name="connsiteY7" fmla="*/ 2943444 h 4652321"/>
                  <a:gd name="connsiteX8" fmla="*/ 61153 w 6461304"/>
                  <a:gd name="connsiteY8" fmla="*/ 3588021 h 4652321"/>
                  <a:gd name="connsiteX9" fmla="*/ 300994 w 6461304"/>
                  <a:gd name="connsiteY9" fmla="*/ 4252714 h 4652321"/>
                  <a:gd name="connsiteX10" fmla="*/ 900600 w 6461304"/>
                  <a:gd name="connsiteY10" fmla="*/ 4652321 h 4652321"/>
                  <a:gd name="connsiteX0" fmla="*/ 6580574 w 6580574"/>
                  <a:gd name="connsiteY0" fmla="*/ 458334 h 4652321"/>
                  <a:gd name="connsiteX1" fmla="*/ 4136220 w 6580574"/>
                  <a:gd name="connsiteY1" fmla="*/ 378089 h 4652321"/>
                  <a:gd name="connsiteX2" fmla="*/ 2068880 w 6580574"/>
                  <a:gd name="connsiteY2" fmla="*/ 20279 h 4652321"/>
                  <a:gd name="connsiteX3" fmla="*/ 345314 w 6580574"/>
                  <a:gd name="connsiteY3" fmla="*/ 341021 h 4652321"/>
                  <a:gd name="connsiteX4" fmla="*/ 1192 w 6580574"/>
                  <a:gd name="connsiteY4" fmla="*/ 1054683 h 4652321"/>
                  <a:gd name="connsiteX5" fmla="*/ 241034 w 6580574"/>
                  <a:gd name="connsiteY5" fmla="*/ 1774210 h 4652321"/>
                  <a:gd name="connsiteX6" fmla="*/ 480876 w 6580574"/>
                  <a:gd name="connsiteY6" fmla="*/ 2373817 h 4652321"/>
                  <a:gd name="connsiteX7" fmla="*/ 345966 w 6580574"/>
                  <a:gd name="connsiteY7" fmla="*/ 2943444 h 4652321"/>
                  <a:gd name="connsiteX8" fmla="*/ 61153 w 6580574"/>
                  <a:gd name="connsiteY8" fmla="*/ 3588021 h 4652321"/>
                  <a:gd name="connsiteX9" fmla="*/ 300994 w 6580574"/>
                  <a:gd name="connsiteY9" fmla="*/ 4252714 h 4652321"/>
                  <a:gd name="connsiteX10" fmla="*/ 900600 w 6580574"/>
                  <a:gd name="connsiteY10" fmla="*/ 4652321 h 4652321"/>
                  <a:gd name="connsiteX0" fmla="*/ 6660088 w 6660088"/>
                  <a:gd name="connsiteY0" fmla="*/ 657117 h 4652321"/>
                  <a:gd name="connsiteX1" fmla="*/ 4136220 w 6660088"/>
                  <a:gd name="connsiteY1" fmla="*/ 378089 h 4652321"/>
                  <a:gd name="connsiteX2" fmla="*/ 2068880 w 6660088"/>
                  <a:gd name="connsiteY2" fmla="*/ 20279 h 4652321"/>
                  <a:gd name="connsiteX3" fmla="*/ 345314 w 6660088"/>
                  <a:gd name="connsiteY3" fmla="*/ 341021 h 4652321"/>
                  <a:gd name="connsiteX4" fmla="*/ 1192 w 6660088"/>
                  <a:gd name="connsiteY4" fmla="*/ 1054683 h 4652321"/>
                  <a:gd name="connsiteX5" fmla="*/ 241034 w 6660088"/>
                  <a:gd name="connsiteY5" fmla="*/ 1774210 h 4652321"/>
                  <a:gd name="connsiteX6" fmla="*/ 480876 w 6660088"/>
                  <a:gd name="connsiteY6" fmla="*/ 2373817 h 4652321"/>
                  <a:gd name="connsiteX7" fmla="*/ 345966 w 6660088"/>
                  <a:gd name="connsiteY7" fmla="*/ 2943444 h 4652321"/>
                  <a:gd name="connsiteX8" fmla="*/ 61153 w 6660088"/>
                  <a:gd name="connsiteY8" fmla="*/ 3588021 h 4652321"/>
                  <a:gd name="connsiteX9" fmla="*/ 300994 w 6660088"/>
                  <a:gd name="connsiteY9" fmla="*/ 4252714 h 4652321"/>
                  <a:gd name="connsiteX10" fmla="*/ 900600 w 6660088"/>
                  <a:gd name="connsiteY10" fmla="*/ 4652321 h 4652321"/>
                  <a:gd name="connsiteX0" fmla="*/ 5864956 w 5864956"/>
                  <a:gd name="connsiteY0" fmla="*/ 498091 h 4652321"/>
                  <a:gd name="connsiteX1" fmla="*/ 4136220 w 5864956"/>
                  <a:gd name="connsiteY1" fmla="*/ 378089 h 4652321"/>
                  <a:gd name="connsiteX2" fmla="*/ 2068880 w 5864956"/>
                  <a:gd name="connsiteY2" fmla="*/ 20279 h 4652321"/>
                  <a:gd name="connsiteX3" fmla="*/ 345314 w 5864956"/>
                  <a:gd name="connsiteY3" fmla="*/ 341021 h 4652321"/>
                  <a:gd name="connsiteX4" fmla="*/ 1192 w 5864956"/>
                  <a:gd name="connsiteY4" fmla="*/ 1054683 h 4652321"/>
                  <a:gd name="connsiteX5" fmla="*/ 241034 w 5864956"/>
                  <a:gd name="connsiteY5" fmla="*/ 1774210 h 4652321"/>
                  <a:gd name="connsiteX6" fmla="*/ 480876 w 5864956"/>
                  <a:gd name="connsiteY6" fmla="*/ 2373817 h 4652321"/>
                  <a:gd name="connsiteX7" fmla="*/ 345966 w 5864956"/>
                  <a:gd name="connsiteY7" fmla="*/ 2943444 h 4652321"/>
                  <a:gd name="connsiteX8" fmla="*/ 61153 w 5864956"/>
                  <a:gd name="connsiteY8" fmla="*/ 3588021 h 4652321"/>
                  <a:gd name="connsiteX9" fmla="*/ 300994 w 5864956"/>
                  <a:gd name="connsiteY9" fmla="*/ 4252714 h 4652321"/>
                  <a:gd name="connsiteX10" fmla="*/ 900600 w 5864956"/>
                  <a:gd name="connsiteY10" fmla="*/ 4652321 h 4652321"/>
                  <a:gd name="connsiteX0" fmla="*/ 7216678 w 7216678"/>
                  <a:gd name="connsiteY0" fmla="*/ 577605 h 4652321"/>
                  <a:gd name="connsiteX1" fmla="*/ 4136220 w 7216678"/>
                  <a:gd name="connsiteY1" fmla="*/ 378089 h 4652321"/>
                  <a:gd name="connsiteX2" fmla="*/ 2068880 w 7216678"/>
                  <a:gd name="connsiteY2" fmla="*/ 20279 h 4652321"/>
                  <a:gd name="connsiteX3" fmla="*/ 345314 w 7216678"/>
                  <a:gd name="connsiteY3" fmla="*/ 341021 h 4652321"/>
                  <a:gd name="connsiteX4" fmla="*/ 1192 w 7216678"/>
                  <a:gd name="connsiteY4" fmla="*/ 1054683 h 4652321"/>
                  <a:gd name="connsiteX5" fmla="*/ 241034 w 7216678"/>
                  <a:gd name="connsiteY5" fmla="*/ 1774210 h 4652321"/>
                  <a:gd name="connsiteX6" fmla="*/ 480876 w 7216678"/>
                  <a:gd name="connsiteY6" fmla="*/ 2373817 h 4652321"/>
                  <a:gd name="connsiteX7" fmla="*/ 345966 w 7216678"/>
                  <a:gd name="connsiteY7" fmla="*/ 2943444 h 4652321"/>
                  <a:gd name="connsiteX8" fmla="*/ 61153 w 7216678"/>
                  <a:gd name="connsiteY8" fmla="*/ 3588021 h 4652321"/>
                  <a:gd name="connsiteX9" fmla="*/ 300994 w 7216678"/>
                  <a:gd name="connsiteY9" fmla="*/ 4252714 h 4652321"/>
                  <a:gd name="connsiteX10" fmla="*/ 900600 w 7216678"/>
                  <a:gd name="connsiteY10" fmla="*/ 4652321 h 4652321"/>
                  <a:gd name="connsiteX0" fmla="*/ 7216678 w 7216678"/>
                  <a:gd name="connsiteY0" fmla="*/ 577605 h 4652321"/>
                  <a:gd name="connsiteX1" fmla="*/ 6084284 w 7216678"/>
                  <a:gd name="connsiteY1" fmla="*/ 397967 h 4652321"/>
                  <a:gd name="connsiteX2" fmla="*/ 4136220 w 7216678"/>
                  <a:gd name="connsiteY2" fmla="*/ 378089 h 4652321"/>
                  <a:gd name="connsiteX3" fmla="*/ 2068880 w 7216678"/>
                  <a:gd name="connsiteY3" fmla="*/ 20279 h 4652321"/>
                  <a:gd name="connsiteX4" fmla="*/ 345314 w 7216678"/>
                  <a:gd name="connsiteY4" fmla="*/ 341021 h 4652321"/>
                  <a:gd name="connsiteX5" fmla="*/ 1192 w 7216678"/>
                  <a:gd name="connsiteY5" fmla="*/ 1054683 h 4652321"/>
                  <a:gd name="connsiteX6" fmla="*/ 241034 w 7216678"/>
                  <a:gd name="connsiteY6" fmla="*/ 1774210 h 4652321"/>
                  <a:gd name="connsiteX7" fmla="*/ 480876 w 7216678"/>
                  <a:gd name="connsiteY7" fmla="*/ 2373817 h 4652321"/>
                  <a:gd name="connsiteX8" fmla="*/ 345966 w 7216678"/>
                  <a:gd name="connsiteY8" fmla="*/ 2943444 h 4652321"/>
                  <a:gd name="connsiteX9" fmla="*/ 61153 w 7216678"/>
                  <a:gd name="connsiteY9" fmla="*/ 3588021 h 4652321"/>
                  <a:gd name="connsiteX10" fmla="*/ 300994 w 7216678"/>
                  <a:gd name="connsiteY10" fmla="*/ 4252714 h 4652321"/>
                  <a:gd name="connsiteX11" fmla="*/ 900600 w 7216678"/>
                  <a:gd name="connsiteY11" fmla="*/ 4652321 h 4652321"/>
                  <a:gd name="connsiteX0" fmla="*/ 7216678 w 7216678"/>
                  <a:gd name="connsiteY0" fmla="*/ 577605 h 4652321"/>
                  <a:gd name="connsiteX1" fmla="*/ 5965014 w 7216678"/>
                  <a:gd name="connsiteY1" fmla="*/ 596750 h 4652321"/>
                  <a:gd name="connsiteX2" fmla="*/ 4136220 w 7216678"/>
                  <a:gd name="connsiteY2" fmla="*/ 378089 h 4652321"/>
                  <a:gd name="connsiteX3" fmla="*/ 2068880 w 7216678"/>
                  <a:gd name="connsiteY3" fmla="*/ 20279 h 4652321"/>
                  <a:gd name="connsiteX4" fmla="*/ 345314 w 7216678"/>
                  <a:gd name="connsiteY4" fmla="*/ 341021 h 4652321"/>
                  <a:gd name="connsiteX5" fmla="*/ 1192 w 7216678"/>
                  <a:gd name="connsiteY5" fmla="*/ 1054683 h 4652321"/>
                  <a:gd name="connsiteX6" fmla="*/ 241034 w 7216678"/>
                  <a:gd name="connsiteY6" fmla="*/ 1774210 h 4652321"/>
                  <a:gd name="connsiteX7" fmla="*/ 480876 w 7216678"/>
                  <a:gd name="connsiteY7" fmla="*/ 2373817 h 4652321"/>
                  <a:gd name="connsiteX8" fmla="*/ 345966 w 7216678"/>
                  <a:gd name="connsiteY8" fmla="*/ 2943444 h 4652321"/>
                  <a:gd name="connsiteX9" fmla="*/ 61153 w 7216678"/>
                  <a:gd name="connsiteY9" fmla="*/ 3588021 h 4652321"/>
                  <a:gd name="connsiteX10" fmla="*/ 300994 w 7216678"/>
                  <a:gd name="connsiteY10" fmla="*/ 4252714 h 4652321"/>
                  <a:gd name="connsiteX11" fmla="*/ 900600 w 7216678"/>
                  <a:gd name="connsiteY11" fmla="*/ 4652321 h 4652321"/>
                  <a:gd name="connsiteX0" fmla="*/ 7216678 w 7216678"/>
                  <a:gd name="connsiteY0" fmla="*/ 676996 h 4652321"/>
                  <a:gd name="connsiteX1" fmla="*/ 5965014 w 7216678"/>
                  <a:gd name="connsiteY1" fmla="*/ 596750 h 4652321"/>
                  <a:gd name="connsiteX2" fmla="*/ 4136220 w 7216678"/>
                  <a:gd name="connsiteY2" fmla="*/ 378089 h 4652321"/>
                  <a:gd name="connsiteX3" fmla="*/ 2068880 w 7216678"/>
                  <a:gd name="connsiteY3" fmla="*/ 20279 h 4652321"/>
                  <a:gd name="connsiteX4" fmla="*/ 345314 w 7216678"/>
                  <a:gd name="connsiteY4" fmla="*/ 341021 h 4652321"/>
                  <a:gd name="connsiteX5" fmla="*/ 1192 w 7216678"/>
                  <a:gd name="connsiteY5" fmla="*/ 1054683 h 4652321"/>
                  <a:gd name="connsiteX6" fmla="*/ 241034 w 7216678"/>
                  <a:gd name="connsiteY6" fmla="*/ 1774210 h 4652321"/>
                  <a:gd name="connsiteX7" fmla="*/ 480876 w 7216678"/>
                  <a:gd name="connsiteY7" fmla="*/ 2373817 h 4652321"/>
                  <a:gd name="connsiteX8" fmla="*/ 345966 w 7216678"/>
                  <a:gd name="connsiteY8" fmla="*/ 2943444 h 4652321"/>
                  <a:gd name="connsiteX9" fmla="*/ 61153 w 7216678"/>
                  <a:gd name="connsiteY9" fmla="*/ 3588021 h 4652321"/>
                  <a:gd name="connsiteX10" fmla="*/ 300994 w 7216678"/>
                  <a:gd name="connsiteY10" fmla="*/ 4252714 h 4652321"/>
                  <a:gd name="connsiteX11" fmla="*/ 900600 w 7216678"/>
                  <a:gd name="connsiteY11" fmla="*/ 4652321 h 4652321"/>
                  <a:gd name="connsiteX0" fmla="*/ 7216678 w 7216678"/>
                  <a:gd name="connsiteY0" fmla="*/ 676996 h 4831226"/>
                  <a:gd name="connsiteX1" fmla="*/ 5965014 w 7216678"/>
                  <a:gd name="connsiteY1" fmla="*/ 596750 h 4831226"/>
                  <a:gd name="connsiteX2" fmla="*/ 4136220 w 7216678"/>
                  <a:gd name="connsiteY2" fmla="*/ 378089 h 4831226"/>
                  <a:gd name="connsiteX3" fmla="*/ 2068880 w 7216678"/>
                  <a:gd name="connsiteY3" fmla="*/ 20279 h 4831226"/>
                  <a:gd name="connsiteX4" fmla="*/ 345314 w 7216678"/>
                  <a:gd name="connsiteY4" fmla="*/ 341021 h 4831226"/>
                  <a:gd name="connsiteX5" fmla="*/ 1192 w 7216678"/>
                  <a:gd name="connsiteY5" fmla="*/ 1054683 h 4831226"/>
                  <a:gd name="connsiteX6" fmla="*/ 241034 w 7216678"/>
                  <a:gd name="connsiteY6" fmla="*/ 1774210 h 4831226"/>
                  <a:gd name="connsiteX7" fmla="*/ 480876 w 7216678"/>
                  <a:gd name="connsiteY7" fmla="*/ 2373817 h 4831226"/>
                  <a:gd name="connsiteX8" fmla="*/ 345966 w 7216678"/>
                  <a:gd name="connsiteY8" fmla="*/ 2943444 h 4831226"/>
                  <a:gd name="connsiteX9" fmla="*/ 61153 w 7216678"/>
                  <a:gd name="connsiteY9" fmla="*/ 3588021 h 4831226"/>
                  <a:gd name="connsiteX10" fmla="*/ 300994 w 7216678"/>
                  <a:gd name="connsiteY10" fmla="*/ 4252714 h 4831226"/>
                  <a:gd name="connsiteX11" fmla="*/ 1655974 w 7216678"/>
                  <a:gd name="connsiteY11" fmla="*/ 4831226 h 4831226"/>
                  <a:gd name="connsiteX0" fmla="*/ 7216678 w 7216678"/>
                  <a:gd name="connsiteY0" fmla="*/ 676996 h 4831226"/>
                  <a:gd name="connsiteX1" fmla="*/ 5965014 w 7216678"/>
                  <a:gd name="connsiteY1" fmla="*/ 596750 h 4831226"/>
                  <a:gd name="connsiteX2" fmla="*/ 4136220 w 7216678"/>
                  <a:gd name="connsiteY2" fmla="*/ 378089 h 4831226"/>
                  <a:gd name="connsiteX3" fmla="*/ 2068880 w 7216678"/>
                  <a:gd name="connsiteY3" fmla="*/ 20279 h 4831226"/>
                  <a:gd name="connsiteX4" fmla="*/ 345314 w 7216678"/>
                  <a:gd name="connsiteY4" fmla="*/ 341021 h 4831226"/>
                  <a:gd name="connsiteX5" fmla="*/ 1192 w 7216678"/>
                  <a:gd name="connsiteY5" fmla="*/ 1054683 h 4831226"/>
                  <a:gd name="connsiteX6" fmla="*/ 241034 w 7216678"/>
                  <a:gd name="connsiteY6" fmla="*/ 1774210 h 4831226"/>
                  <a:gd name="connsiteX7" fmla="*/ 480876 w 7216678"/>
                  <a:gd name="connsiteY7" fmla="*/ 2373817 h 4831226"/>
                  <a:gd name="connsiteX8" fmla="*/ 345966 w 7216678"/>
                  <a:gd name="connsiteY8" fmla="*/ 2943444 h 4831226"/>
                  <a:gd name="connsiteX9" fmla="*/ 61153 w 7216678"/>
                  <a:gd name="connsiteY9" fmla="*/ 3588021 h 4831226"/>
                  <a:gd name="connsiteX10" fmla="*/ 300994 w 7216678"/>
                  <a:gd name="connsiteY10" fmla="*/ 4252714 h 4831226"/>
                  <a:gd name="connsiteX11" fmla="*/ 1114720 w 7216678"/>
                  <a:gd name="connsiteY11" fmla="*/ 4632035 h 4831226"/>
                  <a:gd name="connsiteX12" fmla="*/ 1655974 w 7216678"/>
                  <a:gd name="connsiteY12" fmla="*/ 4831226 h 4831226"/>
                  <a:gd name="connsiteX0" fmla="*/ 7216678 w 7216678"/>
                  <a:gd name="connsiteY0" fmla="*/ 676996 h 4643842"/>
                  <a:gd name="connsiteX1" fmla="*/ 5965014 w 7216678"/>
                  <a:gd name="connsiteY1" fmla="*/ 596750 h 4643842"/>
                  <a:gd name="connsiteX2" fmla="*/ 4136220 w 7216678"/>
                  <a:gd name="connsiteY2" fmla="*/ 378089 h 4643842"/>
                  <a:gd name="connsiteX3" fmla="*/ 2068880 w 7216678"/>
                  <a:gd name="connsiteY3" fmla="*/ 20279 h 4643842"/>
                  <a:gd name="connsiteX4" fmla="*/ 345314 w 7216678"/>
                  <a:gd name="connsiteY4" fmla="*/ 341021 h 4643842"/>
                  <a:gd name="connsiteX5" fmla="*/ 1192 w 7216678"/>
                  <a:gd name="connsiteY5" fmla="*/ 1054683 h 4643842"/>
                  <a:gd name="connsiteX6" fmla="*/ 241034 w 7216678"/>
                  <a:gd name="connsiteY6" fmla="*/ 1774210 h 4643842"/>
                  <a:gd name="connsiteX7" fmla="*/ 480876 w 7216678"/>
                  <a:gd name="connsiteY7" fmla="*/ 2373817 h 4643842"/>
                  <a:gd name="connsiteX8" fmla="*/ 345966 w 7216678"/>
                  <a:gd name="connsiteY8" fmla="*/ 2943444 h 4643842"/>
                  <a:gd name="connsiteX9" fmla="*/ 61153 w 7216678"/>
                  <a:gd name="connsiteY9" fmla="*/ 3588021 h 4643842"/>
                  <a:gd name="connsiteX10" fmla="*/ 300994 w 7216678"/>
                  <a:gd name="connsiteY10" fmla="*/ 4252714 h 4643842"/>
                  <a:gd name="connsiteX11" fmla="*/ 1114720 w 7216678"/>
                  <a:gd name="connsiteY11" fmla="*/ 4632035 h 4643842"/>
                  <a:gd name="connsiteX12" fmla="*/ 7182130 w 7216678"/>
                  <a:gd name="connsiteY12" fmla="*/ 4234878 h 4643842"/>
                  <a:gd name="connsiteX0" fmla="*/ 7216678 w 7216678"/>
                  <a:gd name="connsiteY0" fmla="*/ 676996 h 4632160"/>
                  <a:gd name="connsiteX1" fmla="*/ 5965014 w 7216678"/>
                  <a:gd name="connsiteY1" fmla="*/ 596750 h 4632160"/>
                  <a:gd name="connsiteX2" fmla="*/ 4136220 w 7216678"/>
                  <a:gd name="connsiteY2" fmla="*/ 378089 h 4632160"/>
                  <a:gd name="connsiteX3" fmla="*/ 2068880 w 7216678"/>
                  <a:gd name="connsiteY3" fmla="*/ 20279 h 4632160"/>
                  <a:gd name="connsiteX4" fmla="*/ 345314 w 7216678"/>
                  <a:gd name="connsiteY4" fmla="*/ 341021 h 4632160"/>
                  <a:gd name="connsiteX5" fmla="*/ 1192 w 7216678"/>
                  <a:gd name="connsiteY5" fmla="*/ 1054683 h 4632160"/>
                  <a:gd name="connsiteX6" fmla="*/ 241034 w 7216678"/>
                  <a:gd name="connsiteY6" fmla="*/ 1774210 h 4632160"/>
                  <a:gd name="connsiteX7" fmla="*/ 480876 w 7216678"/>
                  <a:gd name="connsiteY7" fmla="*/ 2373817 h 4632160"/>
                  <a:gd name="connsiteX8" fmla="*/ 345966 w 7216678"/>
                  <a:gd name="connsiteY8" fmla="*/ 2943444 h 4632160"/>
                  <a:gd name="connsiteX9" fmla="*/ 61153 w 7216678"/>
                  <a:gd name="connsiteY9" fmla="*/ 3588021 h 4632160"/>
                  <a:gd name="connsiteX10" fmla="*/ 300994 w 7216678"/>
                  <a:gd name="connsiteY10" fmla="*/ 4252714 h 4632160"/>
                  <a:gd name="connsiteX11" fmla="*/ 1114720 w 7216678"/>
                  <a:gd name="connsiteY11" fmla="*/ 4632035 h 4632160"/>
                  <a:gd name="connsiteX12" fmla="*/ 6124042 w 7216678"/>
                  <a:gd name="connsiteY12" fmla="*/ 4294105 h 4632160"/>
                  <a:gd name="connsiteX13" fmla="*/ 7182130 w 7216678"/>
                  <a:gd name="connsiteY13" fmla="*/ 4234878 h 4632160"/>
                  <a:gd name="connsiteX0" fmla="*/ 7216678 w 7216678"/>
                  <a:gd name="connsiteY0" fmla="*/ 676996 h 4632035"/>
                  <a:gd name="connsiteX1" fmla="*/ 5965014 w 7216678"/>
                  <a:gd name="connsiteY1" fmla="*/ 596750 h 4632035"/>
                  <a:gd name="connsiteX2" fmla="*/ 4136220 w 7216678"/>
                  <a:gd name="connsiteY2" fmla="*/ 378089 h 4632035"/>
                  <a:gd name="connsiteX3" fmla="*/ 2068880 w 7216678"/>
                  <a:gd name="connsiteY3" fmla="*/ 20279 h 4632035"/>
                  <a:gd name="connsiteX4" fmla="*/ 345314 w 7216678"/>
                  <a:gd name="connsiteY4" fmla="*/ 341021 h 4632035"/>
                  <a:gd name="connsiteX5" fmla="*/ 1192 w 7216678"/>
                  <a:gd name="connsiteY5" fmla="*/ 1054683 h 4632035"/>
                  <a:gd name="connsiteX6" fmla="*/ 241034 w 7216678"/>
                  <a:gd name="connsiteY6" fmla="*/ 1774210 h 4632035"/>
                  <a:gd name="connsiteX7" fmla="*/ 480876 w 7216678"/>
                  <a:gd name="connsiteY7" fmla="*/ 2373817 h 4632035"/>
                  <a:gd name="connsiteX8" fmla="*/ 345966 w 7216678"/>
                  <a:gd name="connsiteY8" fmla="*/ 2943444 h 4632035"/>
                  <a:gd name="connsiteX9" fmla="*/ 61153 w 7216678"/>
                  <a:gd name="connsiteY9" fmla="*/ 3588021 h 4632035"/>
                  <a:gd name="connsiteX10" fmla="*/ 300994 w 7216678"/>
                  <a:gd name="connsiteY10" fmla="*/ 4252714 h 4632035"/>
                  <a:gd name="connsiteX11" fmla="*/ 1114720 w 7216678"/>
                  <a:gd name="connsiteY11" fmla="*/ 4632035 h 4632035"/>
                  <a:gd name="connsiteX12" fmla="*/ 3738650 w 7216678"/>
                  <a:gd name="connsiteY12" fmla="*/ 4453131 h 4632035"/>
                  <a:gd name="connsiteX13" fmla="*/ 6124042 w 7216678"/>
                  <a:gd name="connsiteY13" fmla="*/ 4294105 h 4632035"/>
                  <a:gd name="connsiteX14" fmla="*/ 7182130 w 7216678"/>
                  <a:gd name="connsiteY14" fmla="*/ 4234878 h 4632035"/>
                  <a:gd name="connsiteX0" fmla="*/ 7216678 w 7216678"/>
                  <a:gd name="connsiteY0" fmla="*/ 676996 h 4632035"/>
                  <a:gd name="connsiteX1" fmla="*/ 5965014 w 7216678"/>
                  <a:gd name="connsiteY1" fmla="*/ 596750 h 4632035"/>
                  <a:gd name="connsiteX2" fmla="*/ 4136220 w 7216678"/>
                  <a:gd name="connsiteY2" fmla="*/ 378089 h 4632035"/>
                  <a:gd name="connsiteX3" fmla="*/ 2068880 w 7216678"/>
                  <a:gd name="connsiteY3" fmla="*/ 20279 h 4632035"/>
                  <a:gd name="connsiteX4" fmla="*/ 345314 w 7216678"/>
                  <a:gd name="connsiteY4" fmla="*/ 341021 h 4632035"/>
                  <a:gd name="connsiteX5" fmla="*/ 1192 w 7216678"/>
                  <a:gd name="connsiteY5" fmla="*/ 1054683 h 4632035"/>
                  <a:gd name="connsiteX6" fmla="*/ 241034 w 7216678"/>
                  <a:gd name="connsiteY6" fmla="*/ 1774210 h 4632035"/>
                  <a:gd name="connsiteX7" fmla="*/ 480876 w 7216678"/>
                  <a:gd name="connsiteY7" fmla="*/ 2373817 h 4632035"/>
                  <a:gd name="connsiteX8" fmla="*/ 345966 w 7216678"/>
                  <a:gd name="connsiteY8" fmla="*/ 2943444 h 4632035"/>
                  <a:gd name="connsiteX9" fmla="*/ 61153 w 7216678"/>
                  <a:gd name="connsiteY9" fmla="*/ 3588021 h 4632035"/>
                  <a:gd name="connsiteX10" fmla="*/ 300994 w 7216678"/>
                  <a:gd name="connsiteY10" fmla="*/ 4252714 h 4632035"/>
                  <a:gd name="connsiteX11" fmla="*/ 1591798 w 7216678"/>
                  <a:gd name="connsiteY11" fmla="*/ 4632035 h 4632035"/>
                  <a:gd name="connsiteX12" fmla="*/ 3738650 w 7216678"/>
                  <a:gd name="connsiteY12" fmla="*/ 4453131 h 4632035"/>
                  <a:gd name="connsiteX13" fmla="*/ 6124042 w 7216678"/>
                  <a:gd name="connsiteY13" fmla="*/ 4294105 h 4632035"/>
                  <a:gd name="connsiteX14" fmla="*/ 7182130 w 7216678"/>
                  <a:gd name="connsiteY14" fmla="*/ 4234878 h 4632035"/>
                  <a:gd name="connsiteX0" fmla="*/ 7216678 w 7216678"/>
                  <a:gd name="connsiteY0" fmla="*/ 676996 h 4632035"/>
                  <a:gd name="connsiteX1" fmla="*/ 5965014 w 7216678"/>
                  <a:gd name="connsiteY1" fmla="*/ 596750 h 4632035"/>
                  <a:gd name="connsiteX2" fmla="*/ 4136220 w 7216678"/>
                  <a:gd name="connsiteY2" fmla="*/ 378089 h 4632035"/>
                  <a:gd name="connsiteX3" fmla="*/ 2068880 w 7216678"/>
                  <a:gd name="connsiteY3" fmla="*/ 20279 h 4632035"/>
                  <a:gd name="connsiteX4" fmla="*/ 345314 w 7216678"/>
                  <a:gd name="connsiteY4" fmla="*/ 341021 h 4632035"/>
                  <a:gd name="connsiteX5" fmla="*/ 1192 w 7216678"/>
                  <a:gd name="connsiteY5" fmla="*/ 1054683 h 4632035"/>
                  <a:gd name="connsiteX6" fmla="*/ 241034 w 7216678"/>
                  <a:gd name="connsiteY6" fmla="*/ 1774210 h 4632035"/>
                  <a:gd name="connsiteX7" fmla="*/ 480876 w 7216678"/>
                  <a:gd name="connsiteY7" fmla="*/ 2373817 h 4632035"/>
                  <a:gd name="connsiteX8" fmla="*/ 345966 w 7216678"/>
                  <a:gd name="connsiteY8" fmla="*/ 2943444 h 4632035"/>
                  <a:gd name="connsiteX9" fmla="*/ 61153 w 7216678"/>
                  <a:gd name="connsiteY9" fmla="*/ 3588021 h 4632035"/>
                  <a:gd name="connsiteX10" fmla="*/ 300994 w 7216678"/>
                  <a:gd name="connsiteY10" fmla="*/ 4252714 h 4632035"/>
                  <a:gd name="connsiteX11" fmla="*/ 1591798 w 7216678"/>
                  <a:gd name="connsiteY11" fmla="*/ 4632035 h 4632035"/>
                  <a:gd name="connsiteX12" fmla="*/ 4374754 w 7216678"/>
                  <a:gd name="connsiteY12" fmla="*/ 4015810 h 4632035"/>
                  <a:gd name="connsiteX13" fmla="*/ 6124042 w 7216678"/>
                  <a:gd name="connsiteY13" fmla="*/ 4294105 h 4632035"/>
                  <a:gd name="connsiteX14" fmla="*/ 7182130 w 7216678"/>
                  <a:gd name="connsiteY14" fmla="*/ 4234878 h 4632035"/>
                  <a:gd name="connsiteX0" fmla="*/ 7216678 w 7216678"/>
                  <a:gd name="connsiteY0" fmla="*/ 676996 h 4632035"/>
                  <a:gd name="connsiteX1" fmla="*/ 5965014 w 7216678"/>
                  <a:gd name="connsiteY1" fmla="*/ 596750 h 4632035"/>
                  <a:gd name="connsiteX2" fmla="*/ 4136220 w 7216678"/>
                  <a:gd name="connsiteY2" fmla="*/ 378089 h 4632035"/>
                  <a:gd name="connsiteX3" fmla="*/ 2068880 w 7216678"/>
                  <a:gd name="connsiteY3" fmla="*/ 20279 h 4632035"/>
                  <a:gd name="connsiteX4" fmla="*/ 345314 w 7216678"/>
                  <a:gd name="connsiteY4" fmla="*/ 341021 h 4632035"/>
                  <a:gd name="connsiteX5" fmla="*/ 1192 w 7216678"/>
                  <a:gd name="connsiteY5" fmla="*/ 1054683 h 4632035"/>
                  <a:gd name="connsiteX6" fmla="*/ 241034 w 7216678"/>
                  <a:gd name="connsiteY6" fmla="*/ 1774210 h 4632035"/>
                  <a:gd name="connsiteX7" fmla="*/ 480876 w 7216678"/>
                  <a:gd name="connsiteY7" fmla="*/ 2373817 h 4632035"/>
                  <a:gd name="connsiteX8" fmla="*/ 345966 w 7216678"/>
                  <a:gd name="connsiteY8" fmla="*/ 2943444 h 4632035"/>
                  <a:gd name="connsiteX9" fmla="*/ 61153 w 7216678"/>
                  <a:gd name="connsiteY9" fmla="*/ 3588021 h 4632035"/>
                  <a:gd name="connsiteX10" fmla="*/ 300994 w 7216678"/>
                  <a:gd name="connsiteY10" fmla="*/ 4252714 h 4632035"/>
                  <a:gd name="connsiteX11" fmla="*/ 1591798 w 7216678"/>
                  <a:gd name="connsiteY11" fmla="*/ 4632035 h 4632035"/>
                  <a:gd name="connsiteX12" fmla="*/ 4374754 w 7216678"/>
                  <a:gd name="connsiteY12" fmla="*/ 4015810 h 4632035"/>
                  <a:gd name="connsiteX13" fmla="*/ 5965016 w 7216678"/>
                  <a:gd name="connsiteY13" fmla="*/ 4015810 h 4632035"/>
                  <a:gd name="connsiteX14" fmla="*/ 6124042 w 7216678"/>
                  <a:gd name="connsiteY14" fmla="*/ 4294105 h 4632035"/>
                  <a:gd name="connsiteX15" fmla="*/ 7182130 w 7216678"/>
                  <a:gd name="connsiteY15" fmla="*/ 4234878 h 4632035"/>
                  <a:gd name="connsiteX0" fmla="*/ 7216678 w 7216678"/>
                  <a:gd name="connsiteY0" fmla="*/ 676996 h 4632035"/>
                  <a:gd name="connsiteX1" fmla="*/ 5965014 w 7216678"/>
                  <a:gd name="connsiteY1" fmla="*/ 596750 h 4632035"/>
                  <a:gd name="connsiteX2" fmla="*/ 4136220 w 7216678"/>
                  <a:gd name="connsiteY2" fmla="*/ 378089 h 4632035"/>
                  <a:gd name="connsiteX3" fmla="*/ 2068880 w 7216678"/>
                  <a:gd name="connsiteY3" fmla="*/ 20279 h 4632035"/>
                  <a:gd name="connsiteX4" fmla="*/ 345314 w 7216678"/>
                  <a:gd name="connsiteY4" fmla="*/ 341021 h 4632035"/>
                  <a:gd name="connsiteX5" fmla="*/ 1192 w 7216678"/>
                  <a:gd name="connsiteY5" fmla="*/ 1054683 h 4632035"/>
                  <a:gd name="connsiteX6" fmla="*/ 241034 w 7216678"/>
                  <a:gd name="connsiteY6" fmla="*/ 1774210 h 4632035"/>
                  <a:gd name="connsiteX7" fmla="*/ 480876 w 7216678"/>
                  <a:gd name="connsiteY7" fmla="*/ 2373817 h 4632035"/>
                  <a:gd name="connsiteX8" fmla="*/ 345966 w 7216678"/>
                  <a:gd name="connsiteY8" fmla="*/ 2943444 h 4632035"/>
                  <a:gd name="connsiteX9" fmla="*/ 61153 w 7216678"/>
                  <a:gd name="connsiteY9" fmla="*/ 3588021 h 4632035"/>
                  <a:gd name="connsiteX10" fmla="*/ 300994 w 7216678"/>
                  <a:gd name="connsiteY10" fmla="*/ 4252714 h 4632035"/>
                  <a:gd name="connsiteX11" fmla="*/ 1591798 w 7216678"/>
                  <a:gd name="connsiteY11" fmla="*/ 4632035 h 4632035"/>
                  <a:gd name="connsiteX12" fmla="*/ 4374754 w 7216678"/>
                  <a:gd name="connsiteY12" fmla="*/ 4015810 h 4632035"/>
                  <a:gd name="connsiteX13" fmla="*/ 5965016 w 7216678"/>
                  <a:gd name="connsiteY13" fmla="*/ 4015810 h 4632035"/>
                  <a:gd name="connsiteX14" fmla="*/ 6640878 w 7216678"/>
                  <a:gd name="connsiteY14" fmla="*/ 4015809 h 4632035"/>
                  <a:gd name="connsiteX15" fmla="*/ 7182130 w 7216678"/>
                  <a:gd name="connsiteY15" fmla="*/ 4234878 h 4632035"/>
                  <a:gd name="connsiteX0" fmla="*/ 7216678 w 7261642"/>
                  <a:gd name="connsiteY0" fmla="*/ 676996 h 4632035"/>
                  <a:gd name="connsiteX1" fmla="*/ 5965014 w 7261642"/>
                  <a:gd name="connsiteY1" fmla="*/ 596750 h 4632035"/>
                  <a:gd name="connsiteX2" fmla="*/ 4136220 w 7261642"/>
                  <a:gd name="connsiteY2" fmla="*/ 378089 h 4632035"/>
                  <a:gd name="connsiteX3" fmla="*/ 2068880 w 7261642"/>
                  <a:gd name="connsiteY3" fmla="*/ 20279 h 4632035"/>
                  <a:gd name="connsiteX4" fmla="*/ 345314 w 7261642"/>
                  <a:gd name="connsiteY4" fmla="*/ 341021 h 4632035"/>
                  <a:gd name="connsiteX5" fmla="*/ 1192 w 7261642"/>
                  <a:gd name="connsiteY5" fmla="*/ 1054683 h 4632035"/>
                  <a:gd name="connsiteX6" fmla="*/ 241034 w 7261642"/>
                  <a:gd name="connsiteY6" fmla="*/ 1774210 h 4632035"/>
                  <a:gd name="connsiteX7" fmla="*/ 480876 w 7261642"/>
                  <a:gd name="connsiteY7" fmla="*/ 2373817 h 4632035"/>
                  <a:gd name="connsiteX8" fmla="*/ 345966 w 7261642"/>
                  <a:gd name="connsiteY8" fmla="*/ 2943444 h 4632035"/>
                  <a:gd name="connsiteX9" fmla="*/ 61153 w 7261642"/>
                  <a:gd name="connsiteY9" fmla="*/ 3588021 h 4632035"/>
                  <a:gd name="connsiteX10" fmla="*/ 300994 w 7261642"/>
                  <a:gd name="connsiteY10" fmla="*/ 4252714 h 4632035"/>
                  <a:gd name="connsiteX11" fmla="*/ 1591798 w 7261642"/>
                  <a:gd name="connsiteY11" fmla="*/ 4632035 h 4632035"/>
                  <a:gd name="connsiteX12" fmla="*/ 4374754 w 7261642"/>
                  <a:gd name="connsiteY12" fmla="*/ 4015810 h 4632035"/>
                  <a:gd name="connsiteX13" fmla="*/ 5965016 w 7261642"/>
                  <a:gd name="connsiteY13" fmla="*/ 4015810 h 4632035"/>
                  <a:gd name="connsiteX14" fmla="*/ 6640878 w 7261642"/>
                  <a:gd name="connsiteY14" fmla="*/ 4015809 h 4632035"/>
                  <a:gd name="connsiteX15" fmla="*/ 7261642 w 7261642"/>
                  <a:gd name="connsiteY15" fmla="*/ 4016218 h 4632035"/>
                  <a:gd name="connsiteX0" fmla="*/ 7216678 w 7261642"/>
                  <a:gd name="connsiteY0" fmla="*/ 676996 h 4632035"/>
                  <a:gd name="connsiteX1" fmla="*/ 5965014 w 7261642"/>
                  <a:gd name="connsiteY1" fmla="*/ 596750 h 4632035"/>
                  <a:gd name="connsiteX2" fmla="*/ 4136220 w 7261642"/>
                  <a:gd name="connsiteY2" fmla="*/ 378089 h 4632035"/>
                  <a:gd name="connsiteX3" fmla="*/ 2068880 w 7261642"/>
                  <a:gd name="connsiteY3" fmla="*/ 20279 h 4632035"/>
                  <a:gd name="connsiteX4" fmla="*/ 345314 w 7261642"/>
                  <a:gd name="connsiteY4" fmla="*/ 341021 h 4632035"/>
                  <a:gd name="connsiteX5" fmla="*/ 1192 w 7261642"/>
                  <a:gd name="connsiteY5" fmla="*/ 1054683 h 4632035"/>
                  <a:gd name="connsiteX6" fmla="*/ 241034 w 7261642"/>
                  <a:gd name="connsiteY6" fmla="*/ 1774210 h 4632035"/>
                  <a:gd name="connsiteX7" fmla="*/ 480876 w 7261642"/>
                  <a:gd name="connsiteY7" fmla="*/ 2373817 h 4632035"/>
                  <a:gd name="connsiteX8" fmla="*/ 345966 w 7261642"/>
                  <a:gd name="connsiteY8" fmla="*/ 2943444 h 4632035"/>
                  <a:gd name="connsiteX9" fmla="*/ 61153 w 7261642"/>
                  <a:gd name="connsiteY9" fmla="*/ 3588021 h 4632035"/>
                  <a:gd name="connsiteX10" fmla="*/ 300994 w 7261642"/>
                  <a:gd name="connsiteY10" fmla="*/ 4252714 h 4632035"/>
                  <a:gd name="connsiteX11" fmla="*/ 1591798 w 7261642"/>
                  <a:gd name="connsiteY11" fmla="*/ 4632035 h 4632035"/>
                  <a:gd name="connsiteX12" fmla="*/ 4374754 w 7261642"/>
                  <a:gd name="connsiteY12" fmla="*/ 4015810 h 4632035"/>
                  <a:gd name="connsiteX13" fmla="*/ 5965016 w 7261642"/>
                  <a:gd name="connsiteY13" fmla="*/ 4015810 h 4632035"/>
                  <a:gd name="connsiteX14" fmla="*/ 6640878 w 7261642"/>
                  <a:gd name="connsiteY14" fmla="*/ 4015809 h 4632035"/>
                  <a:gd name="connsiteX15" fmla="*/ 7261642 w 7261642"/>
                  <a:gd name="connsiteY15" fmla="*/ 4075853 h 4632035"/>
                  <a:gd name="connsiteX0" fmla="*/ 7216678 w 7261642"/>
                  <a:gd name="connsiteY0" fmla="*/ 676996 h 4632035"/>
                  <a:gd name="connsiteX1" fmla="*/ 5965014 w 7261642"/>
                  <a:gd name="connsiteY1" fmla="*/ 596750 h 4632035"/>
                  <a:gd name="connsiteX2" fmla="*/ 4136220 w 7261642"/>
                  <a:gd name="connsiteY2" fmla="*/ 378089 h 4632035"/>
                  <a:gd name="connsiteX3" fmla="*/ 3937432 w 7261642"/>
                  <a:gd name="connsiteY3" fmla="*/ 934680 h 4632035"/>
                  <a:gd name="connsiteX4" fmla="*/ 2068880 w 7261642"/>
                  <a:gd name="connsiteY4" fmla="*/ 20279 h 4632035"/>
                  <a:gd name="connsiteX5" fmla="*/ 345314 w 7261642"/>
                  <a:gd name="connsiteY5" fmla="*/ 341021 h 4632035"/>
                  <a:gd name="connsiteX6" fmla="*/ 1192 w 7261642"/>
                  <a:gd name="connsiteY6" fmla="*/ 1054683 h 4632035"/>
                  <a:gd name="connsiteX7" fmla="*/ 241034 w 7261642"/>
                  <a:gd name="connsiteY7" fmla="*/ 1774210 h 4632035"/>
                  <a:gd name="connsiteX8" fmla="*/ 480876 w 7261642"/>
                  <a:gd name="connsiteY8" fmla="*/ 2373817 h 4632035"/>
                  <a:gd name="connsiteX9" fmla="*/ 345966 w 7261642"/>
                  <a:gd name="connsiteY9" fmla="*/ 2943444 h 4632035"/>
                  <a:gd name="connsiteX10" fmla="*/ 61153 w 7261642"/>
                  <a:gd name="connsiteY10" fmla="*/ 3588021 h 4632035"/>
                  <a:gd name="connsiteX11" fmla="*/ 300994 w 7261642"/>
                  <a:gd name="connsiteY11" fmla="*/ 4252714 h 4632035"/>
                  <a:gd name="connsiteX12" fmla="*/ 1591798 w 7261642"/>
                  <a:gd name="connsiteY12" fmla="*/ 4632035 h 4632035"/>
                  <a:gd name="connsiteX13" fmla="*/ 4374754 w 7261642"/>
                  <a:gd name="connsiteY13" fmla="*/ 4015810 h 4632035"/>
                  <a:gd name="connsiteX14" fmla="*/ 5965016 w 7261642"/>
                  <a:gd name="connsiteY14" fmla="*/ 4015810 h 4632035"/>
                  <a:gd name="connsiteX15" fmla="*/ 6640878 w 7261642"/>
                  <a:gd name="connsiteY15" fmla="*/ 4015809 h 4632035"/>
                  <a:gd name="connsiteX16" fmla="*/ 7261642 w 7261642"/>
                  <a:gd name="connsiteY16" fmla="*/ 4075853 h 4632035"/>
                  <a:gd name="connsiteX0" fmla="*/ 7216678 w 7261642"/>
                  <a:gd name="connsiteY0" fmla="*/ 676996 h 4632035"/>
                  <a:gd name="connsiteX1" fmla="*/ 5965014 w 7261642"/>
                  <a:gd name="connsiteY1" fmla="*/ 596750 h 4632035"/>
                  <a:gd name="connsiteX2" fmla="*/ 5289158 w 7261642"/>
                  <a:gd name="connsiteY2" fmla="*/ 954558 h 4632035"/>
                  <a:gd name="connsiteX3" fmla="*/ 3937432 w 7261642"/>
                  <a:gd name="connsiteY3" fmla="*/ 934680 h 4632035"/>
                  <a:gd name="connsiteX4" fmla="*/ 2068880 w 7261642"/>
                  <a:gd name="connsiteY4" fmla="*/ 20279 h 4632035"/>
                  <a:gd name="connsiteX5" fmla="*/ 345314 w 7261642"/>
                  <a:gd name="connsiteY5" fmla="*/ 341021 h 4632035"/>
                  <a:gd name="connsiteX6" fmla="*/ 1192 w 7261642"/>
                  <a:gd name="connsiteY6" fmla="*/ 1054683 h 4632035"/>
                  <a:gd name="connsiteX7" fmla="*/ 241034 w 7261642"/>
                  <a:gd name="connsiteY7" fmla="*/ 1774210 h 4632035"/>
                  <a:gd name="connsiteX8" fmla="*/ 480876 w 7261642"/>
                  <a:gd name="connsiteY8" fmla="*/ 2373817 h 4632035"/>
                  <a:gd name="connsiteX9" fmla="*/ 345966 w 7261642"/>
                  <a:gd name="connsiteY9" fmla="*/ 2943444 h 4632035"/>
                  <a:gd name="connsiteX10" fmla="*/ 61153 w 7261642"/>
                  <a:gd name="connsiteY10" fmla="*/ 3588021 h 4632035"/>
                  <a:gd name="connsiteX11" fmla="*/ 300994 w 7261642"/>
                  <a:gd name="connsiteY11" fmla="*/ 4252714 h 4632035"/>
                  <a:gd name="connsiteX12" fmla="*/ 1591798 w 7261642"/>
                  <a:gd name="connsiteY12" fmla="*/ 4632035 h 4632035"/>
                  <a:gd name="connsiteX13" fmla="*/ 4374754 w 7261642"/>
                  <a:gd name="connsiteY13" fmla="*/ 4015810 h 4632035"/>
                  <a:gd name="connsiteX14" fmla="*/ 5965016 w 7261642"/>
                  <a:gd name="connsiteY14" fmla="*/ 4015810 h 4632035"/>
                  <a:gd name="connsiteX15" fmla="*/ 6640878 w 7261642"/>
                  <a:gd name="connsiteY15" fmla="*/ 4015809 h 4632035"/>
                  <a:gd name="connsiteX16" fmla="*/ 7261642 w 7261642"/>
                  <a:gd name="connsiteY16" fmla="*/ 4075853 h 4632035"/>
                  <a:gd name="connsiteX0" fmla="*/ 7216678 w 7261642"/>
                  <a:gd name="connsiteY0" fmla="*/ 676996 h 4632035"/>
                  <a:gd name="connsiteX1" fmla="*/ 6243308 w 7261642"/>
                  <a:gd name="connsiteY1" fmla="*/ 914802 h 4632035"/>
                  <a:gd name="connsiteX2" fmla="*/ 5289158 w 7261642"/>
                  <a:gd name="connsiteY2" fmla="*/ 954558 h 4632035"/>
                  <a:gd name="connsiteX3" fmla="*/ 3937432 w 7261642"/>
                  <a:gd name="connsiteY3" fmla="*/ 934680 h 4632035"/>
                  <a:gd name="connsiteX4" fmla="*/ 2068880 w 7261642"/>
                  <a:gd name="connsiteY4" fmla="*/ 20279 h 4632035"/>
                  <a:gd name="connsiteX5" fmla="*/ 345314 w 7261642"/>
                  <a:gd name="connsiteY5" fmla="*/ 341021 h 4632035"/>
                  <a:gd name="connsiteX6" fmla="*/ 1192 w 7261642"/>
                  <a:gd name="connsiteY6" fmla="*/ 1054683 h 4632035"/>
                  <a:gd name="connsiteX7" fmla="*/ 241034 w 7261642"/>
                  <a:gd name="connsiteY7" fmla="*/ 1774210 h 4632035"/>
                  <a:gd name="connsiteX8" fmla="*/ 480876 w 7261642"/>
                  <a:gd name="connsiteY8" fmla="*/ 2373817 h 4632035"/>
                  <a:gd name="connsiteX9" fmla="*/ 345966 w 7261642"/>
                  <a:gd name="connsiteY9" fmla="*/ 2943444 h 4632035"/>
                  <a:gd name="connsiteX10" fmla="*/ 61153 w 7261642"/>
                  <a:gd name="connsiteY10" fmla="*/ 3588021 h 4632035"/>
                  <a:gd name="connsiteX11" fmla="*/ 300994 w 7261642"/>
                  <a:gd name="connsiteY11" fmla="*/ 4252714 h 4632035"/>
                  <a:gd name="connsiteX12" fmla="*/ 1591798 w 7261642"/>
                  <a:gd name="connsiteY12" fmla="*/ 4632035 h 4632035"/>
                  <a:gd name="connsiteX13" fmla="*/ 4374754 w 7261642"/>
                  <a:gd name="connsiteY13" fmla="*/ 4015810 h 4632035"/>
                  <a:gd name="connsiteX14" fmla="*/ 5965016 w 7261642"/>
                  <a:gd name="connsiteY14" fmla="*/ 4015810 h 4632035"/>
                  <a:gd name="connsiteX15" fmla="*/ 6640878 w 7261642"/>
                  <a:gd name="connsiteY15" fmla="*/ 4015809 h 4632035"/>
                  <a:gd name="connsiteX16" fmla="*/ 7261642 w 7261642"/>
                  <a:gd name="connsiteY16" fmla="*/ 4075853 h 4632035"/>
                  <a:gd name="connsiteX0" fmla="*/ 7176922 w 7261642"/>
                  <a:gd name="connsiteY0" fmla="*/ 895657 h 4632035"/>
                  <a:gd name="connsiteX1" fmla="*/ 6243308 w 7261642"/>
                  <a:gd name="connsiteY1" fmla="*/ 914802 h 4632035"/>
                  <a:gd name="connsiteX2" fmla="*/ 5289158 w 7261642"/>
                  <a:gd name="connsiteY2" fmla="*/ 954558 h 4632035"/>
                  <a:gd name="connsiteX3" fmla="*/ 3937432 w 7261642"/>
                  <a:gd name="connsiteY3" fmla="*/ 934680 h 4632035"/>
                  <a:gd name="connsiteX4" fmla="*/ 2068880 w 7261642"/>
                  <a:gd name="connsiteY4" fmla="*/ 20279 h 4632035"/>
                  <a:gd name="connsiteX5" fmla="*/ 345314 w 7261642"/>
                  <a:gd name="connsiteY5" fmla="*/ 341021 h 4632035"/>
                  <a:gd name="connsiteX6" fmla="*/ 1192 w 7261642"/>
                  <a:gd name="connsiteY6" fmla="*/ 1054683 h 4632035"/>
                  <a:gd name="connsiteX7" fmla="*/ 241034 w 7261642"/>
                  <a:gd name="connsiteY7" fmla="*/ 1774210 h 4632035"/>
                  <a:gd name="connsiteX8" fmla="*/ 480876 w 7261642"/>
                  <a:gd name="connsiteY8" fmla="*/ 2373817 h 4632035"/>
                  <a:gd name="connsiteX9" fmla="*/ 345966 w 7261642"/>
                  <a:gd name="connsiteY9" fmla="*/ 2943444 h 4632035"/>
                  <a:gd name="connsiteX10" fmla="*/ 61153 w 7261642"/>
                  <a:gd name="connsiteY10" fmla="*/ 3588021 h 4632035"/>
                  <a:gd name="connsiteX11" fmla="*/ 300994 w 7261642"/>
                  <a:gd name="connsiteY11" fmla="*/ 4252714 h 4632035"/>
                  <a:gd name="connsiteX12" fmla="*/ 1591798 w 7261642"/>
                  <a:gd name="connsiteY12" fmla="*/ 4632035 h 4632035"/>
                  <a:gd name="connsiteX13" fmla="*/ 4374754 w 7261642"/>
                  <a:gd name="connsiteY13" fmla="*/ 4015810 h 4632035"/>
                  <a:gd name="connsiteX14" fmla="*/ 5965016 w 7261642"/>
                  <a:gd name="connsiteY14" fmla="*/ 4015810 h 4632035"/>
                  <a:gd name="connsiteX15" fmla="*/ 6640878 w 7261642"/>
                  <a:gd name="connsiteY15" fmla="*/ 4015809 h 4632035"/>
                  <a:gd name="connsiteX16" fmla="*/ 7261642 w 7261642"/>
                  <a:gd name="connsiteY16" fmla="*/ 4075853 h 4632035"/>
                  <a:gd name="connsiteX0" fmla="*/ 7176922 w 7261642"/>
                  <a:gd name="connsiteY0" fmla="*/ 895657 h 4632035"/>
                  <a:gd name="connsiteX1" fmla="*/ 6243308 w 7261642"/>
                  <a:gd name="connsiteY1" fmla="*/ 914802 h 4632035"/>
                  <a:gd name="connsiteX2" fmla="*/ 5289158 w 7261642"/>
                  <a:gd name="connsiteY2" fmla="*/ 954558 h 4632035"/>
                  <a:gd name="connsiteX3" fmla="*/ 3937432 w 7261642"/>
                  <a:gd name="connsiteY3" fmla="*/ 934680 h 4632035"/>
                  <a:gd name="connsiteX4" fmla="*/ 2068880 w 7261642"/>
                  <a:gd name="connsiteY4" fmla="*/ 20279 h 4632035"/>
                  <a:gd name="connsiteX5" fmla="*/ 345314 w 7261642"/>
                  <a:gd name="connsiteY5" fmla="*/ 341021 h 4632035"/>
                  <a:gd name="connsiteX6" fmla="*/ 1192 w 7261642"/>
                  <a:gd name="connsiteY6" fmla="*/ 1054683 h 4632035"/>
                  <a:gd name="connsiteX7" fmla="*/ 241034 w 7261642"/>
                  <a:gd name="connsiteY7" fmla="*/ 1774210 h 4632035"/>
                  <a:gd name="connsiteX8" fmla="*/ 480876 w 7261642"/>
                  <a:gd name="connsiteY8" fmla="*/ 2373817 h 4632035"/>
                  <a:gd name="connsiteX9" fmla="*/ 345966 w 7261642"/>
                  <a:gd name="connsiteY9" fmla="*/ 2943444 h 4632035"/>
                  <a:gd name="connsiteX10" fmla="*/ 61153 w 7261642"/>
                  <a:gd name="connsiteY10" fmla="*/ 3588021 h 4632035"/>
                  <a:gd name="connsiteX11" fmla="*/ 300994 w 7261642"/>
                  <a:gd name="connsiteY11" fmla="*/ 4252714 h 4632035"/>
                  <a:gd name="connsiteX12" fmla="*/ 1591798 w 7261642"/>
                  <a:gd name="connsiteY12" fmla="*/ 4632035 h 4632035"/>
                  <a:gd name="connsiteX13" fmla="*/ 4374754 w 7261642"/>
                  <a:gd name="connsiteY13" fmla="*/ 4015810 h 4632035"/>
                  <a:gd name="connsiteX14" fmla="*/ 5965016 w 7261642"/>
                  <a:gd name="connsiteY14" fmla="*/ 4015810 h 4632035"/>
                  <a:gd name="connsiteX15" fmla="*/ 7261642 w 7261642"/>
                  <a:gd name="connsiteY15" fmla="*/ 4075853 h 4632035"/>
                  <a:gd name="connsiteX0" fmla="*/ 7176922 w 7261642"/>
                  <a:gd name="connsiteY0" fmla="*/ 895657 h 4632035"/>
                  <a:gd name="connsiteX1" fmla="*/ 6243308 w 7261642"/>
                  <a:gd name="connsiteY1" fmla="*/ 914802 h 4632035"/>
                  <a:gd name="connsiteX2" fmla="*/ 5289158 w 7261642"/>
                  <a:gd name="connsiteY2" fmla="*/ 954558 h 4632035"/>
                  <a:gd name="connsiteX3" fmla="*/ 3937432 w 7261642"/>
                  <a:gd name="connsiteY3" fmla="*/ 934680 h 4632035"/>
                  <a:gd name="connsiteX4" fmla="*/ 2068880 w 7261642"/>
                  <a:gd name="connsiteY4" fmla="*/ 20279 h 4632035"/>
                  <a:gd name="connsiteX5" fmla="*/ 345314 w 7261642"/>
                  <a:gd name="connsiteY5" fmla="*/ 341021 h 4632035"/>
                  <a:gd name="connsiteX6" fmla="*/ 1192 w 7261642"/>
                  <a:gd name="connsiteY6" fmla="*/ 1054683 h 4632035"/>
                  <a:gd name="connsiteX7" fmla="*/ 241034 w 7261642"/>
                  <a:gd name="connsiteY7" fmla="*/ 1774210 h 4632035"/>
                  <a:gd name="connsiteX8" fmla="*/ 480876 w 7261642"/>
                  <a:gd name="connsiteY8" fmla="*/ 2373817 h 4632035"/>
                  <a:gd name="connsiteX9" fmla="*/ 345966 w 7261642"/>
                  <a:gd name="connsiteY9" fmla="*/ 2943444 h 4632035"/>
                  <a:gd name="connsiteX10" fmla="*/ 61153 w 7261642"/>
                  <a:gd name="connsiteY10" fmla="*/ 3588021 h 4632035"/>
                  <a:gd name="connsiteX11" fmla="*/ 300994 w 7261642"/>
                  <a:gd name="connsiteY11" fmla="*/ 4252714 h 4632035"/>
                  <a:gd name="connsiteX12" fmla="*/ 1591798 w 7261642"/>
                  <a:gd name="connsiteY12" fmla="*/ 4632035 h 4632035"/>
                  <a:gd name="connsiteX13" fmla="*/ 4374754 w 7261642"/>
                  <a:gd name="connsiteY13" fmla="*/ 4015810 h 4632035"/>
                  <a:gd name="connsiteX14" fmla="*/ 7261642 w 7261642"/>
                  <a:gd name="connsiteY14" fmla="*/ 4075853 h 4632035"/>
                  <a:gd name="connsiteX0" fmla="*/ 7176922 w 7301398"/>
                  <a:gd name="connsiteY0" fmla="*/ 895657 h 4632035"/>
                  <a:gd name="connsiteX1" fmla="*/ 6243308 w 7301398"/>
                  <a:gd name="connsiteY1" fmla="*/ 914802 h 4632035"/>
                  <a:gd name="connsiteX2" fmla="*/ 5289158 w 7301398"/>
                  <a:gd name="connsiteY2" fmla="*/ 954558 h 4632035"/>
                  <a:gd name="connsiteX3" fmla="*/ 3937432 w 7301398"/>
                  <a:gd name="connsiteY3" fmla="*/ 934680 h 4632035"/>
                  <a:gd name="connsiteX4" fmla="*/ 2068880 w 7301398"/>
                  <a:gd name="connsiteY4" fmla="*/ 20279 h 4632035"/>
                  <a:gd name="connsiteX5" fmla="*/ 345314 w 7301398"/>
                  <a:gd name="connsiteY5" fmla="*/ 341021 h 4632035"/>
                  <a:gd name="connsiteX6" fmla="*/ 1192 w 7301398"/>
                  <a:gd name="connsiteY6" fmla="*/ 1054683 h 4632035"/>
                  <a:gd name="connsiteX7" fmla="*/ 241034 w 7301398"/>
                  <a:gd name="connsiteY7" fmla="*/ 1774210 h 4632035"/>
                  <a:gd name="connsiteX8" fmla="*/ 480876 w 7301398"/>
                  <a:gd name="connsiteY8" fmla="*/ 2373817 h 4632035"/>
                  <a:gd name="connsiteX9" fmla="*/ 345966 w 7301398"/>
                  <a:gd name="connsiteY9" fmla="*/ 2943444 h 4632035"/>
                  <a:gd name="connsiteX10" fmla="*/ 61153 w 7301398"/>
                  <a:gd name="connsiteY10" fmla="*/ 3588021 h 4632035"/>
                  <a:gd name="connsiteX11" fmla="*/ 300994 w 7301398"/>
                  <a:gd name="connsiteY11" fmla="*/ 4252714 h 4632035"/>
                  <a:gd name="connsiteX12" fmla="*/ 1591798 w 7301398"/>
                  <a:gd name="connsiteY12" fmla="*/ 4632035 h 4632035"/>
                  <a:gd name="connsiteX13" fmla="*/ 4374754 w 7301398"/>
                  <a:gd name="connsiteY13" fmla="*/ 4015810 h 4632035"/>
                  <a:gd name="connsiteX14" fmla="*/ 7301398 w 7301398"/>
                  <a:gd name="connsiteY14" fmla="*/ 3996340 h 4632035"/>
                  <a:gd name="connsiteX0" fmla="*/ 7176922 w 7301398"/>
                  <a:gd name="connsiteY0" fmla="*/ 895657 h 4632035"/>
                  <a:gd name="connsiteX1" fmla="*/ 6243308 w 7301398"/>
                  <a:gd name="connsiteY1" fmla="*/ 914802 h 4632035"/>
                  <a:gd name="connsiteX2" fmla="*/ 5289158 w 7301398"/>
                  <a:gd name="connsiteY2" fmla="*/ 954558 h 4632035"/>
                  <a:gd name="connsiteX3" fmla="*/ 4175970 w 7301398"/>
                  <a:gd name="connsiteY3" fmla="*/ 974437 h 4632035"/>
                  <a:gd name="connsiteX4" fmla="*/ 2068880 w 7301398"/>
                  <a:gd name="connsiteY4" fmla="*/ 20279 h 4632035"/>
                  <a:gd name="connsiteX5" fmla="*/ 345314 w 7301398"/>
                  <a:gd name="connsiteY5" fmla="*/ 341021 h 4632035"/>
                  <a:gd name="connsiteX6" fmla="*/ 1192 w 7301398"/>
                  <a:gd name="connsiteY6" fmla="*/ 1054683 h 4632035"/>
                  <a:gd name="connsiteX7" fmla="*/ 241034 w 7301398"/>
                  <a:gd name="connsiteY7" fmla="*/ 1774210 h 4632035"/>
                  <a:gd name="connsiteX8" fmla="*/ 480876 w 7301398"/>
                  <a:gd name="connsiteY8" fmla="*/ 2373817 h 4632035"/>
                  <a:gd name="connsiteX9" fmla="*/ 345966 w 7301398"/>
                  <a:gd name="connsiteY9" fmla="*/ 2943444 h 4632035"/>
                  <a:gd name="connsiteX10" fmla="*/ 61153 w 7301398"/>
                  <a:gd name="connsiteY10" fmla="*/ 3588021 h 4632035"/>
                  <a:gd name="connsiteX11" fmla="*/ 300994 w 7301398"/>
                  <a:gd name="connsiteY11" fmla="*/ 4252714 h 4632035"/>
                  <a:gd name="connsiteX12" fmla="*/ 1591798 w 7301398"/>
                  <a:gd name="connsiteY12" fmla="*/ 4632035 h 4632035"/>
                  <a:gd name="connsiteX13" fmla="*/ 4374754 w 7301398"/>
                  <a:gd name="connsiteY13" fmla="*/ 4015810 h 4632035"/>
                  <a:gd name="connsiteX14" fmla="*/ 7301398 w 7301398"/>
                  <a:gd name="connsiteY14" fmla="*/ 3996340 h 4632035"/>
                  <a:gd name="connsiteX0" fmla="*/ 7176922 w 7301398"/>
                  <a:gd name="connsiteY0" fmla="*/ 895657 h 4632035"/>
                  <a:gd name="connsiteX1" fmla="*/ 6243308 w 7301398"/>
                  <a:gd name="connsiteY1" fmla="*/ 914802 h 4632035"/>
                  <a:gd name="connsiteX2" fmla="*/ 4175970 w 7301398"/>
                  <a:gd name="connsiteY2" fmla="*/ 974437 h 4632035"/>
                  <a:gd name="connsiteX3" fmla="*/ 2068880 w 7301398"/>
                  <a:gd name="connsiteY3" fmla="*/ 20279 h 4632035"/>
                  <a:gd name="connsiteX4" fmla="*/ 345314 w 7301398"/>
                  <a:gd name="connsiteY4" fmla="*/ 341021 h 4632035"/>
                  <a:gd name="connsiteX5" fmla="*/ 1192 w 7301398"/>
                  <a:gd name="connsiteY5" fmla="*/ 1054683 h 4632035"/>
                  <a:gd name="connsiteX6" fmla="*/ 241034 w 7301398"/>
                  <a:gd name="connsiteY6" fmla="*/ 1774210 h 4632035"/>
                  <a:gd name="connsiteX7" fmla="*/ 480876 w 7301398"/>
                  <a:gd name="connsiteY7" fmla="*/ 2373817 h 4632035"/>
                  <a:gd name="connsiteX8" fmla="*/ 345966 w 7301398"/>
                  <a:gd name="connsiteY8" fmla="*/ 2943444 h 4632035"/>
                  <a:gd name="connsiteX9" fmla="*/ 61153 w 7301398"/>
                  <a:gd name="connsiteY9" fmla="*/ 3588021 h 4632035"/>
                  <a:gd name="connsiteX10" fmla="*/ 300994 w 7301398"/>
                  <a:gd name="connsiteY10" fmla="*/ 4252714 h 4632035"/>
                  <a:gd name="connsiteX11" fmla="*/ 1591798 w 7301398"/>
                  <a:gd name="connsiteY11" fmla="*/ 4632035 h 4632035"/>
                  <a:gd name="connsiteX12" fmla="*/ 4374754 w 7301398"/>
                  <a:gd name="connsiteY12" fmla="*/ 4015810 h 4632035"/>
                  <a:gd name="connsiteX13" fmla="*/ 7301398 w 7301398"/>
                  <a:gd name="connsiteY13" fmla="*/ 3996340 h 4632035"/>
                  <a:gd name="connsiteX0" fmla="*/ 7176922 w 7301398"/>
                  <a:gd name="connsiteY0" fmla="*/ 895657 h 4632035"/>
                  <a:gd name="connsiteX1" fmla="*/ 4175970 w 7301398"/>
                  <a:gd name="connsiteY1" fmla="*/ 974437 h 4632035"/>
                  <a:gd name="connsiteX2" fmla="*/ 2068880 w 7301398"/>
                  <a:gd name="connsiteY2" fmla="*/ 20279 h 4632035"/>
                  <a:gd name="connsiteX3" fmla="*/ 345314 w 7301398"/>
                  <a:gd name="connsiteY3" fmla="*/ 341021 h 4632035"/>
                  <a:gd name="connsiteX4" fmla="*/ 1192 w 7301398"/>
                  <a:gd name="connsiteY4" fmla="*/ 1054683 h 4632035"/>
                  <a:gd name="connsiteX5" fmla="*/ 241034 w 7301398"/>
                  <a:gd name="connsiteY5" fmla="*/ 1774210 h 4632035"/>
                  <a:gd name="connsiteX6" fmla="*/ 480876 w 7301398"/>
                  <a:gd name="connsiteY6" fmla="*/ 2373817 h 4632035"/>
                  <a:gd name="connsiteX7" fmla="*/ 345966 w 7301398"/>
                  <a:gd name="connsiteY7" fmla="*/ 2943444 h 4632035"/>
                  <a:gd name="connsiteX8" fmla="*/ 61153 w 7301398"/>
                  <a:gd name="connsiteY8" fmla="*/ 3588021 h 4632035"/>
                  <a:gd name="connsiteX9" fmla="*/ 300994 w 7301398"/>
                  <a:gd name="connsiteY9" fmla="*/ 4252714 h 4632035"/>
                  <a:gd name="connsiteX10" fmla="*/ 1591798 w 7301398"/>
                  <a:gd name="connsiteY10" fmla="*/ 4632035 h 4632035"/>
                  <a:gd name="connsiteX11" fmla="*/ 4374754 w 7301398"/>
                  <a:gd name="connsiteY11" fmla="*/ 4015810 h 4632035"/>
                  <a:gd name="connsiteX12" fmla="*/ 7301398 w 7301398"/>
                  <a:gd name="connsiteY12" fmla="*/ 3996340 h 4632035"/>
                  <a:gd name="connsiteX0" fmla="*/ 7216678 w 7301398"/>
                  <a:gd name="connsiteY0" fmla="*/ 1054683 h 4632035"/>
                  <a:gd name="connsiteX1" fmla="*/ 4175970 w 7301398"/>
                  <a:gd name="connsiteY1" fmla="*/ 974437 h 4632035"/>
                  <a:gd name="connsiteX2" fmla="*/ 2068880 w 7301398"/>
                  <a:gd name="connsiteY2" fmla="*/ 20279 h 4632035"/>
                  <a:gd name="connsiteX3" fmla="*/ 345314 w 7301398"/>
                  <a:gd name="connsiteY3" fmla="*/ 341021 h 4632035"/>
                  <a:gd name="connsiteX4" fmla="*/ 1192 w 7301398"/>
                  <a:gd name="connsiteY4" fmla="*/ 1054683 h 4632035"/>
                  <a:gd name="connsiteX5" fmla="*/ 241034 w 7301398"/>
                  <a:gd name="connsiteY5" fmla="*/ 1774210 h 4632035"/>
                  <a:gd name="connsiteX6" fmla="*/ 480876 w 7301398"/>
                  <a:gd name="connsiteY6" fmla="*/ 2373817 h 4632035"/>
                  <a:gd name="connsiteX7" fmla="*/ 345966 w 7301398"/>
                  <a:gd name="connsiteY7" fmla="*/ 2943444 h 4632035"/>
                  <a:gd name="connsiteX8" fmla="*/ 61153 w 7301398"/>
                  <a:gd name="connsiteY8" fmla="*/ 3588021 h 4632035"/>
                  <a:gd name="connsiteX9" fmla="*/ 300994 w 7301398"/>
                  <a:gd name="connsiteY9" fmla="*/ 4252714 h 4632035"/>
                  <a:gd name="connsiteX10" fmla="*/ 1591798 w 7301398"/>
                  <a:gd name="connsiteY10" fmla="*/ 4632035 h 4632035"/>
                  <a:gd name="connsiteX11" fmla="*/ 4374754 w 7301398"/>
                  <a:gd name="connsiteY11" fmla="*/ 4015810 h 4632035"/>
                  <a:gd name="connsiteX12" fmla="*/ 7301398 w 7301398"/>
                  <a:gd name="connsiteY12" fmla="*/ 3996340 h 4632035"/>
                  <a:gd name="connsiteX0" fmla="*/ 7216678 w 7301398"/>
                  <a:gd name="connsiteY0" fmla="*/ 1054683 h 4632035"/>
                  <a:gd name="connsiteX1" fmla="*/ 4175970 w 7301398"/>
                  <a:gd name="connsiteY1" fmla="*/ 974437 h 4632035"/>
                  <a:gd name="connsiteX2" fmla="*/ 3102546 w 7301398"/>
                  <a:gd name="connsiteY2" fmla="*/ 497358 h 4632035"/>
                  <a:gd name="connsiteX3" fmla="*/ 2068880 w 7301398"/>
                  <a:gd name="connsiteY3" fmla="*/ 20279 h 4632035"/>
                  <a:gd name="connsiteX4" fmla="*/ 345314 w 7301398"/>
                  <a:gd name="connsiteY4" fmla="*/ 341021 h 4632035"/>
                  <a:gd name="connsiteX5" fmla="*/ 1192 w 7301398"/>
                  <a:gd name="connsiteY5" fmla="*/ 1054683 h 4632035"/>
                  <a:gd name="connsiteX6" fmla="*/ 241034 w 7301398"/>
                  <a:gd name="connsiteY6" fmla="*/ 1774210 h 4632035"/>
                  <a:gd name="connsiteX7" fmla="*/ 480876 w 7301398"/>
                  <a:gd name="connsiteY7" fmla="*/ 2373817 h 4632035"/>
                  <a:gd name="connsiteX8" fmla="*/ 345966 w 7301398"/>
                  <a:gd name="connsiteY8" fmla="*/ 2943444 h 4632035"/>
                  <a:gd name="connsiteX9" fmla="*/ 61153 w 7301398"/>
                  <a:gd name="connsiteY9" fmla="*/ 3588021 h 4632035"/>
                  <a:gd name="connsiteX10" fmla="*/ 300994 w 7301398"/>
                  <a:gd name="connsiteY10" fmla="*/ 4252714 h 4632035"/>
                  <a:gd name="connsiteX11" fmla="*/ 1591798 w 7301398"/>
                  <a:gd name="connsiteY11" fmla="*/ 4632035 h 4632035"/>
                  <a:gd name="connsiteX12" fmla="*/ 4374754 w 7301398"/>
                  <a:gd name="connsiteY12" fmla="*/ 4015810 h 4632035"/>
                  <a:gd name="connsiteX13" fmla="*/ 7301398 w 7301398"/>
                  <a:gd name="connsiteY13" fmla="*/ 3996340 h 4632035"/>
                  <a:gd name="connsiteX0" fmla="*/ 7216678 w 7301398"/>
                  <a:gd name="connsiteY0" fmla="*/ 1054683 h 4632035"/>
                  <a:gd name="connsiteX1" fmla="*/ 4175970 w 7301398"/>
                  <a:gd name="connsiteY1" fmla="*/ 974437 h 4632035"/>
                  <a:gd name="connsiteX2" fmla="*/ 3420598 w 7301398"/>
                  <a:gd name="connsiteY2" fmla="*/ 417845 h 4632035"/>
                  <a:gd name="connsiteX3" fmla="*/ 3102546 w 7301398"/>
                  <a:gd name="connsiteY3" fmla="*/ 497358 h 4632035"/>
                  <a:gd name="connsiteX4" fmla="*/ 2068880 w 7301398"/>
                  <a:gd name="connsiteY4" fmla="*/ 20279 h 4632035"/>
                  <a:gd name="connsiteX5" fmla="*/ 345314 w 7301398"/>
                  <a:gd name="connsiteY5" fmla="*/ 341021 h 4632035"/>
                  <a:gd name="connsiteX6" fmla="*/ 1192 w 7301398"/>
                  <a:gd name="connsiteY6" fmla="*/ 1054683 h 4632035"/>
                  <a:gd name="connsiteX7" fmla="*/ 241034 w 7301398"/>
                  <a:gd name="connsiteY7" fmla="*/ 1774210 h 4632035"/>
                  <a:gd name="connsiteX8" fmla="*/ 480876 w 7301398"/>
                  <a:gd name="connsiteY8" fmla="*/ 2373817 h 4632035"/>
                  <a:gd name="connsiteX9" fmla="*/ 345966 w 7301398"/>
                  <a:gd name="connsiteY9" fmla="*/ 2943444 h 4632035"/>
                  <a:gd name="connsiteX10" fmla="*/ 61153 w 7301398"/>
                  <a:gd name="connsiteY10" fmla="*/ 3588021 h 4632035"/>
                  <a:gd name="connsiteX11" fmla="*/ 300994 w 7301398"/>
                  <a:gd name="connsiteY11" fmla="*/ 4252714 h 4632035"/>
                  <a:gd name="connsiteX12" fmla="*/ 1591798 w 7301398"/>
                  <a:gd name="connsiteY12" fmla="*/ 4632035 h 4632035"/>
                  <a:gd name="connsiteX13" fmla="*/ 4374754 w 7301398"/>
                  <a:gd name="connsiteY13" fmla="*/ 4015810 h 4632035"/>
                  <a:gd name="connsiteX14" fmla="*/ 7301398 w 7301398"/>
                  <a:gd name="connsiteY14" fmla="*/ 3996340 h 4632035"/>
                  <a:gd name="connsiteX0" fmla="*/ 7216678 w 7301398"/>
                  <a:gd name="connsiteY0" fmla="*/ 1054683 h 4632035"/>
                  <a:gd name="connsiteX1" fmla="*/ 4175970 w 7301398"/>
                  <a:gd name="connsiteY1" fmla="*/ 974437 h 4632035"/>
                  <a:gd name="connsiteX2" fmla="*/ 3420598 w 7301398"/>
                  <a:gd name="connsiteY2" fmla="*/ 417845 h 4632035"/>
                  <a:gd name="connsiteX3" fmla="*/ 2068880 w 7301398"/>
                  <a:gd name="connsiteY3" fmla="*/ 20279 h 4632035"/>
                  <a:gd name="connsiteX4" fmla="*/ 345314 w 7301398"/>
                  <a:gd name="connsiteY4" fmla="*/ 341021 h 4632035"/>
                  <a:gd name="connsiteX5" fmla="*/ 1192 w 7301398"/>
                  <a:gd name="connsiteY5" fmla="*/ 1054683 h 4632035"/>
                  <a:gd name="connsiteX6" fmla="*/ 241034 w 7301398"/>
                  <a:gd name="connsiteY6" fmla="*/ 1774210 h 4632035"/>
                  <a:gd name="connsiteX7" fmla="*/ 480876 w 7301398"/>
                  <a:gd name="connsiteY7" fmla="*/ 2373817 h 4632035"/>
                  <a:gd name="connsiteX8" fmla="*/ 345966 w 7301398"/>
                  <a:gd name="connsiteY8" fmla="*/ 2943444 h 4632035"/>
                  <a:gd name="connsiteX9" fmla="*/ 61153 w 7301398"/>
                  <a:gd name="connsiteY9" fmla="*/ 3588021 h 4632035"/>
                  <a:gd name="connsiteX10" fmla="*/ 300994 w 7301398"/>
                  <a:gd name="connsiteY10" fmla="*/ 4252714 h 4632035"/>
                  <a:gd name="connsiteX11" fmla="*/ 1591798 w 7301398"/>
                  <a:gd name="connsiteY11" fmla="*/ 4632035 h 4632035"/>
                  <a:gd name="connsiteX12" fmla="*/ 4374754 w 7301398"/>
                  <a:gd name="connsiteY12" fmla="*/ 4015810 h 4632035"/>
                  <a:gd name="connsiteX13" fmla="*/ 7301398 w 7301398"/>
                  <a:gd name="connsiteY13" fmla="*/ 3996340 h 4632035"/>
                  <a:gd name="connsiteX0" fmla="*/ 7216678 w 7301398"/>
                  <a:gd name="connsiteY0" fmla="*/ 1054683 h 4632035"/>
                  <a:gd name="connsiteX1" fmla="*/ 4175970 w 7301398"/>
                  <a:gd name="connsiteY1" fmla="*/ 974437 h 4632035"/>
                  <a:gd name="connsiteX2" fmla="*/ 3380842 w 7301398"/>
                  <a:gd name="connsiteY2" fmla="*/ 358210 h 4632035"/>
                  <a:gd name="connsiteX3" fmla="*/ 2068880 w 7301398"/>
                  <a:gd name="connsiteY3" fmla="*/ 20279 h 4632035"/>
                  <a:gd name="connsiteX4" fmla="*/ 345314 w 7301398"/>
                  <a:gd name="connsiteY4" fmla="*/ 341021 h 4632035"/>
                  <a:gd name="connsiteX5" fmla="*/ 1192 w 7301398"/>
                  <a:gd name="connsiteY5" fmla="*/ 1054683 h 4632035"/>
                  <a:gd name="connsiteX6" fmla="*/ 241034 w 7301398"/>
                  <a:gd name="connsiteY6" fmla="*/ 1774210 h 4632035"/>
                  <a:gd name="connsiteX7" fmla="*/ 480876 w 7301398"/>
                  <a:gd name="connsiteY7" fmla="*/ 2373817 h 4632035"/>
                  <a:gd name="connsiteX8" fmla="*/ 345966 w 7301398"/>
                  <a:gd name="connsiteY8" fmla="*/ 2943444 h 4632035"/>
                  <a:gd name="connsiteX9" fmla="*/ 61153 w 7301398"/>
                  <a:gd name="connsiteY9" fmla="*/ 3588021 h 4632035"/>
                  <a:gd name="connsiteX10" fmla="*/ 300994 w 7301398"/>
                  <a:gd name="connsiteY10" fmla="*/ 4252714 h 4632035"/>
                  <a:gd name="connsiteX11" fmla="*/ 1591798 w 7301398"/>
                  <a:gd name="connsiteY11" fmla="*/ 4632035 h 4632035"/>
                  <a:gd name="connsiteX12" fmla="*/ 4374754 w 7301398"/>
                  <a:gd name="connsiteY12" fmla="*/ 4015810 h 4632035"/>
                  <a:gd name="connsiteX13" fmla="*/ 7301398 w 7301398"/>
                  <a:gd name="connsiteY13" fmla="*/ 3996340 h 4632035"/>
                  <a:gd name="connsiteX0" fmla="*/ 7216678 w 7301398"/>
                  <a:gd name="connsiteY0" fmla="*/ 1054683 h 4632035"/>
                  <a:gd name="connsiteX1" fmla="*/ 4175970 w 7301398"/>
                  <a:gd name="connsiteY1" fmla="*/ 974437 h 4632035"/>
                  <a:gd name="connsiteX2" fmla="*/ 3380842 w 7301398"/>
                  <a:gd name="connsiteY2" fmla="*/ 358210 h 4632035"/>
                  <a:gd name="connsiteX3" fmla="*/ 2068880 w 7301398"/>
                  <a:gd name="connsiteY3" fmla="*/ 20279 h 4632035"/>
                  <a:gd name="connsiteX4" fmla="*/ 345314 w 7301398"/>
                  <a:gd name="connsiteY4" fmla="*/ 341021 h 4632035"/>
                  <a:gd name="connsiteX5" fmla="*/ 1192 w 7301398"/>
                  <a:gd name="connsiteY5" fmla="*/ 1054683 h 4632035"/>
                  <a:gd name="connsiteX6" fmla="*/ 241034 w 7301398"/>
                  <a:gd name="connsiteY6" fmla="*/ 1774210 h 4632035"/>
                  <a:gd name="connsiteX7" fmla="*/ 480876 w 7301398"/>
                  <a:gd name="connsiteY7" fmla="*/ 2373817 h 4632035"/>
                  <a:gd name="connsiteX8" fmla="*/ 345966 w 7301398"/>
                  <a:gd name="connsiteY8" fmla="*/ 2943444 h 4632035"/>
                  <a:gd name="connsiteX9" fmla="*/ 61153 w 7301398"/>
                  <a:gd name="connsiteY9" fmla="*/ 3588021 h 4632035"/>
                  <a:gd name="connsiteX10" fmla="*/ 300994 w 7301398"/>
                  <a:gd name="connsiteY10" fmla="*/ 4252714 h 4632035"/>
                  <a:gd name="connsiteX11" fmla="*/ 1591798 w 7301398"/>
                  <a:gd name="connsiteY11" fmla="*/ 4632035 h 4632035"/>
                  <a:gd name="connsiteX12" fmla="*/ 3261572 w 7301398"/>
                  <a:gd name="connsiteY12" fmla="*/ 4254350 h 4632035"/>
                  <a:gd name="connsiteX13" fmla="*/ 4374754 w 7301398"/>
                  <a:gd name="connsiteY13" fmla="*/ 4015810 h 4632035"/>
                  <a:gd name="connsiteX14" fmla="*/ 7301398 w 7301398"/>
                  <a:gd name="connsiteY14" fmla="*/ 3996340 h 4632035"/>
                  <a:gd name="connsiteX0" fmla="*/ 7216678 w 7301398"/>
                  <a:gd name="connsiteY0" fmla="*/ 1054683 h 4632035"/>
                  <a:gd name="connsiteX1" fmla="*/ 4175970 w 7301398"/>
                  <a:gd name="connsiteY1" fmla="*/ 974437 h 4632035"/>
                  <a:gd name="connsiteX2" fmla="*/ 3380842 w 7301398"/>
                  <a:gd name="connsiteY2" fmla="*/ 358210 h 4632035"/>
                  <a:gd name="connsiteX3" fmla="*/ 2068880 w 7301398"/>
                  <a:gd name="connsiteY3" fmla="*/ 20279 h 4632035"/>
                  <a:gd name="connsiteX4" fmla="*/ 345314 w 7301398"/>
                  <a:gd name="connsiteY4" fmla="*/ 341021 h 4632035"/>
                  <a:gd name="connsiteX5" fmla="*/ 1192 w 7301398"/>
                  <a:gd name="connsiteY5" fmla="*/ 1054683 h 4632035"/>
                  <a:gd name="connsiteX6" fmla="*/ 241034 w 7301398"/>
                  <a:gd name="connsiteY6" fmla="*/ 1774210 h 4632035"/>
                  <a:gd name="connsiteX7" fmla="*/ 480876 w 7301398"/>
                  <a:gd name="connsiteY7" fmla="*/ 2373817 h 4632035"/>
                  <a:gd name="connsiteX8" fmla="*/ 345966 w 7301398"/>
                  <a:gd name="connsiteY8" fmla="*/ 2943444 h 4632035"/>
                  <a:gd name="connsiteX9" fmla="*/ 61153 w 7301398"/>
                  <a:gd name="connsiteY9" fmla="*/ 3588021 h 4632035"/>
                  <a:gd name="connsiteX10" fmla="*/ 300994 w 7301398"/>
                  <a:gd name="connsiteY10" fmla="*/ 4252714 h 4632035"/>
                  <a:gd name="connsiteX11" fmla="*/ 1591798 w 7301398"/>
                  <a:gd name="connsiteY11" fmla="*/ 4632035 h 4632035"/>
                  <a:gd name="connsiteX12" fmla="*/ 3420598 w 7301398"/>
                  <a:gd name="connsiteY12" fmla="*/ 4373620 h 4632035"/>
                  <a:gd name="connsiteX13" fmla="*/ 4374754 w 7301398"/>
                  <a:gd name="connsiteY13" fmla="*/ 4015810 h 4632035"/>
                  <a:gd name="connsiteX14" fmla="*/ 7301398 w 7301398"/>
                  <a:gd name="connsiteY14" fmla="*/ 3996340 h 4632035"/>
                  <a:gd name="connsiteX0" fmla="*/ 7216678 w 7301398"/>
                  <a:gd name="connsiteY0" fmla="*/ 1054683 h 4632035"/>
                  <a:gd name="connsiteX1" fmla="*/ 4175970 w 7301398"/>
                  <a:gd name="connsiteY1" fmla="*/ 974437 h 4632035"/>
                  <a:gd name="connsiteX2" fmla="*/ 3380842 w 7301398"/>
                  <a:gd name="connsiteY2" fmla="*/ 358210 h 4632035"/>
                  <a:gd name="connsiteX3" fmla="*/ 2068880 w 7301398"/>
                  <a:gd name="connsiteY3" fmla="*/ 20279 h 4632035"/>
                  <a:gd name="connsiteX4" fmla="*/ 345314 w 7301398"/>
                  <a:gd name="connsiteY4" fmla="*/ 341021 h 4632035"/>
                  <a:gd name="connsiteX5" fmla="*/ 1192 w 7301398"/>
                  <a:gd name="connsiteY5" fmla="*/ 1054683 h 4632035"/>
                  <a:gd name="connsiteX6" fmla="*/ 241034 w 7301398"/>
                  <a:gd name="connsiteY6" fmla="*/ 1774210 h 4632035"/>
                  <a:gd name="connsiteX7" fmla="*/ 480876 w 7301398"/>
                  <a:gd name="connsiteY7" fmla="*/ 2373817 h 4632035"/>
                  <a:gd name="connsiteX8" fmla="*/ 345966 w 7301398"/>
                  <a:gd name="connsiteY8" fmla="*/ 2943444 h 4632035"/>
                  <a:gd name="connsiteX9" fmla="*/ 61153 w 7301398"/>
                  <a:gd name="connsiteY9" fmla="*/ 3588021 h 4632035"/>
                  <a:gd name="connsiteX10" fmla="*/ 300994 w 7301398"/>
                  <a:gd name="connsiteY10" fmla="*/ 4252714 h 4632035"/>
                  <a:gd name="connsiteX11" fmla="*/ 1591798 w 7301398"/>
                  <a:gd name="connsiteY11" fmla="*/ 4632035 h 4632035"/>
                  <a:gd name="connsiteX12" fmla="*/ 3420598 w 7301398"/>
                  <a:gd name="connsiteY12" fmla="*/ 4373620 h 4632035"/>
                  <a:gd name="connsiteX13" fmla="*/ 4653050 w 7301398"/>
                  <a:gd name="connsiteY13" fmla="*/ 3717636 h 4632035"/>
                  <a:gd name="connsiteX14" fmla="*/ 7301398 w 7301398"/>
                  <a:gd name="connsiteY14" fmla="*/ 3996340 h 4632035"/>
                  <a:gd name="connsiteX0" fmla="*/ 7216678 w 7420668"/>
                  <a:gd name="connsiteY0" fmla="*/ 1054683 h 4632035"/>
                  <a:gd name="connsiteX1" fmla="*/ 4175970 w 7420668"/>
                  <a:gd name="connsiteY1" fmla="*/ 974437 h 4632035"/>
                  <a:gd name="connsiteX2" fmla="*/ 3380842 w 7420668"/>
                  <a:gd name="connsiteY2" fmla="*/ 358210 h 4632035"/>
                  <a:gd name="connsiteX3" fmla="*/ 2068880 w 7420668"/>
                  <a:gd name="connsiteY3" fmla="*/ 20279 h 4632035"/>
                  <a:gd name="connsiteX4" fmla="*/ 345314 w 7420668"/>
                  <a:gd name="connsiteY4" fmla="*/ 341021 h 4632035"/>
                  <a:gd name="connsiteX5" fmla="*/ 1192 w 7420668"/>
                  <a:gd name="connsiteY5" fmla="*/ 1054683 h 4632035"/>
                  <a:gd name="connsiteX6" fmla="*/ 241034 w 7420668"/>
                  <a:gd name="connsiteY6" fmla="*/ 1774210 h 4632035"/>
                  <a:gd name="connsiteX7" fmla="*/ 480876 w 7420668"/>
                  <a:gd name="connsiteY7" fmla="*/ 2373817 h 4632035"/>
                  <a:gd name="connsiteX8" fmla="*/ 345966 w 7420668"/>
                  <a:gd name="connsiteY8" fmla="*/ 2943444 h 4632035"/>
                  <a:gd name="connsiteX9" fmla="*/ 61153 w 7420668"/>
                  <a:gd name="connsiteY9" fmla="*/ 3588021 h 4632035"/>
                  <a:gd name="connsiteX10" fmla="*/ 300994 w 7420668"/>
                  <a:gd name="connsiteY10" fmla="*/ 4252714 h 4632035"/>
                  <a:gd name="connsiteX11" fmla="*/ 1591798 w 7420668"/>
                  <a:gd name="connsiteY11" fmla="*/ 4632035 h 4632035"/>
                  <a:gd name="connsiteX12" fmla="*/ 3420598 w 7420668"/>
                  <a:gd name="connsiteY12" fmla="*/ 4373620 h 4632035"/>
                  <a:gd name="connsiteX13" fmla="*/ 4653050 w 7420668"/>
                  <a:gd name="connsiteY13" fmla="*/ 3717636 h 4632035"/>
                  <a:gd name="connsiteX14" fmla="*/ 7420668 w 7420668"/>
                  <a:gd name="connsiteY14" fmla="*/ 3718044 h 4632035"/>
                  <a:gd name="connsiteX0" fmla="*/ 7216678 w 7420668"/>
                  <a:gd name="connsiteY0" fmla="*/ 1054683 h 4632035"/>
                  <a:gd name="connsiteX1" fmla="*/ 4494022 w 7420668"/>
                  <a:gd name="connsiteY1" fmla="*/ 1332245 h 4632035"/>
                  <a:gd name="connsiteX2" fmla="*/ 4175970 w 7420668"/>
                  <a:gd name="connsiteY2" fmla="*/ 974437 h 4632035"/>
                  <a:gd name="connsiteX3" fmla="*/ 3380842 w 7420668"/>
                  <a:gd name="connsiteY3" fmla="*/ 358210 h 4632035"/>
                  <a:gd name="connsiteX4" fmla="*/ 2068880 w 7420668"/>
                  <a:gd name="connsiteY4" fmla="*/ 20279 h 4632035"/>
                  <a:gd name="connsiteX5" fmla="*/ 345314 w 7420668"/>
                  <a:gd name="connsiteY5" fmla="*/ 341021 h 4632035"/>
                  <a:gd name="connsiteX6" fmla="*/ 1192 w 7420668"/>
                  <a:gd name="connsiteY6" fmla="*/ 1054683 h 4632035"/>
                  <a:gd name="connsiteX7" fmla="*/ 241034 w 7420668"/>
                  <a:gd name="connsiteY7" fmla="*/ 1774210 h 4632035"/>
                  <a:gd name="connsiteX8" fmla="*/ 480876 w 7420668"/>
                  <a:gd name="connsiteY8" fmla="*/ 2373817 h 4632035"/>
                  <a:gd name="connsiteX9" fmla="*/ 345966 w 7420668"/>
                  <a:gd name="connsiteY9" fmla="*/ 2943444 h 4632035"/>
                  <a:gd name="connsiteX10" fmla="*/ 61153 w 7420668"/>
                  <a:gd name="connsiteY10" fmla="*/ 3588021 h 4632035"/>
                  <a:gd name="connsiteX11" fmla="*/ 300994 w 7420668"/>
                  <a:gd name="connsiteY11" fmla="*/ 4252714 h 4632035"/>
                  <a:gd name="connsiteX12" fmla="*/ 1591798 w 7420668"/>
                  <a:gd name="connsiteY12" fmla="*/ 4632035 h 4632035"/>
                  <a:gd name="connsiteX13" fmla="*/ 3420598 w 7420668"/>
                  <a:gd name="connsiteY13" fmla="*/ 4373620 h 4632035"/>
                  <a:gd name="connsiteX14" fmla="*/ 4653050 w 7420668"/>
                  <a:gd name="connsiteY14" fmla="*/ 3717636 h 4632035"/>
                  <a:gd name="connsiteX15" fmla="*/ 7420668 w 7420668"/>
                  <a:gd name="connsiteY15" fmla="*/ 3718044 h 4632035"/>
                  <a:gd name="connsiteX0" fmla="*/ 7375704 w 7420668"/>
                  <a:gd name="connsiteY0" fmla="*/ 1372735 h 4632035"/>
                  <a:gd name="connsiteX1" fmla="*/ 4494022 w 7420668"/>
                  <a:gd name="connsiteY1" fmla="*/ 1332245 h 4632035"/>
                  <a:gd name="connsiteX2" fmla="*/ 4175970 w 7420668"/>
                  <a:gd name="connsiteY2" fmla="*/ 974437 h 4632035"/>
                  <a:gd name="connsiteX3" fmla="*/ 3380842 w 7420668"/>
                  <a:gd name="connsiteY3" fmla="*/ 358210 h 4632035"/>
                  <a:gd name="connsiteX4" fmla="*/ 2068880 w 7420668"/>
                  <a:gd name="connsiteY4" fmla="*/ 20279 h 4632035"/>
                  <a:gd name="connsiteX5" fmla="*/ 345314 w 7420668"/>
                  <a:gd name="connsiteY5" fmla="*/ 341021 h 4632035"/>
                  <a:gd name="connsiteX6" fmla="*/ 1192 w 7420668"/>
                  <a:gd name="connsiteY6" fmla="*/ 1054683 h 4632035"/>
                  <a:gd name="connsiteX7" fmla="*/ 241034 w 7420668"/>
                  <a:gd name="connsiteY7" fmla="*/ 1774210 h 4632035"/>
                  <a:gd name="connsiteX8" fmla="*/ 480876 w 7420668"/>
                  <a:gd name="connsiteY8" fmla="*/ 2373817 h 4632035"/>
                  <a:gd name="connsiteX9" fmla="*/ 345966 w 7420668"/>
                  <a:gd name="connsiteY9" fmla="*/ 2943444 h 4632035"/>
                  <a:gd name="connsiteX10" fmla="*/ 61153 w 7420668"/>
                  <a:gd name="connsiteY10" fmla="*/ 3588021 h 4632035"/>
                  <a:gd name="connsiteX11" fmla="*/ 300994 w 7420668"/>
                  <a:gd name="connsiteY11" fmla="*/ 4252714 h 4632035"/>
                  <a:gd name="connsiteX12" fmla="*/ 1591798 w 7420668"/>
                  <a:gd name="connsiteY12" fmla="*/ 4632035 h 4632035"/>
                  <a:gd name="connsiteX13" fmla="*/ 3420598 w 7420668"/>
                  <a:gd name="connsiteY13" fmla="*/ 4373620 h 4632035"/>
                  <a:gd name="connsiteX14" fmla="*/ 4653050 w 7420668"/>
                  <a:gd name="connsiteY14" fmla="*/ 3717636 h 4632035"/>
                  <a:gd name="connsiteX15" fmla="*/ 7420668 w 7420668"/>
                  <a:gd name="connsiteY15" fmla="*/ 3718044 h 4632035"/>
                  <a:gd name="connsiteX0" fmla="*/ 7375704 w 7420668"/>
                  <a:gd name="connsiteY0" fmla="*/ 1372735 h 4632035"/>
                  <a:gd name="connsiteX1" fmla="*/ 4494022 w 7420668"/>
                  <a:gd name="connsiteY1" fmla="*/ 1332245 h 4632035"/>
                  <a:gd name="connsiteX2" fmla="*/ 3380842 w 7420668"/>
                  <a:gd name="connsiteY2" fmla="*/ 358210 h 4632035"/>
                  <a:gd name="connsiteX3" fmla="*/ 2068880 w 7420668"/>
                  <a:gd name="connsiteY3" fmla="*/ 20279 h 4632035"/>
                  <a:gd name="connsiteX4" fmla="*/ 345314 w 7420668"/>
                  <a:gd name="connsiteY4" fmla="*/ 341021 h 4632035"/>
                  <a:gd name="connsiteX5" fmla="*/ 1192 w 7420668"/>
                  <a:gd name="connsiteY5" fmla="*/ 1054683 h 4632035"/>
                  <a:gd name="connsiteX6" fmla="*/ 241034 w 7420668"/>
                  <a:gd name="connsiteY6" fmla="*/ 1774210 h 4632035"/>
                  <a:gd name="connsiteX7" fmla="*/ 480876 w 7420668"/>
                  <a:gd name="connsiteY7" fmla="*/ 2373817 h 4632035"/>
                  <a:gd name="connsiteX8" fmla="*/ 345966 w 7420668"/>
                  <a:gd name="connsiteY8" fmla="*/ 2943444 h 4632035"/>
                  <a:gd name="connsiteX9" fmla="*/ 61153 w 7420668"/>
                  <a:gd name="connsiteY9" fmla="*/ 3588021 h 4632035"/>
                  <a:gd name="connsiteX10" fmla="*/ 300994 w 7420668"/>
                  <a:gd name="connsiteY10" fmla="*/ 4252714 h 4632035"/>
                  <a:gd name="connsiteX11" fmla="*/ 1591798 w 7420668"/>
                  <a:gd name="connsiteY11" fmla="*/ 4632035 h 4632035"/>
                  <a:gd name="connsiteX12" fmla="*/ 3420598 w 7420668"/>
                  <a:gd name="connsiteY12" fmla="*/ 4373620 h 4632035"/>
                  <a:gd name="connsiteX13" fmla="*/ 4653050 w 7420668"/>
                  <a:gd name="connsiteY13" fmla="*/ 3717636 h 4632035"/>
                  <a:gd name="connsiteX14" fmla="*/ 7420668 w 7420668"/>
                  <a:gd name="connsiteY14" fmla="*/ 3718044 h 4632035"/>
                  <a:gd name="connsiteX0" fmla="*/ 7375704 w 7420668"/>
                  <a:gd name="connsiteY0" fmla="*/ 1372735 h 4632035"/>
                  <a:gd name="connsiteX1" fmla="*/ 4494022 w 7420668"/>
                  <a:gd name="connsiteY1" fmla="*/ 1332245 h 4632035"/>
                  <a:gd name="connsiteX2" fmla="*/ 3380842 w 7420668"/>
                  <a:gd name="connsiteY2" fmla="*/ 358210 h 4632035"/>
                  <a:gd name="connsiteX3" fmla="*/ 2068880 w 7420668"/>
                  <a:gd name="connsiteY3" fmla="*/ 20279 h 4632035"/>
                  <a:gd name="connsiteX4" fmla="*/ 345314 w 7420668"/>
                  <a:gd name="connsiteY4" fmla="*/ 341021 h 4632035"/>
                  <a:gd name="connsiteX5" fmla="*/ 1192 w 7420668"/>
                  <a:gd name="connsiteY5" fmla="*/ 1054683 h 4632035"/>
                  <a:gd name="connsiteX6" fmla="*/ 241034 w 7420668"/>
                  <a:gd name="connsiteY6" fmla="*/ 1774210 h 4632035"/>
                  <a:gd name="connsiteX7" fmla="*/ 480876 w 7420668"/>
                  <a:gd name="connsiteY7" fmla="*/ 2373817 h 4632035"/>
                  <a:gd name="connsiteX8" fmla="*/ 345966 w 7420668"/>
                  <a:gd name="connsiteY8" fmla="*/ 2943444 h 4632035"/>
                  <a:gd name="connsiteX9" fmla="*/ 61153 w 7420668"/>
                  <a:gd name="connsiteY9" fmla="*/ 3588021 h 4632035"/>
                  <a:gd name="connsiteX10" fmla="*/ 300994 w 7420668"/>
                  <a:gd name="connsiteY10" fmla="*/ 4252714 h 4632035"/>
                  <a:gd name="connsiteX11" fmla="*/ 1591798 w 7420668"/>
                  <a:gd name="connsiteY11" fmla="*/ 4632035 h 4632035"/>
                  <a:gd name="connsiteX12" fmla="*/ 3460354 w 7420668"/>
                  <a:gd name="connsiteY12" fmla="*/ 4274228 h 4632035"/>
                  <a:gd name="connsiteX13" fmla="*/ 4653050 w 7420668"/>
                  <a:gd name="connsiteY13" fmla="*/ 3717636 h 4632035"/>
                  <a:gd name="connsiteX14" fmla="*/ 7420668 w 7420668"/>
                  <a:gd name="connsiteY14" fmla="*/ 3718044 h 4632035"/>
                  <a:gd name="connsiteX0" fmla="*/ 7375704 w 7420668"/>
                  <a:gd name="connsiteY0" fmla="*/ 1372735 h 4632035"/>
                  <a:gd name="connsiteX1" fmla="*/ 4494022 w 7420668"/>
                  <a:gd name="connsiteY1" fmla="*/ 1332245 h 4632035"/>
                  <a:gd name="connsiteX2" fmla="*/ 3380842 w 7420668"/>
                  <a:gd name="connsiteY2" fmla="*/ 358210 h 4632035"/>
                  <a:gd name="connsiteX3" fmla="*/ 2068880 w 7420668"/>
                  <a:gd name="connsiteY3" fmla="*/ 20279 h 4632035"/>
                  <a:gd name="connsiteX4" fmla="*/ 345314 w 7420668"/>
                  <a:gd name="connsiteY4" fmla="*/ 341021 h 4632035"/>
                  <a:gd name="connsiteX5" fmla="*/ 1192 w 7420668"/>
                  <a:gd name="connsiteY5" fmla="*/ 1054683 h 4632035"/>
                  <a:gd name="connsiteX6" fmla="*/ 241034 w 7420668"/>
                  <a:gd name="connsiteY6" fmla="*/ 1774210 h 4632035"/>
                  <a:gd name="connsiteX7" fmla="*/ 480876 w 7420668"/>
                  <a:gd name="connsiteY7" fmla="*/ 2373817 h 4632035"/>
                  <a:gd name="connsiteX8" fmla="*/ 345966 w 7420668"/>
                  <a:gd name="connsiteY8" fmla="*/ 2943444 h 4632035"/>
                  <a:gd name="connsiteX9" fmla="*/ 61153 w 7420668"/>
                  <a:gd name="connsiteY9" fmla="*/ 3588021 h 4632035"/>
                  <a:gd name="connsiteX10" fmla="*/ 300994 w 7420668"/>
                  <a:gd name="connsiteY10" fmla="*/ 4252714 h 4632035"/>
                  <a:gd name="connsiteX11" fmla="*/ 1591798 w 7420668"/>
                  <a:gd name="connsiteY11" fmla="*/ 4632035 h 4632035"/>
                  <a:gd name="connsiteX12" fmla="*/ 3460354 w 7420668"/>
                  <a:gd name="connsiteY12" fmla="*/ 4413376 h 4632035"/>
                  <a:gd name="connsiteX13" fmla="*/ 4653050 w 7420668"/>
                  <a:gd name="connsiteY13" fmla="*/ 3717636 h 4632035"/>
                  <a:gd name="connsiteX14" fmla="*/ 7420668 w 7420668"/>
                  <a:gd name="connsiteY14" fmla="*/ 3718044 h 4632035"/>
                  <a:gd name="connsiteX0" fmla="*/ 7375704 w 7420668"/>
                  <a:gd name="connsiteY0" fmla="*/ 1372735 h 4632035"/>
                  <a:gd name="connsiteX1" fmla="*/ 4494022 w 7420668"/>
                  <a:gd name="connsiteY1" fmla="*/ 1332245 h 4632035"/>
                  <a:gd name="connsiteX2" fmla="*/ 3380842 w 7420668"/>
                  <a:gd name="connsiteY2" fmla="*/ 358210 h 4632035"/>
                  <a:gd name="connsiteX3" fmla="*/ 2068880 w 7420668"/>
                  <a:gd name="connsiteY3" fmla="*/ 20279 h 4632035"/>
                  <a:gd name="connsiteX4" fmla="*/ 345314 w 7420668"/>
                  <a:gd name="connsiteY4" fmla="*/ 341021 h 4632035"/>
                  <a:gd name="connsiteX5" fmla="*/ 1192 w 7420668"/>
                  <a:gd name="connsiteY5" fmla="*/ 1054683 h 4632035"/>
                  <a:gd name="connsiteX6" fmla="*/ 241034 w 7420668"/>
                  <a:gd name="connsiteY6" fmla="*/ 1774210 h 4632035"/>
                  <a:gd name="connsiteX7" fmla="*/ 480876 w 7420668"/>
                  <a:gd name="connsiteY7" fmla="*/ 2373817 h 4632035"/>
                  <a:gd name="connsiteX8" fmla="*/ 345966 w 7420668"/>
                  <a:gd name="connsiteY8" fmla="*/ 2943444 h 4632035"/>
                  <a:gd name="connsiteX9" fmla="*/ 61153 w 7420668"/>
                  <a:gd name="connsiteY9" fmla="*/ 3588021 h 4632035"/>
                  <a:gd name="connsiteX10" fmla="*/ 300994 w 7420668"/>
                  <a:gd name="connsiteY10" fmla="*/ 4252714 h 4632035"/>
                  <a:gd name="connsiteX11" fmla="*/ 1591798 w 7420668"/>
                  <a:gd name="connsiteY11" fmla="*/ 4632035 h 4632035"/>
                  <a:gd name="connsiteX12" fmla="*/ 3380840 w 7420668"/>
                  <a:gd name="connsiteY12" fmla="*/ 4353741 h 4632035"/>
                  <a:gd name="connsiteX13" fmla="*/ 4653050 w 7420668"/>
                  <a:gd name="connsiteY13" fmla="*/ 3717636 h 4632035"/>
                  <a:gd name="connsiteX14" fmla="*/ 7420668 w 7420668"/>
                  <a:gd name="connsiteY14" fmla="*/ 3718044 h 4632035"/>
                  <a:gd name="connsiteX0" fmla="*/ 7375704 w 7420668"/>
                  <a:gd name="connsiteY0" fmla="*/ 1372735 h 4632035"/>
                  <a:gd name="connsiteX1" fmla="*/ 4494022 w 7420668"/>
                  <a:gd name="connsiteY1" fmla="*/ 1332245 h 4632035"/>
                  <a:gd name="connsiteX2" fmla="*/ 3380842 w 7420668"/>
                  <a:gd name="connsiteY2" fmla="*/ 358210 h 4632035"/>
                  <a:gd name="connsiteX3" fmla="*/ 2068880 w 7420668"/>
                  <a:gd name="connsiteY3" fmla="*/ 20279 h 4632035"/>
                  <a:gd name="connsiteX4" fmla="*/ 345314 w 7420668"/>
                  <a:gd name="connsiteY4" fmla="*/ 341021 h 4632035"/>
                  <a:gd name="connsiteX5" fmla="*/ 1192 w 7420668"/>
                  <a:gd name="connsiteY5" fmla="*/ 1054683 h 4632035"/>
                  <a:gd name="connsiteX6" fmla="*/ 241034 w 7420668"/>
                  <a:gd name="connsiteY6" fmla="*/ 1774210 h 4632035"/>
                  <a:gd name="connsiteX7" fmla="*/ 480876 w 7420668"/>
                  <a:gd name="connsiteY7" fmla="*/ 2373817 h 4632035"/>
                  <a:gd name="connsiteX8" fmla="*/ 345966 w 7420668"/>
                  <a:gd name="connsiteY8" fmla="*/ 2943444 h 4632035"/>
                  <a:gd name="connsiteX9" fmla="*/ 61153 w 7420668"/>
                  <a:gd name="connsiteY9" fmla="*/ 3588021 h 4632035"/>
                  <a:gd name="connsiteX10" fmla="*/ 300994 w 7420668"/>
                  <a:gd name="connsiteY10" fmla="*/ 4252714 h 4632035"/>
                  <a:gd name="connsiteX11" fmla="*/ 1591798 w 7420668"/>
                  <a:gd name="connsiteY11" fmla="*/ 4632035 h 4632035"/>
                  <a:gd name="connsiteX12" fmla="*/ 3380840 w 7420668"/>
                  <a:gd name="connsiteY12" fmla="*/ 4353741 h 4632035"/>
                  <a:gd name="connsiteX13" fmla="*/ 4653050 w 7420668"/>
                  <a:gd name="connsiteY13" fmla="*/ 3598367 h 4632035"/>
                  <a:gd name="connsiteX14" fmla="*/ 7420668 w 7420668"/>
                  <a:gd name="connsiteY14" fmla="*/ 3718044 h 4632035"/>
                  <a:gd name="connsiteX0" fmla="*/ 7375704 w 7420668"/>
                  <a:gd name="connsiteY0" fmla="*/ 1372735 h 4632035"/>
                  <a:gd name="connsiteX1" fmla="*/ 4494022 w 7420668"/>
                  <a:gd name="connsiteY1" fmla="*/ 1332245 h 4632035"/>
                  <a:gd name="connsiteX2" fmla="*/ 3380842 w 7420668"/>
                  <a:gd name="connsiteY2" fmla="*/ 358210 h 4632035"/>
                  <a:gd name="connsiteX3" fmla="*/ 2068880 w 7420668"/>
                  <a:gd name="connsiteY3" fmla="*/ 20279 h 4632035"/>
                  <a:gd name="connsiteX4" fmla="*/ 345314 w 7420668"/>
                  <a:gd name="connsiteY4" fmla="*/ 341021 h 4632035"/>
                  <a:gd name="connsiteX5" fmla="*/ 1192 w 7420668"/>
                  <a:gd name="connsiteY5" fmla="*/ 1054683 h 4632035"/>
                  <a:gd name="connsiteX6" fmla="*/ 241034 w 7420668"/>
                  <a:gd name="connsiteY6" fmla="*/ 1774210 h 4632035"/>
                  <a:gd name="connsiteX7" fmla="*/ 480876 w 7420668"/>
                  <a:gd name="connsiteY7" fmla="*/ 2373817 h 4632035"/>
                  <a:gd name="connsiteX8" fmla="*/ 345966 w 7420668"/>
                  <a:gd name="connsiteY8" fmla="*/ 2943444 h 4632035"/>
                  <a:gd name="connsiteX9" fmla="*/ 61153 w 7420668"/>
                  <a:gd name="connsiteY9" fmla="*/ 3588021 h 4632035"/>
                  <a:gd name="connsiteX10" fmla="*/ 300994 w 7420668"/>
                  <a:gd name="connsiteY10" fmla="*/ 4252714 h 4632035"/>
                  <a:gd name="connsiteX11" fmla="*/ 1591798 w 7420668"/>
                  <a:gd name="connsiteY11" fmla="*/ 4632035 h 4632035"/>
                  <a:gd name="connsiteX12" fmla="*/ 3380840 w 7420668"/>
                  <a:gd name="connsiteY12" fmla="*/ 4353741 h 4632035"/>
                  <a:gd name="connsiteX13" fmla="*/ 4653050 w 7420668"/>
                  <a:gd name="connsiteY13" fmla="*/ 3598367 h 4632035"/>
                  <a:gd name="connsiteX14" fmla="*/ 7420668 w 7420668"/>
                  <a:gd name="connsiteY14" fmla="*/ 3618653 h 4632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420668" h="4632035">
                    <a:moveTo>
                      <a:pt x="7375704" y="1372735"/>
                    </a:moveTo>
                    <a:lnTo>
                      <a:pt x="4494022" y="1332245"/>
                    </a:lnTo>
                    <a:lnTo>
                      <a:pt x="3380842" y="358210"/>
                    </a:lnTo>
                    <a:lnTo>
                      <a:pt x="2068880" y="20279"/>
                    </a:lnTo>
                    <a:cubicBezTo>
                      <a:pt x="1110045" y="-71590"/>
                      <a:pt x="689929" y="168620"/>
                      <a:pt x="345314" y="341021"/>
                    </a:cubicBezTo>
                    <a:cubicBezTo>
                      <a:pt x="699" y="513422"/>
                      <a:pt x="18572" y="815818"/>
                      <a:pt x="1192" y="1054683"/>
                    </a:cubicBezTo>
                    <a:cubicBezTo>
                      <a:pt x="-16188" y="1293548"/>
                      <a:pt x="161087" y="1554354"/>
                      <a:pt x="241034" y="1774210"/>
                    </a:cubicBezTo>
                    <a:cubicBezTo>
                      <a:pt x="320981" y="1994066"/>
                      <a:pt x="463387" y="2178945"/>
                      <a:pt x="480876" y="2373817"/>
                    </a:cubicBezTo>
                    <a:cubicBezTo>
                      <a:pt x="498365" y="2568689"/>
                      <a:pt x="415920" y="2741077"/>
                      <a:pt x="345966" y="2943444"/>
                    </a:cubicBezTo>
                    <a:cubicBezTo>
                      <a:pt x="276012" y="3145811"/>
                      <a:pt x="68648" y="3369809"/>
                      <a:pt x="61153" y="3588021"/>
                    </a:cubicBezTo>
                    <a:cubicBezTo>
                      <a:pt x="53658" y="3806233"/>
                      <a:pt x="125400" y="4078712"/>
                      <a:pt x="300994" y="4252714"/>
                    </a:cubicBezTo>
                    <a:cubicBezTo>
                      <a:pt x="476589" y="4426716"/>
                      <a:pt x="1098368" y="4631762"/>
                      <a:pt x="1591798" y="4632035"/>
                    </a:cubicBezTo>
                    <a:lnTo>
                      <a:pt x="3380840" y="4353741"/>
                    </a:lnTo>
                    <a:lnTo>
                      <a:pt x="4653050" y="3598367"/>
                    </a:lnTo>
                    <a:cubicBezTo>
                      <a:pt x="5598024" y="3505670"/>
                      <a:pt x="6819233" y="3606144"/>
                      <a:pt x="7420668" y="3618653"/>
                    </a:cubicBezTo>
                  </a:path>
                </a:pathLst>
              </a:custGeom>
              <a:ln w="127000" cmpd="sng"/>
              <a:effectLst>
                <a:glow rad="101600">
                  <a:schemeClr val="tx2">
                    <a:lumMod val="40000"/>
                    <a:lumOff val="60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800">
                  <a:ln w="76200">
                    <a:solidFill>
                      <a:prstClr val="black"/>
                    </a:solidFill>
                  </a:ln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Forme libre 35"/>
              <p:cNvSpPr/>
              <p:nvPr/>
            </p:nvSpPr>
            <p:spPr>
              <a:xfrm flipH="1">
                <a:off x="1979712" y="2328189"/>
                <a:ext cx="1438782" cy="2157166"/>
              </a:xfrm>
              <a:custGeom>
                <a:avLst/>
                <a:gdLst>
                  <a:gd name="connsiteX0" fmla="*/ 909603 w 909603"/>
                  <a:gd name="connsiteY0" fmla="*/ 0 h 3777521"/>
                  <a:gd name="connsiteX1" fmla="*/ 280016 w 909603"/>
                  <a:gd name="connsiteY1" fmla="*/ 359764 h 3777521"/>
                  <a:gd name="connsiteX2" fmla="*/ 55164 w 909603"/>
                  <a:gd name="connsiteY2" fmla="*/ 914400 h 3777521"/>
                  <a:gd name="connsiteX3" fmla="*/ 295006 w 909603"/>
                  <a:gd name="connsiteY3" fmla="*/ 1633927 h 3777521"/>
                  <a:gd name="connsiteX4" fmla="*/ 474888 w 909603"/>
                  <a:gd name="connsiteY4" fmla="*/ 2173573 h 3777521"/>
                  <a:gd name="connsiteX5" fmla="*/ 309997 w 909603"/>
                  <a:gd name="connsiteY5" fmla="*/ 2758190 h 3777521"/>
                  <a:gd name="connsiteX6" fmla="*/ 25183 w 909603"/>
                  <a:gd name="connsiteY6" fmla="*/ 3117954 h 3777521"/>
                  <a:gd name="connsiteX7" fmla="*/ 70154 w 909603"/>
                  <a:gd name="connsiteY7" fmla="*/ 3777521 h 3777521"/>
                  <a:gd name="connsiteX0" fmla="*/ 931446 w 931446"/>
                  <a:gd name="connsiteY0" fmla="*/ 0 h 3777521"/>
                  <a:gd name="connsiteX1" fmla="*/ 301859 w 931446"/>
                  <a:gd name="connsiteY1" fmla="*/ 359764 h 3777521"/>
                  <a:gd name="connsiteX2" fmla="*/ 77007 w 931446"/>
                  <a:gd name="connsiteY2" fmla="*/ 914400 h 3777521"/>
                  <a:gd name="connsiteX3" fmla="*/ 316849 w 931446"/>
                  <a:gd name="connsiteY3" fmla="*/ 1633927 h 3777521"/>
                  <a:gd name="connsiteX4" fmla="*/ 496731 w 931446"/>
                  <a:gd name="connsiteY4" fmla="*/ 2173573 h 3777521"/>
                  <a:gd name="connsiteX5" fmla="*/ 331840 w 931446"/>
                  <a:gd name="connsiteY5" fmla="*/ 2758190 h 3777521"/>
                  <a:gd name="connsiteX6" fmla="*/ 17046 w 931446"/>
                  <a:gd name="connsiteY6" fmla="*/ 3297836 h 3777521"/>
                  <a:gd name="connsiteX7" fmla="*/ 91997 w 931446"/>
                  <a:gd name="connsiteY7" fmla="*/ 3777521 h 3777521"/>
                  <a:gd name="connsiteX0" fmla="*/ 915399 w 915399"/>
                  <a:gd name="connsiteY0" fmla="*/ 0 h 4077324"/>
                  <a:gd name="connsiteX1" fmla="*/ 285812 w 915399"/>
                  <a:gd name="connsiteY1" fmla="*/ 359764 h 4077324"/>
                  <a:gd name="connsiteX2" fmla="*/ 60960 w 915399"/>
                  <a:gd name="connsiteY2" fmla="*/ 914400 h 4077324"/>
                  <a:gd name="connsiteX3" fmla="*/ 300802 w 915399"/>
                  <a:gd name="connsiteY3" fmla="*/ 1633927 h 4077324"/>
                  <a:gd name="connsiteX4" fmla="*/ 480684 w 915399"/>
                  <a:gd name="connsiteY4" fmla="*/ 2173573 h 4077324"/>
                  <a:gd name="connsiteX5" fmla="*/ 315793 w 915399"/>
                  <a:gd name="connsiteY5" fmla="*/ 2758190 h 4077324"/>
                  <a:gd name="connsiteX6" fmla="*/ 999 w 915399"/>
                  <a:gd name="connsiteY6" fmla="*/ 3297836 h 4077324"/>
                  <a:gd name="connsiteX7" fmla="*/ 225851 w 915399"/>
                  <a:gd name="connsiteY7" fmla="*/ 4077324 h 4077324"/>
                  <a:gd name="connsiteX0" fmla="*/ 914698 w 914698"/>
                  <a:gd name="connsiteY0" fmla="*/ 0 h 4092314"/>
                  <a:gd name="connsiteX1" fmla="*/ 285111 w 914698"/>
                  <a:gd name="connsiteY1" fmla="*/ 359764 h 4092314"/>
                  <a:gd name="connsiteX2" fmla="*/ 60259 w 914698"/>
                  <a:gd name="connsiteY2" fmla="*/ 914400 h 4092314"/>
                  <a:gd name="connsiteX3" fmla="*/ 300101 w 914698"/>
                  <a:gd name="connsiteY3" fmla="*/ 1633927 h 4092314"/>
                  <a:gd name="connsiteX4" fmla="*/ 479983 w 914698"/>
                  <a:gd name="connsiteY4" fmla="*/ 2173573 h 4092314"/>
                  <a:gd name="connsiteX5" fmla="*/ 315092 w 914698"/>
                  <a:gd name="connsiteY5" fmla="*/ 2758190 h 4092314"/>
                  <a:gd name="connsiteX6" fmla="*/ 298 w 914698"/>
                  <a:gd name="connsiteY6" fmla="*/ 3297836 h 4092314"/>
                  <a:gd name="connsiteX7" fmla="*/ 375051 w 914698"/>
                  <a:gd name="connsiteY7" fmla="*/ 4092314 h 4092314"/>
                  <a:gd name="connsiteX0" fmla="*/ 884749 w 884749"/>
                  <a:gd name="connsiteY0" fmla="*/ 0 h 4092314"/>
                  <a:gd name="connsiteX1" fmla="*/ 255162 w 884749"/>
                  <a:gd name="connsiteY1" fmla="*/ 359764 h 4092314"/>
                  <a:gd name="connsiteX2" fmla="*/ 30310 w 884749"/>
                  <a:gd name="connsiteY2" fmla="*/ 914400 h 4092314"/>
                  <a:gd name="connsiteX3" fmla="*/ 270152 w 884749"/>
                  <a:gd name="connsiteY3" fmla="*/ 1633927 h 4092314"/>
                  <a:gd name="connsiteX4" fmla="*/ 450034 w 884749"/>
                  <a:gd name="connsiteY4" fmla="*/ 2173573 h 4092314"/>
                  <a:gd name="connsiteX5" fmla="*/ 285143 w 884749"/>
                  <a:gd name="connsiteY5" fmla="*/ 2758190 h 4092314"/>
                  <a:gd name="connsiteX6" fmla="*/ 330 w 884749"/>
                  <a:gd name="connsiteY6" fmla="*/ 3507699 h 4092314"/>
                  <a:gd name="connsiteX7" fmla="*/ 345102 w 884749"/>
                  <a:gd name="connsiteY7" fmla="*/ 4092314 h 4092314"/>
                  <a:gd name="connsiteX0" fmla="*/ 884749 w 884749"/>
                  <a:gd name="connsiteY0" fmla="*/ 0 h 4092314"/>
                  <a:gd name="connsiteX1" fmla="*/ 255162 w 884749"/>
                  <a:gd name="connsiteY1" fmla="*/ 359764 h 4092314"/>
                  <a:gd name="connsiteX2" fmla="*/ 30310 w 884749"/>
                  <a:gd name="connsiteY2" fmla="*/ 914400 h 4092314"/>
                  <a:gd name="connsiteX3" fmla="*/ 270152 w 884749"/>
                  <a:gd name="connsiteY3" fmla="*/ 1633927 h 4092314"/>
                  <a:gd name="connsiteX4" fmla="*/ 450034 w 884749"/>
                  <a:gd name="connsiteY4" fmla="*/ 2173573 h 4092314"/>
                  <a:gd name="connsiteX5" fmla="*/ 285143 w 884749"/>
                  <a:gd name="connsiteY5" fmla="*/ 2758190 h 4092314"/>
                  <a:gd name="connsiteX6" fmla="*/ 330 w 884749"/>
                  <a:gd name="connsiteY6" fmla="*/ 3222886 h 4092314"/>
                  <a:gd name="connsiteX7" fmla="*/ 345102 w 884749"/>
                  <a:gd name="connsiteY7" fmla="*/ 4092314 h 4092314"/>
                  <a:gd name="connsiteX0" fmla="*/ 884763 w 884763"/>
                  <a:gd name="connsiteY0" fmla="*/ 0 h 4092314"/>
                  <a:gd name="connsiteX1" fmla="*/ 255176 w 884763"/>
                  <a:gd name="connsiteY1" fmla="*/ 359764 h 4092314"/>
                  <a:gd name="connsiteX2" fmla="*/ 30324 w 884763"/>
                  <a:gd name="connsiteY2" fmla="*/ 914400 h 4092314"/>
                  <a:gd name="connsiteX3" fmla="*/ 270166 w 884763"/>
                  <a:gd name="connsiteY3" fmla="*/ 1633927 h 4092314"/>
                  <a:gd name="connsiteX4" fmla="*/ 510008 w 884763"/>
                  <a:gd name="connsiteY4" fmla="*/ 2233534 h 4092314"/>
                  <a:gd name="connsiteX5" fmla="*/ 285157 w 884763"/>
                  <a:gd name="connsiteY5" fmla="*/ 2758190 h 4092314"/>
                  <a:gd name="connsiteX6" fmla="*/ 344 w 884763"/>
                  <a:gd name="connsiteY6" fmla="*/ 3222886 h 4092314"/>
                  <a:gd name="connsiteX7" fmla="*/ 345116 w 884763"/>
                  <a:gd name="connsiteY7" fmla="*/ 4092314 h 4092314"/>
                  <a:gd name="connsiteX0" fmla="*/ 889515 w 889515"/>
                  <a:gd name="connsiteY0" fmla="*/ 0 h 4092314"/>
                  <a:gd name="connsiteX1" fmla="*/ 259928 w 889515"/>
                  <a:gd name="connsiteY1" fmla="*/ 359764 h 4092314"/>
                  <a:gd name="connsiteX2" fmla="*/ 35076 w 889515"/>
                  <a:gd name="connsiteY2" fmla="*/ 914400 h 4092314"/>
                  <a:gd name="connsiteX3" fmla="*/ 274918 w 889515"/>
                  <a:gd name="connsiteY3" fmla="*/ 1633927 h 4092314"/>
                  <a:gd name="connsiteX4" fmla="*/ 514760 w 889515"/>
                  <a:gd name="connsiteY4" fmla="*/ 2233534 h 4092314"/>
                  <a:gd name="connsiteX5" fmla="*/ 289909 w 889515"/>
                  <a:gd name="connsiteY5" fmla="*/ 2758190 h 4092314"/>
                  <a:gd name="connsiteX6" fmla="*/ 5096 w 889515"/>
                  <a:gd name="connsiteY6" fmla="*/ 3222886 h 4092314"/>
                  <a:gd name="connsiteX7" fmla="*/ 125016 w 889515"/>
                  <a:gd name="connsiteY7" fmla="*/ 3614537 h 4092314"/>
                  <a:gd name="connsiteX8" fmla="*/ 349868 w 889515"/>
                  <a:gd name="connsiteY8" fmla="*/ 4092314 h 4092314"/>
                  <a:gd name="connsiteX0" fmla="*/ 903912 w 903912"/>
                  <a:gd name="connsiteY0" fmla="*/ 0 h 4092314"/>
                  <a:gd name="connsiteX1" fmla="*/ 274325 w 903912"/>
                  <a:gd name="connsiteY1" fmla="*/ 359764 h 4092314"/>
                  <a:gd name="connsiteX2" fmla="*/ 49473 w 903912"/>
                  <a:gd name="connsiteY2" fmla="*/ 914400 h 4092314"/>
                  <a:gd name="connsiteX3" fmla="*/ 289315 w 903912"/>
                  <a:gd name="connsiteY3" fmla="*/ 1633927 h 4092314"/>
                  <a:gd name="connsiteX4" fmla="*/ 529157 w 903912"/>
                  <a:gd name="connsiteY4" fmla="*/ 2233534 h 4092314"/>
                  <a:gd name="connsiteX5" fmla="*/ 304306 w 903912"/>
                  <a:gd name="connsiteY5" fmla="*/ 2758190 h 4092314"/>
                  <a:gd name="connsiteX6" fmla="*/ 4503 w 903912"/>
                  <a:gd name="connsiteY6" fmla="*/ 3387778 h 4092314"/>
                  <a:gd name="connsiteX7" fmla="*/ 139413 w 903912"/>
                  <a:gd name="connsiteY7" fmla="*/ 3614537 h 4092314"/>
                  <a:gd name="connsiteX8" fmla="*/ 364265 w 903912"/>
                  <a:gd name="connsiteY8" fmla="*/ 4092314 h 4092314"/>
                  <a:gd name="connsiteX0" fmla="*/ 902970 w 902970"/>
                  <a:gd name="connsiteY0" fmla="*/ 0 h 4175449"/>
                  <a:gd name="connsiteX1" fmla="*/ 273383 w 902970"/>
                  <a:gd name="connsiteY1" fmla="*/ 359764 h 4175449"/>
                  <a:gd name="connsiteX2" fmla="*/ 48531 w 902970"/>
                  <a:gd name="connsiteY2" fmla="*/ 914400 h 4175449"/>
                  <a:gd name="connsiteX3" fmla="*/ 288373 w 902970"/>
                  <a:gd name="connsiteY3" fmla="*/ 1633927 h 4175449"/>
                  <a:gd name="connsiteX4" fmla="*/ 528215 w 902970"/>
                  <a:gd name="connsiteY4" fmla="*/ 2233534 h 4175449"/>
                  <a:gd name="connsiteX5" fmla="*/ 303364 w 902970"/>
                  <a:gd name="connsiteY5" fmla="*/ 2758190 h 4175449"/>
                  <a:gd name="connsiteX6" fmla="*/ 3561 w 902970"/>
                  <a:gd name="connsiteY6" fmla="*/ 3387778 h 4175449"/>
                  <a:gd name="connsiteX7" fmla="*/ 138471 w 902970"/>
                  <a:gd name="connsiteY7" fmla="*/ 3614537 h 4175449"/>
                  <a:gd name="connsiteX8" fmla="*/ 138471 w 902970"/>
                  <a:gd name="connsiteY8" fmla="*/ 4157403 h 4175449"/>
                  <a:gd name="connsiteX9" fmla="*/ 363323 w 902970"/>
                  <a:gd name="connsiteY9" fmla="*/ 4092314 h 4175449"/>
                  <a:gd name="connsiteX0" fmla="*/ 902970 w 947939"/>
                  <a:gd name="connsiteY0" fmla="*/ 0 h 4512038"/>
                  <a:gd name="connsiteX1" fmla="*/ 273383 w 947939"/>
                  <a:gd name="connsiteY1" fmla="*/ 359764 h 4512038"/>
                  <a:gd name="connsiteX2" fmla="*/ 48531 w 947939"/>
                  <a:gd name="connsiteY2" fmla="*/ 914400 h 4512038"/>
                  <a:gd name="connsiteX3" fmla="*/ 288373 w 947939"/>
                  <a:gd name="connsiteY3" fmla="*/ 1633927 h 4512038"/>
                  <a:gd name="connsiteX4" fmla="*/ 528215 w 947939"/>
                  <a:gd name="connsiteY4" fmla="*/ 2233534 h 4512038"/>
                  <a:gd name="connsiteX5" fmla="*/ 303364 w 947939"/>
                  <a:gd name="connsiteY5" fmla="*/ 2758190 h 4512038"/>
                  <a:gd name="connsiteX6" fmla="*/ 3561 w 947939"/>
                  <a:gd name="connsiteY6" fmla="*/ 3387778 h 4512038"/>
                  <a:gd name="connsiteX7" fmla="*/ 138471 w 947939"/>
                  <a:gd name="connsiteY7" fmla="*/ 3614537 h 4512038"/>
                  <a:gd name="connsiteX8" fmla="*/ 138471 w 947939"/>
                  <a:gd name="connsiteY8" fmla="*/ 4157403 h 4512038"/>
                  <a:gd name="connsiteX9" fmla="*/ 947939 w 947939"/>
                  <a:gd name="connsiteY9" fmla="*/ 4512038 h 4512038"/>
                  <a:gd name="connsiteX0" fmla="*/ 902970 w 947939"/>
                  <a:gd name="connsiteY0" fmla="*/ 0 h 4512038"/>
                  <a:gd name="connsiteX1" fmla="*/ 273383 w 947939"/>
                  <a:gd name="connsiteY1" fmla="*/ 359764 h 4512038"/>
                  <a:gd name="connsiteX2" fmla="*/ 48531 w 947939"/>
                  <a:gd name="connsiteY2" fmla="*/ 914400 h 4512038"/>
                  <a:gd name="connsiteX3" fmla="*/ 288373 w 947939"/>
                  <a:gd name="connsiteY3" fmla="*/ 1633927 h 4512038"/>
                  <a:gd name="connsiteX4" fmla="*/ 528215 w 947939"/>
                  <a:gd name="connsiteY4" fmla="*/ 2233534 h 4512038"/>
                  <a:gd name="connsiteX5" fmla="*/ 303364 w 947939"/>
                  <a:gd name="connsiteY5" fmla="*/ 2758190 h 4512038"/>
                  <a:gd name="connsiteX6" fmla="*/ 3561 w 947939"/>
                  <a:gd name="connsiteY6" fmla="*/ 3387778 h 4512038"/>
                  <a:gd name="connsiteX7" fmla="*/ 138471 w 947939"/>
                  <a:gd name="connsiteY7" fmla="*/ 3614537 h 4512038"/>
                  <a:gd name="connsiteX8" fmla="*/ 273382 w 947939"/>
                  <a:gd name="connsiteY8" fmla="*/ 4022491 h 4512038"/>
                  <a:gd name="connsiteX9" fmla="*/ 947939 w 947939"/>
                  <a:gd name="connsiteY9" fmla="*/ 4512038 h 4512038"/>
                  <a:gd name="connsiteX0" fmla="*/ 899563 w 944532"/>
                  <a:gd name="connsiteY0" fmla="*/ 0 h 4512038"/>
                  <a:gd name="connsiteX1" fmla="*/ 269976 w 944532"/>
                  <a:gd name="connsiteY1" fmla="*/ 359764 h 4512038"/>
                  <a:gd name="connsiteX2" fmla="*/ 45124 w 944532"/>
                  <a:gd name="connsiteY2" fmla="*/ 914400 h 4512038"/>
                  <a:gd name="connsiteX3" fmla="*/ 284966 w 944532"/>
                  <a:gd name="connsiteY3" fmla="*/ 1633927 h 4512038"/>
                  <a:gd name="connsiteX4" fmla="*/ 524808 w 944532"/>
                  <a:gd name="connsiteY4" fmla="*/ 2233534 h 4512038"/>
                  <a:gd name="connsiteX5" fmla="*/ 299957 w 944532"/>
                  <a:gd name="connsiteY5" fmla="*/ 2758190 h 4512038"/>
                  <a:gd name="connsiteX6" fmla="*/ 154 w 944532"/>
                  <a:gd name="connsiteY6" fmla="*/ 3387778 h 4512038"/>
                  <a:gd name="connsiteX7" fmla="*/ 269975 w 944532"/>
                  <a:gd name="connsiteY7" fmla="*/ 4022491 h 4512038"/>
                  <a:gd name="connsiteX8" fmla="*/ 944532 w 944532"/>
                  <a:gd name="connsiteY8" fmla="*/ 4512038 h 4512038"/>
                  <a:gd name="connsiteX0" fmla="*/ 935456 w 980425"/>
                  <a:gd name="connsiteY0" fmla="*/ 0 h 4512038"/>
                  <a:gd name="connsiteX1" fmla="*/ 305869 w 980425"/>
                  <a:gd name="connsiteY1" fmla="*/ 359764 h 4512038"/>
                  <a:gd name="connsiteX2" fmla="*/ 81017 w 980425"/>
                  <a:gd name="connsiteY2" fmla="*/ 914400 h 4512038"/>
                  <a:gd name="connsiteX3" fmla="*/ 320859 w 980425"/>
                  <a:gd name="connsiteY3" fmla="*/ 1633927 h 4512038"/>
                  <a:gd name="connsiteX4" fmla="*/ 560701 w 980425"/>
                  <a:gd name="connsiteY4" fmla="*/ 2233534 h 4512038"/>
                  <a:gd name="connsiteX5" fmla="*/ 335850 w 980425"/>
                  <a:gd name="connsiteY5" fmla="*/ 2758190 h 4512038"/>
                  <a:gd name="connsiteX6" fmla="*/ 36047 w 980425"/>
                  <a:gd name="connsiteY6" fmla="*/ 3387778 h 4512038"/>
                  <a:gd name="connsiteX7" fmla="*/ 110996 w 980425"/>
                  <a:gd name="connsiteY7" fmla="*/ 4127422 h 4512038"/>
                  <a:gd name="connsiteX8" fmla="*/ 980425 w 980425"/>
                  <a:gd name="connsiteY8" fmla="*/ 4512038 h 4512038"/>
                  <a:gd name="connsiteX0" fmla="*/ 877436 w 922405"/>
                  <a:gd name="connsiteY0" fmla="*/ 0 h 4512038"/>
                  <a:gd name="connsiteX1" fmla="*/ 247849 w 922405"/>
                  <a:gd name="connsiteY1" fmla="*/ 359764 h 4512038"/>
                  <a:gd name="connsiteX2" fmla="*/ 22997 w 922405"/>
                  <a:gd name="connsiteY2" fmla="*/ 914400 h 4512038"/>
                  <a:gd name="connsiteX3" fmla="*/ 262839 w 922405"/>
                  <a:gd name="connsiteY3" fmla="*/ 1633927 h 4512038"/>
                  <a:gd name="connsiteX4" fmla="*/ 502681 w 922405"/>
                  <a:gd name="connsiteY4" fmla="*/ 2233534 h 4512038"/>
                  <a:gd name="connsiteX5" fmla="*/ 277830 w 922405"/>
                  <a:gd name="connsiteY5" fmla="*/ 2758190 h 4512038"/>
                  <a:gd name="connsiteX6" fmla="*/ 172899 w 922405"/>
                  <a:gd name="connsiteY6" fmla="*/ 3417758 h 4512038"/>
                  <a:gd name="connsiteX7" fmla="*/ 52976 w 922405"/>
                  <a:gd name="connsiteY7" fmla="*/ 4127422 h 4512038"/>
                  <a:gd name="connsiteX8" fmla="*/ 922405 w 922405"/>
                  <a:gd name="connsiteY8" fmla="*/ 4512038 h 4512038"/>
                  <a:gd name="connsiteX0" fmla="*/ 854493 w 899462"/>
                  <a:gd name="connsiteY0" fmla="*/ 0 h 4512038"/>
                  <a:gd name="connsiteX1" fmla="*/ 224906 w 899462"/>
                  <a:gd name="connsiteY1" fmla="*/ 359764 h 4512038"/>
                  <a:gd name="connsiteX2" fmla="*/ 54 w 899462"/>
                  <a:gd name="connsiteY2" fmla="*/ 914400 h 4512038"/>
                  <a:gd name="connsiteX3" fmla="*/ 239896 w 899462"/>
                  <a:gd name="connsiteY3" fmla="*/ 1633927 h 4512038"/>
                  <a:gd name="connsiteX4" fmla="*/ 479738 w 899462"/>
                  <a:gd name="connsiteY4" fmla="*/ 2233534 h 4512038"/>
                  <a:gd name="connsiteX5" fmla="*/ 254887 w 899462"/>
                  <a:gd name="connsiteY5" fmla="*/ 2758190 h 4512038"/>
                  <a:gd name="connsiteX6" fmla="*/ 149956 w 899462"/>
                  <a:gd name="connsiteY6" fmla="*/ 3417758 h 4512038"/>
                  <a:gd name="connsiteX7" fmla="*/ 299856 w 899462"/>
                  <a:gd name="connsiteY7" fmla="*/ 4112431 h 4512038"/>
                  <a:gd name="connsiteX8" fmla="*/ 899462 w 899462"/>
                  <a:gd name="connsiteY8" fmla="*/ 4512038 h 4512038"/>
                  <a:gd name="connsiteX0" fmla="*/ 854493 w 899462"/>
                  <a:gd name="connsiteY0" fmla="*/ 0 h 4512038"/>
                  <a:gd name="connsiteX1" fmla="*/ 224906 w 899462"/>
                  <a:gd name="connsiteY1" fmla="*/ 359764 h 4512038"/>
                  <a:gd name="connsiteX2" fmla="*/ 54 w 899462"/>
                  <a:gd name="connsiteY2" fmla="*/ 914400 h 4512038"/>
                  <a:gd name="connsiteX3" fmla="*/ 239896 w 899462"/>
                  <a:gd name="connsiteY3" fmla="*/ 1633927 h 4512038"/>
                  <a:gd name="connsiteX4" fmla="*/ 479738 w 899462"/>
                  <a:gd name="connsiteY4" fmla="*/ 2233534 h 4512038"/>
                  <a:gd name="connsiteX5" fmla="*/ 254887 w 899462"/>
                  <a:gd name="connsiteY5" fmla="*/ 2758190 h 4512038"/>
                  <a:gd name="connsiteX6" fmla="*/ 60015 w 899462"/>
                  <a:gd name="connsiteY6" fmla="*/ 3447738 h 4512038"/>
                  <a:gd name="connsiteX7" fmla="*/ 299856 w 899462"/>
                  <a:gd name="connsiteY7" fmla="*/ 4112431 h 4512038"/>
                  <a:gd name="connsiteX8" fmla="*/ 899462 w 899462"/>
                  <a:gd name="connsiteY8" fmla="*/ 4512038 h 4512038"/>
                  <a:gd name="connsiteX0" fmla="*/ 854493 w 899462"/>
                  <a:gd name="connsiteY0" fmla="*/ 0 h 4512038"/>
                  <a:gd name="connsiteX1" fmla="*/ 224906 w 899462"/>
                  <a:gd name="connsiteY1" fmla="*/ 359764 h 4512038"/>
                  <a:gd name="connsiteX2" fmla="*/ 54 w 899462"/>
                  <a:gd name="connsiteY2" fmla="*/ 914400 h 4512038"/>
                  <a:gd name="connsiteX3" fmla="*/ 239896 w 899462"/>
                  <a:gd name="connsiteY3" fmla="*/ 1633927 h 4512038"/>
                  <a:gd name="connsiteX4" fmla="*/ 479738 w 899462"/>
                  <a:gd name="connsiteY4" fmla="*/ 2233534 h 4512038"/>
                  <a:gd name="connsiteX5" fmla="*/ 344828 w 899462"/>
                  <a:gd name="connsiteY5" fmla="*/ 2803161 h 4512038"/>
                  <a:gd name="connsiteX6" fmla="*/ 60015 w 899462"/>
                  <a:gd name="connsiteY6" fmla="*/ 3447738 h 4512038"/>
                  <a:gd name="connsiteX7" fmla="*/ 299856 w 899462"/>
                  <a:gd name="connsiteY7" fmla="*/ 4112431 h 4512038"/>
                  <a:gd name="connsiteX8" fmla="*/ 899462 w 899462"/>
                  <a:gd name="connsiteY8" fmla="*/ 4512038 h 4512038"/>
                  <a:gd name="connsiteX0" fmla="*/ 854471 w 899440"/>
                  <a:gd name="connsiteY0" fmla="*/ 0 h 4512038"/>
                  <a:gd name="connsiteX1" fmla="*/ 517220 w 899440"/>
                  <a:gd name="connsiteY1" fmla="*/ 198049 h 4512038"/>
                  <a:gd name="connsiteX2" fmla="*/ 224884 w 899440"/>
                  <a:gd name="connsiteY2" fmla="*/ 359764 h 4512038"/>
                  <a:gd name="connsiteX3" fmla="*/ 32 w 899440"/>
                  <a:gd name="connsiteY3" fmla="*/ 914400 h 4512038"/>
                  <a:gd name="connsiteX4" fmla="*/ 239874 w 899440"/>
                  <a:gd name="connsiteY4" fmla="*/ 1633927 h 4512038"/>
                  <a:gd name="connsiteX5" fmla="*/ 479716 w 899440"/>
                  <a:gd name="connsiteY5" fmla="*/ 2233534 h 4512038"/>
                  <a:gd name="connsiteX6" fmla="*/ 344806 w 899440"/>
                  <a:gd name="connsiteY6" fmla="*/ 2803161 h 4512038"/>
                  <a:gd name="connsiteX7" fmla="*/ 59993 w 899440"/>
                  <a:gd name="connsiteY7" fmla="*/ 3447738 h 4512038"/>
                  <a:gd name="connsiteX8" fmla="*/ 299834 w 899440"/>
                  <a:gd name="connsiteY8" fmla="*/ 4112431 h 4512038"/>
                  <a:gd name="connsiteX9" fmla="*/ 899440 w 899440"/>
                  <a:gd name="connsiteY9" fmla="*/ 4512038 h 4512038"/>
                  <a:gd name="connsiteX0" fmla="*/ 1927900 w 1927900"/>
                  <a:gd name="connsiteY0" fmla="*/ 0 h 4929481"/>
                  <a:gd name="connsiteX1" fmla="*/ 517220 w 1927900"/>
                  <a:gd name="connsiteY1" fmla="*/ 615492 h 4929481"/>
                  <a:gd name="connsiteX2" fmla="*/ 224884 w 1927900"/>
                  <a:gd name="connsiteY2" fmla="*/ 777207 h 4929481"/>
                  <a:gd name="connsiteX3" fmla="*/ 32 w 1927900"/>
                  <a:gd name="connsiteY3" fmla="*/ 1331843 h 4929481"/>
                  <a:gd name="connsiteX4" fmla="*/ 239874 w 1927900"/>
                  <a:gd name="connsiteY4" fmla="*/ 2051370 h 4929481"/>
                  <a:gd name="connsiteX5" fmla="*/ 479716 w 1927900"/>
                  <a:gd name="connsiteY5" fmla="*/ 2650977 h 4929481"/>
                  <a:gd name="connsiteX6" fmla="*/ 344806 w 1927900"/>
                  <a:gd name="connsiteY6" fmla="*/ 3220604 h 4929481"/>
                  <a:gd name="connsiteX7" fmla="*/ 59993 w 1927900"/>
                  <a:gd name="connsiteY7" fmla="*/ 3865181 h 4929481"/>
                  <a:gd name="connsiteX8" fmla="*/ 299834 w 1927900"/>
                  <a:gd name="connsiteY8" fmla="*/ 4529874 h 4929481"/>
                  <a:gd name="connsiteX9" fmla="*/ 899440 w 1927900"/>
                  <a:gd name="connsiteY9" fmla="*/ 4929481 h 4929481"/>
                  <a:gd name="connsiteX0" fmla="*/ 1927900 w 1927900"/>
                  <a:gd name="connsiteY0" fmla="*/ 0 h 4929481"/>
                  <a:gd name="connsiteX1" fmla="*/ 755756 w 1927900"/>
                  <a:gd name="connsiteY1" fmla="*/ 456467 h 4929481"/>
                  <a:gd name="connsiteX2" fmla="*/ 517220 w 1927900"/>
                  <a:gd name="connsiteY2" fmla="*/ 615492 h 4929481"/>
                  <a:gd name="connsiteX3" fmla="*/ 224884 w 1927900"/>
                  <a:gd name="connsiteY3" fmla="*/ 777207 h 4929481"/>
                  <a:gd name="connsiteX4" fmla="*/ 32 w 1927900"/>
                  <a:gd name="connsiteY4" fmla="*/ 1331843 h 4929481"/>
                  <a:gd name="connsiteX5" fmla="*/ 239874 w 1927900"/>
                  <a:gd name="connsiteY5" fmla="*/ 2051370 h 4929481"/>
                  <a:gd name="connsiteX6" fmla="*/ 479716 w 1927900"/>
                  <a:gd name="connsiteY6" fmla="*/ 2650977 h 4929481"/>
                  <a:gd name="connsiteX7" fmla="*/ 344806 w 1927900"/>
                  <a:gd name="connsiteY7" fmla="*/ 3220604 h 4929481"/>
                  <a:gd name="connsiteX8" fmla="*/ 59993 w 1927900"/>
                  <a:gd name="connsiteY8" fmla="*/ 3865181 h 4929481"/>
                  <a:gd name="connsiteX9" fmla="*/ 299834 w 1927900"/>
                  <a:gd name="connsiteY9" fmla="*/ 4529874 h 4929481"/>
                  <a:gd name="connsiteX10" fmla="*/ 899440 w 1927900"/>
                  <a:gd name="connsiteY10" fmla="*/ 4929481 h 4929481"/>
                  <a:gd name="connsiteX0" fmla="*/ 1927900 w 2416066"/>
                  <a:gd name="connsiteY0" fmla="*/ 0 h 4929481"/>
                  <a:gd name="connsiteX1" fmla="*/ 755756 w 2416066"/>
                  <a:gd name="connsiteY1" fmla="*/ 456467 h 4929481"/>
                  <a:gd name="connsiteX2" fmla="*/ 517220 w 2416066"/>
                  <a:gd name="connsiteY2" fmla="*/ 615492 h 4929481"/>
                  <a:gd name="connsiteX3" fmla="*/ 224884 w 2416066"/>
                  <a:gd name="connsiteY3" fmla="*/ 777207 h 4929481"/>
                  <a:gd name="connsiteX4" fmla="*/ 32 w 2416066"/>
                  <a:gd name="connsiteY4" fmla="*/ 1331843 h 4929481"/>
                  <a:gd name="connsiteX5" fmla="*/ 239874 w 2416066"/>
                  <a:gd name="connsiteY5" fmla="*/ 2051370 h 4929481"/>
                  <a:gd name="connsiteX6" fmla="*/ 479716 w 2416066"/>
                  <a:gd name="connsiteY6" fmla="*/ 2650977 h 4929481"/>
                  <a:gd name="connsiteX7" fmla="*/ 344806 w 2416066"/>
                  <a:gd name="connsiteY7" fmla="*/ 3220604 h 4929481"/>
                  <a:gd name="connsiteX8" fmla="*/ 59993 w 2416066"/>
                  <a:gd name="connsiteY8" fmla="*/ 3865181 h 4929481"/>
                  <a:gd name="connsiteX9" fmla="*/ 299834 w 2416066"/>
                  <a:gd name="connsiteY9" fmla="*/ 4529874 h 4929481"/>
                  <a:gd name="connsiteX10" fmla="*/ 899440 w 2416066"/>
                  <a:gd name="connsiteY10" fmla="*/ 4929481 h 4929481"/>
                  <a:gd name="connsiteX0" fmla="*/ 5148178 w 5148178"/>
                  <a:gd name="connsiteY0" fmla="*/ 0 h 4810212"/>
                  <a:gd name="connsiteX1" fmla="*/ 755756 w 5148178"/>
                  <a:gd name="connsiteY1" fmla="*/ 337198 h 4810212"/>
                  <a:gd name="connsiteX2" fmla="*/ 517220 w 5148178"/>
                  <a:gd name="connsiteY2" fmla="*/ 496223 h 4810212"/>
                  <a:gd name="connsiteX3" fmla="*/ 224884 w 5148178"/>
                  <a:gd name="connsiteY3" fmla="*/ 657938 h 4810212"/>
                  <a:gd name="connsiteX4" fmla="*/ 32 w 5148178"/>
                  <a:gd name="connsiteY4" fmla="*/ 1212574 h 4810212"/>
                  <a:gd name="connsiteX5" fmla="*/ 239874 w 5148178"/>
                  <a:gd name="connsiteY5" fmla="*/ 1932101 h 4810212"/>
                  <a:gd name="connsiteX6" fmla="*/ 479716 w 5148178"/>
                  <a:gd name="connsiteY6" fmla="*/ 2531708 h 4810212"/>
                  <a:gd name="connsiteX7" fmla="*/ 344806 w 5148178"/>
                  <a:gd name="connsiteY7" fmla="*/ 3101335 h 4810212"/>
                  <a:gd name="connsiteX8" fmla="*/ 59993 w 5148178"/>
                  <a:gd name="connsiteY8" fmla="*/ 3745912 h 4810212"/>
                  <a:gd name="connsiteX9" fmla="*/ 299834 w 5148178"/>
                  <a:gd name="connsiteY9" fmla="*/ 4410605 h 4810212"/>
                  <a:gd name="connsiteX10" fmla="*/ 899440 w 5148178"/>
                  <a:gd name="connsiteY10" fmla="*/ 4810212 h 4810212"/>
                  <a:gd name="connsiteX0" fmla="*/ 5267448 w 5267448"/>
                  <a:gd name="connsiteY0" fmla="*/ 0 h 4591551"/>
                  <a:gd name="connsiteX1" fmla="*/ 755756 w 5267448"/>
                  <a:gd name="connsiteY1" fmla="*/ 118537 h 4591551"/>
                  <a:gd name="connsiteX2" fmla="*/ 517220 w 5267448"/>
                  <a:gd name="connsiteY2" fmla="*/ 277562 h 4591551"/>
                  <a:gd name="connsiteX3" fmla="*/ 224884 w 5267448"/>
                  <a:gd name="connsiteY3" fmla="*/ 439277 h 4591551"/>
                  <a:gd name="connsiteX4" fmla="*/ 32 w 5267448"/>
                  <a:gd name="connsiteY4" fmla="*/ 993913 h 4591551"/>
                  <a:gd name="connsiteX5" fmla="*/ 239874 w 5267448"/>
                  <a:gd name="connsiteY5" fmla="*/ 1713440 h 4591551"/>
                  <a:gd name="connsiteX6" fmla="*/ 479716 w 5267448"/>
                  <a:gd name="connsiteY6" fmla="*/ 2313047 h 4591551"/>
                  <a:gd name="connsiteX7" fmla="*/ 344806 w 5267448"/>
                  <a:gd name="connsiteY7" fmla="*/ 2882674 h 4591551"/>
                  <a:gd name="connsiteX8" fmla="*/ 59993 w 5267448"/>
                  <a:gd name="connsiteY8" fmla="*/ 3527251 h 4591551"/>
                  <a:gd name="connsiteX9" fmla="*/ 299834 w 5267448"/>
                  <a:gd name="connsiteY9" fmla="*/ 4191944 h 4591551"/>
                  <a:gd name="connsiteX10" fmla="*/ 899440 w 5267448"/>
                  <a:gd name="connsiteY10" fmla="*/ 4591551 h 4591551"/>
                  <a:gd name="connsiteX0" fmla="*/ 5267448 w 5267448"/>
                  <a:gd name="connsiteY0" fmla="*/ 62619 h 4654170"/>
                  <a:gd name="connsiteX1" fmla="*/ 755756 w 5267448"/>
                  <a:gd name="connsiteY1" fmla="*/ 181156 h 4654170"/>
                  <a:gd name="connsiteX2" fmla="*/ 517220 w 5267448"/>
                  <a:gd name="connsiteY2" fmla="*/ 340181 h 4654170"/>
                  <a:gd name="connsiteX3" fmla="*/ 224884 w 5267448"/>
                  <a:gd name="connsiteY3" fmla="*/ 501896 h 4654170"/>
                  <a:gd name="connsiteX4" fmla="*/ 32 w 5267448"/>
                  <a:gd name="connsiteY4" fmla="*/ 1056532 h 4654170"/>
                  <a:gd name="connsiteX5" fmla="*/ 239874 w 5267448"/>
                  <a:gd name="connsiteY5" fmla="*/ 1776059 h 4654170"/>
                  <a:gd name="connsiteX6" fmla="*/ 479716 w 5267448"/>
                  <a:gd name="connsiteY6" fmla="*/ 2375666 h 4654170"/>
                  <a:gd name="connsiteX7" fmla="*/ 344806 w 5267448"/>
                  <a:gd name="connsiteY7" fmla="*/ 2945293 h 4654170"/>
                  <a:gd name="connsiteX8" fmla="*/ 59993 w 5267448"/>
                  <a:gd name="connsiteY8" fmla="*/ 3589870 h 4654170"/>
                  <a:gd name="connsiteX9" fmla="*/ 299834 w 5267448"/>
                  <a:gd name="connsiteY9" fmla="*/ 4254563 h 4654170"/>
                  <a:gd name="connsiteX10" fmla="*/ 899440 w 5267448"/>
                  <a:gd name="connsiteY10" fmla="*/ 4654170 h 4654170"/>
                  <a:gd name="connsiteX0" fmla="*/ 5267448 w 5267448"/>
                  <a:gd name="connsiteY0" fmla="*/ 176765 h 4768316"/>
                  <a:gd name="connsiteX1" fmla="*/ 1550886 w 5267448"/>
                  <a:gd name="connsiteY1" fmla="*/ 17006 h 4768316"/>
                  <a:gd name="connsiteX2" fmla="*/ 517220 w 5267448"/>
                  <a:gd name="connsiteY2" fmla="*/ 454327 h 4768316"/>
                  <a:gd name="connsiteX3" fmla="*/ 224884 w 5267448"/>
                  <a:gd name="connsiteY3" fmla="*/ 616042 h 4768316"/>
                  <a:gd name="connsiteX4" fmla="*/ 32 w 5267448"/>
                  <a:gd name="connsiteY4" fmla="*/ 1170678 h 4768316"/>
                  <a:gd name="connsiteX5" fmla="*/ 239874 w 5267448"/>
                  <a:gd name="connsiteY5" fmla="*/ 1890205 h 4768316"/>
                  <a:gd name="connsiteX6" fmla="*/ 479716 w 5267448"/>
                  <a:gd name="connsiteY6" fmla="*/ 2489812 h 4768316"/>
                  <a:gd name="connsiteX7" fmla="*/ 344806 w 5267448"/>
                  <a:gd name="connsiteY7" fmla="*/ 3059439 h 4768316"/>
                  <a:gd name="connsiteX8" fmla="*/ 59993 w 5267448"/>
                  <a:gd name="connsiteY8" fmla="*/ 3704016 h 4768316"/>
                  <a:gd name="connsiteX9" fmla="*/ 299834 w 5267448"/>
                  <a:gd name="connsiteY9" fmla="*/ 4368709 h 4768316"/>
                  <a:gd name="connsiteX10" fmla="*/ 899440 w 5267448"/>
                  <a:gd name="connsiteY10" fmla="*/ 4768316 h 4768316"/>
                  <a:gd name="connsiteX0" fmla="*/ 5267448 w 5267448"/>
                  <a:gd name="connsiteY0" fmla="*/ 176765 h 4768316"/>
                  <a:gd name="connsiteX1" fmla="*/ 1550886 w 5267448"/>
                  <a:gd name="connsiteY1" fmla="*/ 17006 h 4768316"/>
                  <a:gd name="connsiteX2" fmla="*/ 224884 w 5267448"/>
                  <a:gd name="connsiteY2" fmla="*/ 616042 h 4768316"/>
                  <a:gd name="connsiteX3" fmla="*/ 32 w 5267448"/>
                  <a:gd name="connsiteY3" fmla="*/ 1170678 h 4768316"/>
                  <a:gd name="connsiteX4" fmla="*/ 239874 w 5267448"/>
                  <a:gd name="connsiteY4" fmla="*/ 1890205 h 4768316"/>
                  <a:gd name="connsiteX5" fmla="*/ 479716 w 5267448"/>
                  <a:gd name="connsiteY5" fmla="*/ 2489812 h 4768316"/>
                  <a:gd name="connsiteX6" fmla="*/ 344806 w 5267448"/>
                  <a:gd name="connsiteY6" fmla="*/ 3059439 h 4768316"/>
                  <a:gd name="connsiteX7" fmla="*/ 59993 w 5267448"/>
                  <a:gd name="connsiteY7" fmla="*/ 3704016 h 4768316"/>
                  <a:gd name="connsiteX8" fmla="*/ 299834 w 5267448"/>
                  <a:gd name="connsiteY8" fmla="*/ 4368709 h 4768316"/>
                  <a:gd name="connsiteX9" fmla="*/ 899440 w 5267448"/>
                  <a:gd name="connsiteY9" fmla="*/ 4768316 h 4768316"/>
                  <a:gd name="connsiteX0" fmla="*/ 5268608 w 5268608"/>
                  <a:gd name="connsiteY0" fmla="*/ 176765 h 4768316"/>
                  <a:gd name="connsiteX1" fmla="*/ 1552046 w 5268608"/>
                  <a:gd name="connsiteY1" fmla="*/ 17006 h 4768316"/>
                  <a:gd name="connsiteX2" fmla="*/ 345314 w 5268608"/>
                  <a:gd name="connsiteY2" fmla="*/ 457016 h 4768316"/>
                  <a:gd name="connsiteX3" fmla="*/ 1192 w 5268608"/>
                  <a:gd name="connsiteY3" fmla="*/ 1170678 h 4768316"/>
                  <a:gd name="connsiteX4" fmla="*/ 241034 w 5268608"/>
                  <a:gd name="connsiteY4" fmla="*/ 1890205 h 4768316"/>
                  <a:gd name="connsiteX5" fmla="*/ 480876 w 5268608"/>
                  <a:gd name="connsiteY5" fmla="*/ 2489812 h 4768316"/>
                  <a:gd name="connsiteX6" fmla="*/ 345966 w 5268608"/>
                  <a:gd name="connsiteY6" fmla="*/ 3059439 h 4768316"/>
                  <a:gd name="connsiteX7" fmla="*/ 61153 w 5268608"/>
                  <a:gd name="connsiteY7" fmla="*/ 3704016 h 4768316"/>
                  <a:gd name="connsiteX8" fmla="*/ 300994 w 5268608"/>
                  <a:gd name="connsiteY8" fmla="*/ 4368709 h 4768316"/>
                  <a:gd name="connsiteX9" fmla="*/ 900600 w 5268608"/>
                  <a:gd name="connsiteY9" fmla="*/ 4768316 h 4768316"/>
                  <a:gd name="connsiteX0" fmla="*/ 5228852 w 5228852"/>
                  <a:gd name="connsiteY0" fmla="*/ 229304 h 4761220"/>
                  <a:gd name="connsiteX1" fmla="*/ 1552046 w 5228852"/>
                  <a:gd name="connsiteY1" fmla="*/ 9910 h 4761220"/>
                  <a:gd name="connsiteX2" fmla="*/ 345314 w 5228852"/>
                  <a:gd name="connsiteY2" fmla="*/ 449920 h 4761220"/>
                  <a:gd name="connsiteX3" fmla="*/ 1192 w 5228852"/>
                  <a:gd name="connsiteY3" fmla="*/ 1163582 h 4761220"/>
                  <a:gd name="connsiteX4" fmla="*/ 241034 w 5228852"/>
                  <a:gd name="connsiteY4" fmla="*/ 1883109 h 4761220"/>
                  <a:gd name="connsiteX5" fmla="*/ 480876 w 5228852"/>
                  <a:gd name="connsiteY5" fmla="*/ 2482716 h 4761220"/>
                  <a:gd name="connsiteX6" fmla="*/ 345966 w 5228852"/>
                  <a:gd name="connsiteY6" fmla="*/ 3052343 h 4761220"/>
                  <a:gd name="connsiteX7" fmla="*/ 61153 w 5228852"/>
                  <a:gd name="connsiteY7" fmla="*/ 3696920 h 4761220"/>
                  <a:gd name="connsiteX8" fmla="*/ 300994 w 5228852"/>
                  <a:gd name="connsiteY8" fmla="*/ 4361613 h 4761220"/>
                  <a:gd name="connsiteX9" fmla="*/ 900600 w 5228852"/>
                  <a:gd name="connsiteY9" fmla="*/ 4761220 h 4761220"/>
                  <a:gd name="connsiteX0" fmla="*/ 5228852 w 5228852"/>
                  <a:gd name="connsiteY0" fmla="*/ 229304 h 4761220"/>
                  <a:gd name="connsiteX1" fmla="*/ 1552046 w 5228852"/>
                  <a:gd name="connsiteY1" fmla="*/ 9910 h 4761220"/>
                  <a:gd name="connsiteX2" fmla="*/ 3380846 w 5228852"/>
                  <a:gd name="connsiteY2" fmla="*/ 69544 h 4761220"/>
                  <a:gd name="connsiteX3" fmla="*/ 345314 w 5228852"/>
                  <a:gd name="connsiteY3" fmla="*/ 449920 h 4761220"/>
                  <a:gd name="connsiteX4" fmla="*/ 1192 w 5228852"/>
                  <a:gd name="connsiteY4" fmla="*/ 1163582 h 4761220"/>
                  <a:gd name="connsiteX5" fmla="*/ 241034 w 5228852"/>
                  <a:gd name="connsiteY5" fmla="*/ 1883109 h 4761220"/>
                  <a:gd name="connsiteX6" fmla="*/ 480876 w 5228852"/>
                  <a:gd name="connsiteY6" fmla="*/ 2482716 h 4761220"/>
                  <a:gd name="connsiteX7" fmla="*/ 345966 w 5228852"/>
                  <a:gd name="connsiteY7" fmla="*/ 3052343 h 4761220"/>
                  <a:gd name="connsiteX8" fmla="*/ 61153 w 5228852"/>
                  <a:gd name="connsiteY8" fmla="*/ 3696920 h 4761220"/>
                  <a:gd name="connsiteX9" fmla="*/ 300994 w 5228852"/>
                  <a:gd name="connsiteY9" fmla="*/ 4361613 h 4761220"/>
                  <a:gd name="connsiteX10" fmla="*/ 900600 w 5228852"/>
                  <a:gd name="connsiteY10" fmla="*/ 4761220 h 4761220"/>
                  <a:gd name="connsiteX0" fmla="*/ 5253942 w 5253942"/>
                  <a:gd name="connsiteY0" fmla="*/ 229304 h 4761220"/>
                  <a:gd name="connsiteX1" fmla="*/ 1577136 w 5253942"/>
                  <a:gd name="connsiteY1" fmla="*/ 9910 h 4761220"/>
                  <a:gd name="connsiteX2" fmla="*/ 3246910 w 5253942"/>
                  <a:gd name="connsiteY2" fmla="*/ 725526 h 4761220"/>
                  <a:gd name="connsiteX3" fmla="*/ 370404 w 5253942"/>
                  <a:gd name="connsiteY3" fmla="*/ 449920 h 4761220"/>
                  <a:gd name="connsiteX4" fmla="*/ 26282 w 5253942"/>
                  <a:gd name="connsiteY4" fmla="*/ 1163582 h 4761220"/>
                  <a:gd name="connsiteX5" fmla="*/ 266124 w 5253942"/>
                  <a:gd name="connsiteY5" fmla="*/ 1883109 h 4761220"/>
                  <a:gd name="connsiteX6" fmla="*/ 505966 w 5253942"/>
                  <a:gd name="connsiteY6" fmla="*/ 2482716 h 4761220"/>
                  <a:gd name="connsiteX7" fmla="*/ 371056 w 5253942"/>
                  <a:gd name="connsiteY7" fmla="*/ 3052343 h 4761220"/>
                  <a:gd name="connsiteX8" fmla="*/ 86243 w 5253942"/>
                  <a:gd name="connsiteY8" fmla="*/ 3696920 h 4761220"/>
                  <a:gd name="connsiteX9" fmla="*/ 326084 w 5253942"/>
                  <a:gd name="connsiteY9" fmla="*/ 4361613 h 4761220"/>
                  <a:gd name="connsiteX10" fmla="*/ 925690 w 5253942"/>
                  <a:gd name="connsiteY10" fmla="*/ 4761220 h 4761220"/>
                  <a:gd name="connsiteX0" fmla="*/ 5253942 w 5438202"/>
                  <a:gd name="connsiteY0" fmla="*/ 46163 h 4578079"/>
                  <a:gd name="connsiteX1" fmla="*/ 4161310 w 5438202"/>
                  <a:gd name="connsiteY1" fmla="*/ 303847 h 4578079"/>
                  <a:gd name="connsiteX2" fmla="*/ 3246910 w 5438202"/>
                  <a:gd name="connsiteY2" fmla="*/ 542385 h 4578079"/>
                  <a:gd name="connsiteX3" fmla="*/ 370404 w 5438202"/>
                  <a:gd name="connsiteY3" fmla="*/ 266779 h 4578079"/>
                  <a:gd name="connsiteX4" fmla="*/ 26282 w 5438202"/>
                  <a:gd name="connsiteY4" fmla="*/ 980441 h 4578079"/>
                  <a:gd name="connsiteX5" fmla="*/ 266124 w 5438202"/>
                  <a:gd name="connsiteY5" fmla="*/ 1699968 h 4578079"/>
                  <a:gd name="connsiteX6" fmla="*/ 505966 w 5438202"/>
                  <a:gd name="connsiteY6" fmla="*/ 2299575 h 4578079"/>
                  <a:gd name="connsiteX7" fmla="*/ 371056 w 5438202"/>
                  <a:gd name="connsiteY7" fmla="*/ 2869202 h 4578079"/>
                  <a:gd name="connsiteX8" fmla="*/ 86243 w 5438202"/>
                  <a:gd name="connsiteY8" fmla="*/ 3513779 h 4578079"/>
                  <a:gd name="connsiteX9" fmla="*/ 326084 w 5438202"/>
                  <a:gd name="connsiteY9" fmla="*/ 4178472 h 4578079"/>
                  <a:gd name="connsiteX10" fmla="*/ 925690 w 5438202"/>
                  <a:gd name="connsiteY10" fmla="*/ 4578079 h 4578079"/>
                  <a:gd name="connsiteX0" fmla="*/ 5228852 w 5413112"/>
                  <a:gd name="connsiteY0" fmla="*/ 120405 h 4652321"/>
                  <a:gd name="connsiteX1" fmla="*/ 4136220 w 5413112"/>
                  <a:gd name="connsiteY1" fmla="*/ 378089 h 4652321"/>
                  <a:gd name="connsiteX2" fmla="*/ 2068880 w 5413112"/>
                  <a:gd name="connsiteY2" fmla="*/ 20279 h 4652321"/>
                  <a:gd name="connsiteX3" fmla="*/ 345314 w 5413112"/>
                  <a:gd name="connsiteY3" fmla="*/ 341021 h 4652321"/>
                  <a:gd name="connsiteX4" fmla="*/ 1192 w 5413112"/>
                  <a:gd name="connsiteY4" fmla="*/ 1054683 h 4652321"/>
                  <a:gd name="connsiteX5" fmla="*/ 241034 w 5413112"/>
                  <a:gd name="connsiteY5" fmla="*/ 1774210 h 4652321"/>
                  <a:gd name="connsiteX6" fmla="*/ 480876 w 5413112"/>
                  <a:gd name="connsiteY6" fmla="*/ 2373817 h 4652321"/>
                  <a:gd name="connsiteX7" fmla="*/ 345966 w 5413112"/>
                  <a:gd name="connsiteY7" fmla="*/ 2943444 h 4652321"/>
                  <a:gd name="connsiteX8" fmla="*/ 61153 w 5413112"/>
                  <a:gd name="connsiteY8" fmla="*/ 3588021 h 4652321"/>
                  <a:gd name="connsiteX9" fmla="*/ 300994 w 5413112"/>
                  <a:gd name="connsiteY9" fmla="*/ 4252714 h 4652321"/>
                  <a:gd name="connsiteX10" fmla="*/ 900600 w 5413112"/>
                  <a:gd name="connsiteY10" fmla="*/ 4652321 h 4652321"/>
                  <a:gd name="connsiteX0" fmla="*/ 5984226 w 5984226"/>
                  <a:gd name="connsiteY0" fmla="*/ 537848 h 4652321"/>
                  <a:gd name="connsiteX1" fmla="*/ 4136220 w 5984226"/>
                  <a:gd name="connsiteY1" fmla="*/ 378089 h 4652321"/>
                  <a:gd name="connsiteX2" fmla="*/ 2068880 w 5984226"/>
                  <a:gd name="connsiteY2" fmla="*/ 20279 h 4652321"/>
                  <a:gd name="connsiteX3" fmla="*/ 345314 w 5984226"/>
                  <a:gd name="connsiteY3" fmla="*/ 341021 h 4652321"/>
                  <a:gd name="connsiteX4" fmla="*/ 1192 w 5984226"/>
                  <a:gd name="connsiteY4" fmla="*/ 1054683 h 4652321"/>
                  <a:gd name="connsiteX5" fmla="*/ 241034 w 5984226"/>
                  <a:gd name="connsiteY5" fmla="*/ 1774210 h 4652321"/>
                  <a:gd name="connsiteX6" fmla="*/ 480876 w 5984226"/>
                  <a:gd name="connsiteY6" fmla="*/ 2373817 h 4652321"/>
                  <a:gd name="connsiteX7" fmla="*/ 345966 w 5984226"/>
                  <a:gd name="connsiteY7" fmla="*/ 2943444 h 4652321"/>
                  <a:gd name="connsiteX8" fmla="*/ 61153 w 5984226"/>
                  <a:gd name="connsiteY8" fmla="*/ 3588021 h 4652321"/>
                  <a:gd name="connsiteX9" fmla="*/ 300994 w 5984226"/>
                  <a:gd name="connsiteY9" fmla="*/ 4252714 h 4652321"/>
                  <a:gd name="connsiteX10" fmla="*/ 900600 w 5984226"/>
                  <a:gd name="connsiteY10" fmla="*/ 4652321 h 4652321"/>
                  <a:gd name="connsiteX0" fmla="*/ 6461304 w 6461304"/>
                  <a:gd name="connsiteY0" fmla="*/ 259552 h 4652321"/>
                  <a:gd name="connsiteX1" fmla="*/ 4136220 w 6461304"/>
                  <a:gd name="connsiteY1" fmla="*/ 378089 h 4652321"/>
                  <a:gd name="connsiteX2" fmla="*/ 2068880 w 6461304"/>
                  <a:gd name="connsiteY2" fmla="*/ 20279 h 4652321"/>
                  <a:gd name="connsiteX3" fmla="*/ 345314 w 6461304"/>
                  <a:gd name="connsiteY3" fmla="*/ 341021 h 4652321"/>
                  <a:gd name="connsiteX4" fmla="*/ 1192 w 6461304"/>
                  <a:gd name="connsiteY4" fmla="*/ 1054683 h 4652321"/>
                  <a:gd name="connsiteX5" fmla="*/ 241034 w 6461304"/>
                  <a:gd name="connsiteY5" fmla="*/ 1774210 h 4652321"/>
                  <a:gd name="connsiteX6" fmla="*/ 480876 w 6461304"/>
                  <a:gd name="connsiteY6" fmla="*/ 2373817 h 4652321"/>
                  <a:gd name="connsiteX7" fmla="*/ 345966 w 6461304"/>
                  <a:gd name="connsiteY7" fmla="*/ 2943444 h 4652321"/>
                  <a:gd name="connsiteX8" fmla="*/ 61153 w 6461304"/>
                  <a:gd name="connsiteY8" fmla="*/ 3588021 h 4652321"/>
                  <a:gd name="connsiteX9" fmla="*/ 300994 w 6461304"/>
                  <a:gd name="connsiteY9" fmla="*/ 4252714 h 4652321"/>
                  <a:gd name="connsiteX10" fmla="*/ 900600 w 6461304"/>
                  <a:gd name="connsiteY10" fmla="*/ 4652321 h 4652321"/>
                  <a:gd name="connsiteX0" fmla="*/ 6461304 w 6461304"/>
                  <a:gd name="connsiteY0" fmla="*/ 259552 h 4652321"/>
                  <a:gd name="connsiteX1" fmla="*/ 4136220 w 6461304"/>
                  <a:gd name="connsiteY1" fmla="*/ 378089 h 4652321"/>
                  <a:gd name="connsiteX2" fmla="*/ 2068880 w 6461304"/>
                  <a:gd name="connsiteY2" fmla="*/ 20279 h 4652321"/>
                  <a:gd name="connsiteX3" fmla="*/ 345314 w 6461304"/>
                  <a:gd name="connsiteY3" fmla="*/ 341021 h 4652321"/>
                  <a:gd name="connsiteX4" fmla="*/ 1192 w 6461304"/>
                  <a:gd name="connsiteY4" fmla="*/ 1054683 h 4652321"/>
                  <a:gd name="connsiteX5" fmla="*/ 241034 w 6461304"/>
                  <a:gd name="connsiteY5" fmla="*/ 1774210 h 4652321"/>
                  <a:gd name="connsiteX6" fmla="*/ 480876 w 6461304"/>
                  <a:gd name="connsiteY6" fmla="*/ 2373817 h 4652321"/>
                  <a:gd name="connsiteX7" fmla="*/ 345966 w 6461304"/>
                  <a:gd name="connsiteY7" fmla="*/ 2943444 h 4652321"/>
                  <a:gd name="connsiteX8" fmla="*/ 61153 w 6461304"/>
                  <a:gd name="connsiteY8" fmla="*/ 3588021 h 4652321"/>
                  <a:gd name="connsiteX9" fmla="*/ 300994 w 6461304"/>
                  <a:gd name="connsiteY9" fmla="*/ 4252714 h 4652321"/>
                  <a:gd name="connsiteX10" fmla="*/ 900600 w 6461304"/>
                  <a:gd name="connsiteY10" fmla="*/ 4652321 h 4652321"/>
                  <a:gd name="connsiteX0" fmla="*/ 6580574 w 6580574"/>
                  <a:gd name="connsiteY0" fmla="*/ 458334 h 4652321"/>
                  <a:gd name="connsiteX1" fmla="*/ 4136220 w 6580574"/>
                  <a:gd name="connsiteY1" fmla="*/ 378089 h 4652321"/>
                  <a:gd name="connsiteX2" fmla="*/ 2068880 w 6580574"/>
                  <a:gd name="connsiteY2" fmla="*/ 20279 h 4652321"/>
                  <a:gd name="connsiteX3" fmla="*/ 345314 w 6580574"/>
                  <a:gd name="connsiteY3" fmla="*/ 341021 h 4652321"/>
                  <a:gd name="connsiteX4" fmla="*/ 1192 w 6580574"/>
                  <a:gd name="connsiteY4" fmla="*/ 1054683 h 4652321"/>
                  <a:gd name="connsiteX5" fmla="*/ 241034 w 6580574"/>
                  <a:gd name="connsiteY5" fmla="*/ 1774210 h 4652321"/>
                  <a:gd name="connsiteX6" fmla="*/ 480876 w 6580574"/>
                  <a:gd name="connsiteY6" fmla="*/ 2373817 h 4652321"/>
                  <a:gd name="connsiteX7" fmla="*/ 345966 w 6580574"/>
                  <a:gd name="connsiteY7" fmla="*/ 2943444 h 4652321"/>
                  <a:gd name="connsiteX8" fmla="*/ 61153 w 6580574"/>
                  <a:gd name="connsiteY8" fmla="*/ 3588021 h 4652321"/>
                  <a:gd name="connsiteX9" fmla="*/ 300994 w 6580574"/>
                  <a:gd name="connsiteY9" fmla="*/ 4252714 h 4652321"/>
                  <a:gd name="connsiteX10" fmla="*/ 900600 w 6580574"/>
                  <a:gd name="connsiteY10" fmla="*/ 4652321 h 4652321"/>
                  <a:gd name="connsiteX0" fmla="*/ 6660088 w 6660088"/>
                  <a:gd name="connsiteY0" fmla="*/ 657117 h 4652321"/>
                  <a:gd name="connsiteX1" fmla="*/ 4136220 w 6660088"/>
                  <a:gd name="connsiteY1" fmla="*/ 378089 h 4652321"/>
                  <a:gd name="connsiteX2" fmla="*/ 2068880 w 6660088"/>
                  <a:gd name="connsiteY2" fmla="*/ 20279 h 4652321"/>
                  <a:gd name="connsiteX3" fmla="*/ 345314 w 6660088"/>
                  <a:gd name="connsiteY3" fmla="*/ 341021 h 4652321"/>
                  <a:gd name="connsiteX4" fmla="*/ 1192 w 6660088"/>
                  <a:gd name="connsiteY4" fmla="*/ 1054683 h 4652321"/>
                  <a:gd name="connsiteX5" fmla="*/ 241034 w 6660088"/>
                  <a:gd name="connsiteY5" fmla="*/ 1774210 h 4652321"/>
                  <a:gd name="connsiteX6" fmla="*/ 480876 w 6660088"/>
                  <a:gd name="connsiteY6" fmla="*/ 2373817 h 4652321"/>
                  <a:gd name="connsiteX7" fmla="*/ 345966 w 6660088"/>
                  <a:gd name="connsiteY7" fmla="*/ 2943444 h 4652321"/>
                  <a:gd name="connsiteX8" fmla="*/ 61153 w 6660088"/>
                  <a:gd name="connsiteY8" fmla="*/ 3588021 h 4652321"/>
                  <a:gd name="connsiteX9" fmla="*/ 300994 w 6660088"/>
                  <a:gd name="connsiteY9" fmla="*/ 4252714 h 4652321"/>
                  <a:gd name="connsiteX10" fmla="*/ 900600 w 6660088"/>
                  <a:gd name="connsiteY10" fmla="*/ 4652321 h 4652321"/>
                  <a:gd name="connsiteX0" fmla="*/ 5864956 w 5864956"/>
                  <a:gd name="connsiteY0" fmla="*/ 498091 h 4652321"/>
                  <a:gd name="connsiteX1" fmla="*/ 4136220 w 5864956"/>
                  <a:gd name="connsiteY1" fmla="*/ 378089 h 4652321"/>
                  <a:gd name="connsiteX2" fmla="*/ 2068880 w 5864956"/>
                  <a:gd name="connsiteY2" fmla="*/ 20279 h 4652321"/>
                  <a:gd name="connsiteX3" fmla="*/ 345314 w 5864956"/>
                  <a:gd name="connsiteY3" fmla="*/ 341021 h 4652321"/>
                  <a:gd name="connsiteX4" fmla="*/ 1192 w 5864956"/>
                  <a:gd name="connsiteY4" fmla="*/ 1054683 h 4652321"/>
                  <a:gd name="connsiteX5" fmla="*/ 241034 w 5864956"/>
                  <a:gd name="connsiteY5" fmla="*/ 1774210 h 4652321"/>
                  <a:gd name="connsiteX6" fmla="*/ 480876 w 5864956"/>
                  <a:gd name="connsiteY6" fmla="*/ 2373817 h 4652321"/>
                  <a:gd name="connsiteX7" fmla="*/ 345966 w 5864956"/>
                  <a:gd name="connsiteY7" fmla="*/ 2943444 h 4652321"/>
                  <a:gd name="connsiteX8" fmla="*/ 61153 w 5864956"/>
                  <a:gd name="connsiteY8" fmla="*/ 3588021 h 4652321"/>
                  <a:gd name="connsiteX9" fmla="*/ 300994 w 5864956"/>
                  <a:gd name="connsiteY9" fmla="*/ 4252714 h 4652321"/>
                  <a:gd name="connsiteX10" fmla="*/ 900600 w 5864956"/>
                  <a:gd name="connsiteY10" fmla="*/ 4652321 h 4652321"/>
                  <a:gd name="connsiteX0" fmla="*/ 7216678 w 7216678"/>
                  <a:gd name="connsiteY0" fmla="*/ 577605 h 4652321"/>
                  <a:gd name="connsiteX1" fmla="*/ 4136220 w 7216678"/>
                  <a:gd name="connsiteY1" fmla="*/ 378089 h 4652321"/>
                  <a:gd name="connsiteX2" fmla="*/ 2068880 w 7216678"/>
                  <a:gd name="connsiteY2" fmla="*/ 20279 h 4652321"/>
                  <a:gd name="connsiteX3" fmla="*/ 345314 w 7216678"/>
                  <a:gd name="connsiteY3" fmla="*/ 341021 h 4652321"/>
                  <a:gd name="connsiteX4" fmla="*/ 1192 w 7216678"/>
                  <a:gd name="connsiteY4" fmla="*/ 1054683 h 4652321"/>
                  <a:gd name="connsiteX5" fmla="*/ 241034 w 7216678"/>
                  <a:gd name="connsiteY5" fmla="*/ 1774210 h 4652321"/>
                  <a:gd name="connsiteX6" fmla="*/ 480876 w 7216678"/>
                  <a:gd name="connsiteY6" fmla="*/ 2373817 h 4652321"/>
                  <a:gd name="connsiteX7" fmla="*/ 345966 w 7216678"/>
                  <a:gd name="connsiteY7" fmla="*/ 2943444 h 4652321"/>
                  <a:gd name="connsiteX8" fmla="*/ 61153 w 7216678"/>
                  <a:gd name="connsiteY8" fmla="*/ 3588021 h 4652321"/>
                  <a:gd name="connsiteX9" fmla="*/ 300994 w 7216678"/>
                  <a:gd name="connsiteY9" fmla="*/ 4252714 h 4652321"/>
                  <a:gd name="connsiteX10" fmla="*/ 900600 w 7216678"/>
                  <a:gd name="connsiteY10" fmla="*/ 4652321 h 4652321"/>
                  <a:gd name="connsiteX0" fmla="*/ 7216678 w 7216678"/>
                  <a:gd name="connsiteY0" fmla="*/ 577605 h 4652321"/>
                  <a:gd name="connsiteX1" fmla="*/ 6084284 w 7216678"/>
                  <a:gd name="connsiteY1" fmla="*/ 397967 h 4652321"/>
                  <a:gd name="connsiteX2" fmla="*/ 4136220 w 7216678"/>
                  <a:gd name="connsiteY2" fmla="*/ 378089 h 4652321"/>
                  <a:gd name="connsiteX3" fmla="*/ 2068880 w 7216678"/>
                  <a:gd name="connsiteY3" fmla="*/ 20279 h 4652321"/>
                  <a:gd name="connsiteX4" fmla="*/ 345314 w 7216678"/>
                  <a:gd name="connsiteY4" fmla="*/ 341021 h 4652321"/>
                  <a:gd name="connsiteX5" fmla="*/ 1192 w 7216678"/>
                  <a:gd name="connsiteY5" fmla="*/ 1054683 h 4652321"/>
                  <a:gd name="connsiteX6" fmla="*/ 241034 w 7216678"/>
                  <a:gd name="connsiteY6" fmla="*/ 1774210 h 4652321"/>
                  <a:gd name="connsiteX7" fmla="*/ 480876 w 7216678"/>
                  <a:gd name="connsiteY7" fmla="*/ 2373817 h 4652321"/>
                  <a:gd name="connsiteX8" fmla="*/ 345966 w 7216678"/>
                  <a:gd name="connsiteY8" fmla="*/ 2943444 h 4652321"/>
                  <a:gd name="connsiteX9" fmla="*/ 61153 w 7216678"/>
                  <a:gd name="connsiteY9" fmla="*/ 3588021 h 4652321"/>
                  <a:gd name="connsiteX10" fmla="*/ 300994 w 7216678"/>
                  <a:gd name="connsiteY10" fmla="*/ 4252714 h 4652321"/>
                  <a:gd name="connsiteX11" fmla="*/ 900600 w 7216678"/>
                  <a:gd name="connsiteY11" fmla="*/ 4652321 h 4652321"/>
                  <a:gd name="connsiteX0" fmla="*/ 7216678 w 7216678"/>
                  <a:gd name="connsiteY0" fmla="*/ 577605 h 4652321"/>
                  <a:gd name="connsiteX1" fmla="*/ 5965014 w 7216678"/>
                  <a:gd name="connsiteY1" fmla="*/ 596750 h 4652321"/>
                  <a:gd name="connsiteX2" fmla="*/ 4136220 w 7216678"/>
                  <a:gd name="connsiteY2" fmla="*/ 378089 h 4652321"/>
                  <a:gd name="connsiteX3" fmla="*/ 2068880 w 7216678"/>
                  <a:gd name="connsiteY3" fmla="*/ 20279 h 4652321"/>
                  <a:gd name="connsiteX4" fmla="*/ 345314 w 7216678"/>
                  <a:gd name="connsiteY4" fmla="*/ 341021 h 4652321"/>
                  <a:gd name="connsiteX5" fmla="*/ 1192 w 7216678"/>
                  <a:gd name="connsiteY5" fmla="*/ 1054683 h 4652321"/>
                  <a:gd name="connsiteX6" fmla="*/ 241034 w 7216678"/>
                  <a:gd name="connsiteY6" fmla="*/ 1774210 h 4652321"/>
                  <a:gd name="connsiteX7" fmla="*/ 480876 w 7216678"/>
                  <a:gd name="connsiteY7" fmla="*/ 2373817 h 4652321"/>
                  <a:gd name="connsiteX8" fmla="*/ 345966 w 7216678"/>
                  <a:gd name="connsiteY8" fmla="*/ 2943444 h 4652321"/>
                  <a:gd name="connsiteX9" fmla="*/ 61153 w 7216678"/>
                  <a:gd name="connsiteY9" fmla="*/ 3588021 h 4652321"/>
                  <a:gd name="connsiteX10" fmla="*/ 300994 w 7216678"/>
                  <a:gd name="connsiteY10" fmla="*/ 4252714 h 4652321"/>
                  <a:gd name="connsiteX11" fmla="*/ 900600 w 7216678"/>
                  <a:gd name="connsiteY11" fmla="*/ 4652321 h 4652321"/>
                  <a:gd name="connsiteX0" fmla="*/ 7216678 w 7216678"/>
                  <a:gd name="connsiteY0" fmla="*/ 676996 h 4652321"/>
                  <a:gd name="connsiteX1" fmla="*/ 5965014 w 7216678"/>
                  <a:gd name="connsiteY1" fmla="*/ 596750 h 4652321"/>
                  <a:gd name="connsiteX2" fmla="*/ 4136220 w 7216678"/>
                  <a:gd name="connsiteY2" fmla="*/ 378089 h 4652321"/>
                  <a:gd name="connsiteX3" fmla="*/ 2068880 w 7216678"/>
                  <a:gd name="connsiteY3" fmla="*/ 20279 h 4652321"/>
                  <a:gd name="connsiteX4" fmla="*/ 345314 w 7216678"/>
                  <a:gd name="connsiteY4" fmla="*/ 341021 h 4652321"/>
                  <a:gd name="connsiteX5" fmla="*/ 1192 w 7216678"/>
                  <a:gd name="connsiteY5" fmla="*/ 1054683 h 4652321"/>
                  <a:gd name="connsiteX6" fmla="*/ 241034 w 7216678"/>
                  <a:gd name="connsiteY6" fmla="*/ 1774210 h 4652321"/>
                  <a:gd name="connsiteX7" fmla="*/ 480876 w 7216678"/>
                  <a:gd name="connsiteY7" fmla="*/ 2373817 h 4652321"/>
                  <a:gd name="connsiteX8" fmla="*/ 345966 w 7216678"/>
                  <a:gd name="connsiteY8" fmla="*/ 2943444 h 4652321"/>
                  <a:gd name="connsiteX9" fmla="*/ 61153 w 7216678"/>
                  <a:gd name="connsiteY9" fmla="*/ 3588021 h 4652321"/>
                  <a:gd name="connsiteX10" fmla="*/ 300994 w 7216678"/>
                  <a:gd name="connsiteY10" fmla="*/ 4252714 h 4652321"/>
                  <a:gd name="connsiteX11" fmla="*/ 900600 w 7216678"/>
                  <a:gd name="connsiteY11" fmla="*/ 4652321 h 4652321"/>
                  <a:gd name="connsiteX0" fmla="*/ 7216678 w 7216678"/>
                  <a:gd name="connsiteY0" fmla="*/ 676996 h 4831226"/>
                  <a:gd name="connsiteX1" fmla="*/ 5965014 w 7216678"/>
                  <a:gd name="connsiteY1" fmla="*/ 596750 h 4831226"/>
                  <a:gd name="connsiteX2" fmla="*/ 4136220 w 7216678"/>
                  <a:gd name="connsiteY2" fmla="*/ 378089 h 4831226"/>
                  <a:gd name="connsiteX3" fmla="*/ 2068880 w 7216678"/>
                  <a:gd name="connsiteY3" fmla="*/ 20279 h 4831226"/>
                  <a:gd name="connsiteX4" fmla="*/ 345314 w 7216678"/>
                  <a:gd name="connsiteY4" fmla="*/ 341021 h 4831226"/>
                  <a:gd name="connsiteX5" fmla="*/ 1192 w 7216678"/>
                  <a:gd name="connsiteY5" fmla="*/ 1054683 h 4831226"/>
                  <a:gd name="connsiteX6" fmla="*/ 241034 w 7216678"/>
                  <a:gd name="connsiteY6" fmla="*/ 1774210 h 4831226"/>
                  <a:gd name="connsiteX7" fmla="*/ 480876 w 7216678"/>
                  <a:gd name="connsiteY7" fmla="*/ 2373817 h 4831226"/>
                  <a:gd name="connsiteX8" fmla="*/ 345966 w 7216678"/>
                  <a:gd name="connsiteY8" fmla="*/ 2943444 h 4831226"/>
                  <a:gd name="connsiteX9" fmla="*/ 61153 w 7216678"/>
                  <a:gd name="connsiteY9" fmla="*/ 3588021 h 4831226"/>
                  <a:gd name="connsiteX10" fmla="*/ 300994 w 7216678"/>
                  <a:gd name="connsiteY10" fmla="*/ 4252714 h 4831226"/>
                  <a:gd name="connsiteX11" fmla="*/ 1655974 w 7216678"/>
                  <a:gd name="connsiteY11" fmla="*/ 4831226 h 4831226"/>
                  <a:gd name="connsiteX0" fmla="*/ 7216678 w 7216678"/>
                  <a:gd name="connsiteY0" fmla="*/ 676996 h 4831226"/>
                  <a:gd name="connsiteX1" fmla="*/ 5965014 w 7216678"/>
                  <a:gd name="connsiteY1" fmla="*/ 596750 h 4831226"/>
                  <a:gd name="connsiteX2" fmla="*/ 4136220 w 7216678"/>
                  <a:gd name="connsiteY2" fmla="*/ 378089 h 4831226"/>
                  <a:gd name="connsiteX3" fmla="*/ 2068880 w 7216678"/>
                  <a:gd name="connsiteY3" fmla="*/ 20279 h 4831226"/>
                  <a:gd name="connsiteX4" fmla="*/ 345314 w 7216678"/>
                  <a:gd name="connsiteY4" fmla="*/ 341021 h 4831226"/>
                  <a:gd name="connsiteX5" fmla="*/ 1192 w 7216678"/>
                  <a:gd name="connsiteY5" fmla="*/ 1054683 h 4831226"/>
                  <a:gd name="connsiteX6" fmla="*/ 241034 w 7216678"/>
                  <a:gd name="connsiteY6" fmla="*/ 1774210 h 4831226"/>
                  <a:gd name="connsiteX7" fmla="*/ 480876 w 7216678"/>
                  <a:gd name="connsiteY7" fmla="*/ 2373817 h 4831226"/>
                  <a:gd name="connsiteX8" fmla="*/ 345966 w 7216678"/>
                  <a:gd name="connsiteY8" fmla="*/ 2943444 h 4831226"/>
                  <a:gd name="connsiteX9" fmla="*/ 61153 w 7216678"/>
                  <a:gd name="connsiteY9" fmla="*/ 3588021 h 4831226"/>
                  <a:gd name="connsiteX10" fmla="*/ 300994 w 7216678"/>
                  <a:gd name="connsiteY10" fmla="*/ 4252714 h 4831226"/>
                  <a:gd name="connsiteX11" fmla="*/ 1114720 w 7216678"/>
                  <a:gd name="connsiteY11" fmla="*/ 4632035 h 4831226"/>
                  <a:gd name="connsiteX12" fmla="*/ 1655974 w 7216678"/>
                  <a:gd name="connsiteY12" fmla="*/ 4831226 h 4831226"/>
                  <a:gd name="connsiteX0" fmla="*/ 7216678 w 7216678"/>
                  <a:gd name="connsiteY0" fmla="*/ 676996 h 4643842"/>
                  <a:gd name="connsiteX1" fmla="*/ 5965014 w 7216678"/>
                  <a:gd name="connsiteY1" fmla="*/ 596750 h 4643842"/>
                  <a:gd name="connsiteX2" fmla="*/ 4136220 w 7216678"/>
                  <a:gd name="connsiteY2" fmla="*/ 378089 h 4643842"/>
                  <a:gd name="connsiteX3" fmla="*/ 2068880 w 7216678"/>
                  <a:gd name="connsiteY3" fmla="*/ 20279 h 4643842"/>
                  <a:gd name="connsiteX4" fmla="*/ 345314 w 7216678"/>
                  <a:gd name="connsiteY4" fmla="*/ 341021 h 4643842"/>
                  <a:gd name="connsiteX5" fmla="*/ 1192 w 7216678"/>
                  <a:gd name="connsiteY5" fmla="*/ 1054683 h 4643842"/>
                  <a:gd name="connsiteX6" fmla="*/ 241034 w 7216678"/>
                  <a:gd name="connsiteY6" fmla="*/ 1774210 h 4643842"/>
                  <a:gd name="connsiteX7" fmla="*/ 480876 w 7216678"/>
                  <a:gd name="connsiteY7" fmla="*/ 2373817 h 4643842"/>
                  <a:gd name="connsiteX8" fmla="*/ 345966 w 7216678"/>
                  <a:gd name="connsiteY8" fmla="*/ 2943444 h 4643842"/>
                  <a:gd name="connsiteX9" fmla="*/ 61153 w 7216678"/>
                  <a:gd name="connsiteY9" fmla="*/ 3588021 h 4643842"/>
                  <a:gd name="connsiteX10" fmla="*/ 300994 w 7216678"/>
                  <a:gd name="connsiteY10" fmla="*/ 4252714 h 4643842"/>
                  <a:gd name="connsiteX11" fmla="*/ 1114720 w 7216678"/>
                  <a:gd name="connsiteY11" fmla="*/ 4632035 h 4643842"/>
                  <a:gd name="connsiteX12" fmla="*/ 7182130 w 7216678"/>
                  <a:gd name="connsiteY12" fmla="*/ 4234878 h 4643842"/>
                  <a:gd name="connsiteX0" fmla="*/ 7216678 w 7216678"/>
                  <a:gd name="connsiteY0" fmla="*/ 676996 h 4632160"/>
                  <a:gd name="connsiteX1" fmla="*/ 5965014 w 7216678"/>
                  <a:gd name="connsiteY1" fmla="*/ 596750 h 4632160"/>
                  <a:gd name="connsiteX2" fmla="*/ 4136220 w 7216678"/>
                  <a:gd name="connsiteY2" fmla="*/ 378089 h 4632160"/>
                  <a:gd name="connsiteX3" fmla="*/ 2068880 w 7216678"/>
                  <a:gd name="connsiteY3" fmla="*/ 20279 h 4632160"/>
                  <a:gd name="connsiteX4" fmla="*/ 345314 w 7216678"/>
                  <a:gd name="connsiteY4" fmla="*/ 341021 h 4632160"/>
                  <a:gd name="connsiteX5" fmla="*/ 1192 w 7216678"/>
                  <a:gd name="connsiteY5" fmla="*/ 1054683 h 4632160"/>
                  <a:gd name="connsiteX6" fmla="*/ 241034 w 7216678"/>
                  <a:gd name="connsiteY6" fmla="*/ 1774210 h 4632160"/>
                  <a:gd name="connsiteX7" fmla="*/ 480876 w 7216678"/>
                  <a:gd name="connsiteY7" fmla="*/ 2373817 h 4632160"/>
                  <a:gd name="connsiteX8" fmla="*/ 345966 w 7216678"/>
                  <a:gd name="connsiteY8" fmla="*/ 2943444 h 4632160"/>
                  <a:gd name="connsiteX9" fmla="*/ 61153 w 7216678"/>
                  <a:gd name="connsiteY9" fmla="*/ 3588021 h 4632160"/>
                  <a:gd name="connsiteX10" fmla="*/ 300994 w 7216678"/>
                  <a:gd name="connsiteY10" fmla="*/ 4252714 h 4632160"/>
                  <a:gd name="connsiteX11" fmla="*/ 1114720 w 7216678"/>
                  <a:gd name="connsiteY11" fmla="*/ 4632035 h 4632160"/>
                  <a:gd name="connsiteX12" fmla="*/ 6124042 w 7216678"/>
                  <a:gd name="connsiteY12" fmla="*/ 4294105 h 4632160"/>
                  <a:gd name="connsiteX13" fmla="*/ 7182130 w 7216678"/>
                  <a:gd name="connsiteY13" fmla="*/ 4234878 h 4632160"/>
                  <a:gd name="connsiteX0" fmla="*/ 7216678 w 7216678"/>
                  <a:gd name="connsiteY0" fmla="*/ 676996 h 4632035"/>
                  <a:gd name="connsiteX1" fmla="*/ 5965014 w 7216678"/>
                  <a:gd name="connsiteY1" fmla="*/ 596750 h 4632035"/>
                  <a:gd name="connsiteX2" fmla="*/ 4136220 w 7216678"/>
                  <a:gd name="connsiteY2" fmla="*/ 378089 h 4632035"/>
                  <a:gd name="connsiteX3" fmla="*/ 2068880 w 7216678"/>
                  <a:gd name="connsiteY3" fmla="*/ 20279 h 4632035"/>
                  <a:gd name="connsiteX4" fmla="*/ 345314 w 7216678"/>
                  <a:gd name="connsiteY4" fmla="*/ 341021 h 4632035"/>
                  <a:gd name="connsiteX5" fmla="*/ 1192 w 7216678"/>
                  <a:gd name="connsiteY5" fmla="*/ 1054683 h 4632035"/>
                  <a:gd name="connsiteX6" fmla="*/ 241034 w 7216678"/>
                  <a:gd name="connsiteY6" fmla="*/ 1774210 h 4632035"/>
                  <a:gd name="connsiteX7" fmla="*/ 480876 w 7216678"/>
                  <a:gd name="connsiteY7" fmla="*/ 2373817 h 4632035"/>
                  <a:gd name="connsiteX8" fmla="*/ 345966 w 7216678"/>
                  <a:gd name="connsiteY8" fmla="*/ 2943444 h 4632035"/>
                  <a:gd name="connsiteX9" fmla="*/ 61153 w 7216678"/>
                  <a:gd name="connsiteY9" fmla="*/ 3588021 h 4632035"/>
                  <a:gd name="connsiteX10" fmla="*/ 300994 w 7216678"/>
                  <a:gd name="connsiteY10" fmla="*/ 4252714 h 4632035"/>
                  <a:gd name="connsiteX11" fmla="*/ 1114720 w 7216678"/>
                  <a:gd name="connsiteY11" fmla="*/ 4632035 h 4632035"/>
                  <a:gd name="connsiteX12" fmla="*/ 3738650 w 7216678"/>
                  <a:gd name="connsiteY12" fmla="*/ 4453131 h 4632035"/>
                  <a:gd name="connsiteX13" fmla="*/ 6124042 w 7216678"/>
                  <a:gd name="connsiteY13" fmla="*/ 4294105 h 4632035"/>
                  <a:gd name="connsiteX14" fmla="*/ 7182130 w 7216678"/>
                  <a:gd name="connsiteY14" fmla="*/ 4234878 h 4632035"/>
                  <a:gd name="connsiteX0" fmla="*/ 7216678 w 7216678"/>
                  <a:gd name="connsiteY0" fmla="*/ 676996 h 4632035"/>
                  <a:gd name="connsiteX1" fmla="*/ 5965014 w 7216678"/>
                  <a:gd name="connsiteY1" fmla="*/ 596750 h 4632035"/>
                  <a:gd name="connsiteX2" fmla="*/ 4136220 w 7216678"/>
                  <a:gd name="connsiteY2" fmla="*/ 378089 h 4632035"/>
                  <a:gd name="connsiteX3" fmla="*/ 2068880 w 7216678"/>
                  <a:gd name="connsiteY3" fmla="*/ 20279 h 4632035"/>
                  <a:gd name="connsiteX4" fmla="*/ 345314 w 7216678"/>
                  <a:gd name="connsiteY4" fmla="*/ 341021 h 4632035"/>
                  <a:gd name="connsiteX5" fmla="*/ 1192 w 7216678"/>
                  <a:gd name="connsiteY5" fmla="*/ 1054683 h 4632035"/>
                  <a:gd name="connsiteX6" fmla="*/ 241034 w 7216678"/>
                  <a:gd name="connsiteY6" fmla="*/ 1774210 h 4632035"/>
                  <a:gd name="connsiteX7" fmla="*/ 480876 w 7216678"/>
                  <a:gd name="connsiteY7" fmla="*/ 2373817 h 4632035"/>
                  <a:gd name="connsiteX8" fmla="*/ 345966 w 7216678"/>
                  <a:gd name="connsiteY8" fmla="*/ 2943444 h 4632035"/>
                  <a:gd name="connsiteX9" fmla="*/ 61153 w 7216678"/>
                  <a:gd name="connsiteY9" fmla="*/ 3588021 h 4632035"/>
                  <a:gd name="connsiteX10" fmla="*/ 300994 w 7216678"/>
                  <a:gd name="connsiteY10" fmla="*/ 4252714 h 4632035"/>
                  <a:gd name="connsiteX11" fmla="*/ 1591798 w 7216678"/>
                  <a:gd name="connsiteY11" fmla="*/ 4632035 h 4632035"/>
                  <a:gd name="connsiteX12" fmla="*/ 3738650 w 7216678"/>
                  <a:gd name="connsiteY12" fmla="*/ 4453131 h 4632035"/>
                  <a:gd name="connsiteX13" fmla="*/ 6124042 w 7216678"/>
                  <a:gd name="connsiteY13" fmla="*/ 4294105 h 4632035"/>
                  <a:gd name="connsiteX14" fmla="*/ 7182130 w 7216678"/>
                  <a:gd name="connsiteY14" fmla="*/ 4234878 h 4632035"/>
                  <a:gd name="connsiteX0" fmla="*/ 7216678 w 7216678"/>
                  <a:gd name="connsiteY0" fmla="*/ 676996 h 4632035"/>
                  <a:gd name="connsiteX1" fmla="*/ 5965014 w 7216678"/>
                  <a:gd name="connsiteY1" fmla="*/ 596750 h 4632035"/>
                  <a:gd name="connsiteX2" fmla="*/ 4136220 w 7216678"/>
                  <a:gd name="connsiteY2" fmla="*/ 378089 h 4632035"/>
                  <a:gd name="connsiteX3" fmla="*/ 2068880 w 7216678"/>
                  <a:gd name="connsiteY3" fmla="*/ 20279 h 4632035"/>
                  <a:gd name="connsiteX4" fmla="*/ 345314 w 7216678"/>
                  <a:gd name="connsiteY4" fmla="*/ 341021 h 4632035"/>
                  <a:gd name="connsiteX5" fmla="*/ 1192 w 7216678"/>
                  <a:gd name="connsiteY5" fmla="*/ 1054683 h 4632035"/>
                  <a:gd name="connsiteX6" fmla="*/ 241034 w 7216678"/>
                  <a:gd name="connsiteY6" fmla="*/ 1774210 h 4632035"/>
                  <a:gd name="connsiteX7" fmla="*/ 480876 w 7216678"/>
                  <a:gd name="connsiteY7" fmla="*/ 2373817 h 4632035"/>
                  <a:gd name="connsiteX8" fmla="*/ 345966 w 7216678"/>
                  <a:gd name="connsiteY8" fmla="*/ 2943444 h 4632035"/>
                  <a:gd name="connsiteX9" fmla="*/ 61153 w 7216678"/>
                  <a:gd name="connsiteY9" fmla="*/ 3588021 h 4632035"/>
                  <a:gd name="connsiteX10" fmla="*/ 300994 w 7216678"/>
                  <a:gd name="connsiteY10" fmla="*/ 4252714 h 4632035"/>
                  <a:gd name="connsiteX11" fmla="*/ 1591798 w 7216678"/>
                  <a:gd name="connsiteY11" fmla="*/ 4632035 h 4632035"/>
                  <a:gd name="connsiteX12" fmla="*/ 4374754 w 7216678"/>
                  <a:gd name="connsiteY12" fmla="*/ 4015810 h 4632035"/>
                  <a:gd name="connsiteX13" fmla="*/ 6124042 w 7216678"/>
                  <a:gd name="connsiteY13" fmla="*/ 4294105 h 4632035"/>
                  <a:gd name="connsiteX14" fmla="*/ 7182130 w 7216678"/>
                  <a:gd name="connsiteY14" fmla="*/ 4234878 h 4632035"/>
                  <a:gd name="connsiteX0" fmla="*/ 7216678 w 7216678"/>
                  <a:gd name="connsiteY0" fmla="*/ 676996 h 4632035"/>
                  <a:gd name="connsiteX1" fmla="*/ 5965014 w 7216678"/>
                  <a:gd name="connsiteY1" fmla="*/ 596750 h 4632035"/>
                  <a:gd name="connsiteX2" fmla="*/ 4136220 w 7216678"/>
                  <a:gd name="connsiteY2" fmla="*/ 378089 h 4632035"/>
                  <a:gd name="connsiteX3" fmla="*/ 2068880 w 7216678"/>
                  <a:gd name="connsiteY3" fmla="*/ 20279 h 4632035"/>
                  <a:gd name="connsiteX4" fmla="*/ 345314 w 7216678"/>
                  <a:gd name="connsiteY4" fmla="*/ 341021 h 4632035"/>
                  <a:gd name="connsiteX5" fmla="*/ 1192 w 7216678"/>
                  <a:gd name="connsiteY5" fmla="*/ 1054683 h 4632035"/>
                  <a:gd name="connsiteX6" fmla="*/ 241034 w 7216678"/>
                  <a:gd name="connsiteY6" fmla="*/ 1774210 h 4632035"/>
                  <a:gd name="connsiteX7" fmla="*/ 480876 w 7216678"/>
                  <a:gd name="connsiteY7" fmla="*/ 2373817 h 4632035"/>
                  <a:gd name="connsiteX8" fmla="*/ 345966 w 7216678"/>
                  <a:gd name="connsiteY8" fmla="*/ 2943444 h 4632035"/>
                  <a:gd name="connsiteX9" fmla="*/ 61153 w 7216678"/>
                  <a:gd name="connsiteY9" fmla="*/ 3588021 h 4632035"/>
                  <a:gd name="connsiteX10" fmla="*/ 300994 w 7216678"/>
                  <a:gd name="connsiteY10" fmla="*/ 4252714 h 4632035"/>
                  <a:gd name="connsiteX11" fmla="*/ 1591798 w 7216678"/>
                  <a:gd name="connsiteY11" fmla="*/ 4632035 h 4632035"/>
                  <a:gd name="connsiteX12" fmla="*/ 4374754 w 7216678"/>
                  <a:gd name="connsiteY12" fmla="*/ 4015810 h 4632035"/>
                  <a:gd name="connsiteX13" fmla="*/ 5965016 w 7216678"/>
                  <a:gd name="connsiteY13" fmla="*/ 4015810 h 4632035"/>
                  <a:gd name="connsiteX14" fmla="*/ 6124042 w 7216678"/>
                  <a:gd name="connsiteY14" fmla="*/ 4294105 h 4632035"/>
                  <a:gd name="connsiteX15" fmla="*/ 7182130 w 7216678"/>
                  <a:gd name="connsiteY15" fmla="*/ 4234878 h 4632035"/>
                  <a:gd name="connsiteX0" fmla="*/ 7216678 w 7216678"/>
                  <a:gd name="connsiteY0" fmla="*/ 676996 h 4632035"/>
                  <a:gd name="connsiteX1" fmla="*/ 5965014 w 7216678"/>
                  <a:gd name="connsiteY1" fmla="*/ 596750 h 4632035"/>
                  <a:gd name="connsiteX2" fmla="*/ 4136220 w 7216678"/>
                  <a:gd name="connsiteY2" fmla="*/ 378089 h 4632035"/>
                  <a:gd name="connsiteX3" fmla="*/ 2068880 w 7216678"/>
                  <a:gd name="connsiteY3" fmla="*/ 20279 h 4632035"/>
                  <a:gd name="connsiteX4" fmla="*/ 345314 w 7216678"/>
                  <a:gd name="connsiteY4" fmla="*/ 341021 h 4632035"/>
                  <a:gd name="connsiteX5" fmla="*/ 1192 w 7216678"/>
                  <a:gd name="connsiteY5" fmla="*/ 1054683 h 4632035"/>
                  <a:gd name="connsiteX6" fmla="*/ 241034 w 7216678"/>
                  <a:gd name="connsiteY6" fmla="*/ 1774210 h 4632035"/>
                  <a:gd name="connsiteX7" fmla="*/ 480876 w 7216678"/>
                  <a:gd name="connsiteY7" fmla="*/ 2373817 h 4632035"/>
                  <a:gd name="connsiteX8" fmla="*/ 345966 w 7216678"/>
                  <a:gd name="connsiteY8" fmla="*/ 2943444 h 4632035"/>
                  <a:gd name="connsiteX9" fmla="*/ 61153 w 7216678"/>
                  <a:gd name="connsiteY9" fmla="*/ 3588021 h 4632035"/>
                  <a:gd name="connsiteX10" fmla="*/ 300994 w 7216678"/>
                  <a:gd name="connsiteY10" fmla="*/ 4252714 h 4632035"/>
                  <a:gd name="connsiteX11" fmla="*/ 1591798 w 7216678"/>
                  <a:gd name="connsiteY11" fmla="*/ 4632035 h 4632035"/>
                  <a:gd name="connsiteX12" fmla="*/ 4374754 w 7216678"/>
                  <a:gd name="connsiteY12" fmla="*/ 4015810 h 4632035"/>
                  <a:gd name="connsiteX13" fmla="*/ 5965016 w 7216678"/>
                  <a:gd name="connsiteY13" fmla="*/ 4015810 h 4632035"/>
                  <a:gd name="connsiteX14" fmla="*/ 6640878 w 7216678"/>
                  <a:gd name="connsiteY14" fmla="*/ 4015809 h 4632035"/>
                  <a:gd name="connsiteX15" fmla="*/ 7182130 w 7216678"/>
                  <a:gd name="connsiteY15" fmla="*/ 4234878 h 4632035"/>
                  <a:gd name="connsiteX0" fmla="*/ 7216678 w 7261642"/>
                  <a:gd name="connsiteY0" fmla="*/ 676996 h 4632035"/>
                  <a:gd name="connsiteX1" fmla="*/ 5965014 w 7261642"/>
                  <a:gd name="connsiteY1" fmla="*/ 596750 h 4632035"/>
                  <a:gd name="connsiteX2" fmla="*/ 4136220 w 7261642"/>
                  <a:gd name="connsiteY2" fmla="*/ 378089 h 4632035"/>
                  <a:gd name="connsiteX3" fmla="*/ 2068880 w 7261642"/>
                  <a:gd name="connsiteY3" fmla="*/ 20279 h 4632035"/>
                  <a:gd name="connsiteX4" fmla="*/ 345314 w 7261642"/>
                  <a:gd name="connsiteY4" fmla="*/ 341021 h 4632035"/>
                  <a:gd name="connsiteX5" fmla="*/ 1192 w 7261642"/>
                  <a:gd name="connsiteY5" fmla="*/ 1054683 h 4632035"/>
                  <a:gd name="connsiteX6" fmla="*/ 241034 w 7261642"/>
                  <a:gd name="connsiteY6" fmla="*/ 1774210 h 4632035"/>
                  <a:gd name="connsiteX7" fmla="*/ 480876 w 7261642"/>
                  <a:gd name="connsiteY7" fmla="*/ 2373817 h 4632035"/>
                  <a:gd name="connsiteX8" fmla="*/ 345966 w 7261642"/>
                  <a:gd name="connsiteY8" fmla="*/ 2943444 h 4632035"/>
                  <a:gd name="connsiteX9" fmla="*/ 61153 w 7261642"/>
                  <a:gd name="connsiteY9" fmla="*/ 3588021 h 4632035"/>
                  <a:gd name="connsiteX10" fmla="*/ 300994 w 7261642"/>
                  <a:gd name="connsiteY10" fmla="*/ 4252714 h 4632035"/>
                  <a:gd name="connsiteX11" fmla="*/ 1591798 w 7261642"/>
                  <a:gd name="connsiteY11" fmla="*/ 4632035 h 4632035"/>
                  <a:gd name="connsiteX12" fmla="*/ 4374754 w 7261642"/>
                  <a:gd name="connsiteY12" fmla="*/ 4015810 h 4632035"/>
                  <a:gd name="connsiteX13" fmla="*/ 5965016 w 7261642"/>
                  <a:gd name="connsiteY13" fmla="*/ 4015810 h 4632035"/>
                  <a:gd name="connsiteX14" fmla="*/ 6640878 w 7261642"/>
                  <a:gd name="connsiteY14" fmla="*/ 4015809 h 4632035"/>
                  <a:gd name="connsiteX15" fmla="*/ 7261642 w 7261642"/>
                  <a:gd name="connsiteY15" fmla="*/ 4016218 h 4632035"/>
                  <a:gd name="connsiteX0" fmla="*/ 7216678 w 7261642"/>
                  <a:gd name="connsiteY0" fmla="*/ 676996 h 4632035"/>
                  <a:gd name="connsiteX1" fmla="*/ 5965014 w 7261642"/>
                  <a:gd name="connsiteY1" fmla="*/ 596750 h 4632035"/>
                  <a:gd name="connsiteX2" fmla="*/ 4136220 w 7261642"/>
                  <a:gd name="connsiteY2" fmla="*/ 378089 h 4632035"/>
                  <a:gd name="connsiteX3" fmla="*/ 2068880 w 7261642"/>
                  <a:gd name="connsiteY3" fmla="*/ 20279 h 4632035"/>
                  <a:gd name="connsiteX4" fmla="*/ 345314 w 7261642"/>
                  <a:gd name="connsiteY4" fmla="*/ 341021 h 4632035"/>
                  <a:gd name="connsiteX5" fmla="*/ 1192 w 7261642"/>
                  <a:gd name="connsiteY5" fmla="*/ 1054683 h 4632035"/>
                  <a:gd name="connsiteX6" fmla="*/ 241034 w 7261642"/>
                  <a:gd name="connsiteY6" fmla="*/ 1774210 h 4632035"/>
                  <a:gd name="connsiteX7" fmla="*/ 480876 w 7261642"/>
                  <a:gd name="connsiteY7" fmla="*/ 2373817 h 4632035"/>
                  <a:gd name="connsiteX8" fmla="*/ 345966 w 7261642"/>
                  <a:gd name="connsiteY8" fmla="*/ 2943444 h 4632035"/>
                  <a:gd name="connsiteX9" fmla="*/ 61153 w 7261642"/>
                  <a:gd name="connsiteY9" fmla="*/ 3588021 h 4632035"/>
                  <a:gd name="connsiteX10" fmla="*/ 300994 w 7261642"/>
                  <a:gd name="connsiteY10" fmla="*/ 4252714 h 4632035"/>
                  <a:gd name="connsiteX11" fmla="*/ 1591798 w 7261642"/>
                  <a:gd name="connsiteY11" fmla="*/ 4632035 h 4632035"/>
                  <a:gd name="connsiteX12" fmla="*/ 4374754 w 7261642"/>
                  <a:gd name="connsiteY12" fmla="*/ 4015810 h 4632035"/>
                  <a:gd name="connsiteX13" fmla="*/ 5965016 w 7261642"/>
                  <a:gd name="connsiteY13" fmla="*/ 4015810 h 4632035"/>
                  <a:gd name="connsiteX14" fmla="*/ 6640878 w 7261642"/>
                  <a:gd name="connsiteY14" fmla="*/ 4015809 h 4632035"/>
                  <a:gd name="connsiteX15" fmla="*/ 7261642 w 7261642"/>
                  <a:gd name="connsiteY15" fmla="*/ 4075853 h 4632035"/>
                  <a:gd name="connsiteX0" fmla="*/ 7216678 w 7261642"/>
                  <a:gd name="connsiteY0" fmla="*/ 676996 h 4632035"/>
                  <a:gd name="connsiteX1" fmla="*/ 5965014 w 7261642"/>
                  <a:gd name="connsiteY1" fmla="*/ 596750 h 4632035"/>
                  <a:gd name="connsiteX2" fmla="*/ 4136220 w 7261642"/>
                  <a:gd name="connsiteY2" fmla="*/ 378089 h 4632035"/>
                  <a:gd name="connsiteX3" fmla="*/ 3937432 w 7261642"/>
                  <a:gd name="connsiteY3" fmla="*/ 934680 h 4632035"/>
                  <a:gd name="connsiteX4" fmla="*/ 2068880 w 7261642"/>
                  <a:gd name="connsiteY4" fmla="*/ 20279 h 4632035"/>
                  <a:gd name="connsiteX5" fmla="*/ 345314 w 7261642"/>
                  <a:gd name="connsiteY5" fmla="*/ 341021 h 4632035"/>
                  <a:gd name="connsiteX6" fmla="*/ 1192 w 7261642"/>
                  <a:gd name="connsiteY6" fmla="*/ 1054683 h 4632035"/>
                  <a:gd name="connsiteX7" fmla="*/ 241034 w 7261642"/>
                  <a:gd name="connsiteY7" fmla="*/ 1774210 h 4632035"/>
                  <a:gd name="connsiteX8" fmla="*/ 480876 w 7261642"/>
                  <a:gd name="connsiteY8" fmla="*/ 2373817 h 4632035"/>
                  <a:gd name="connsiteX9" fmla="*/ 345966 w 7261642"/>
                  <a:gd name="connsiteY9" fmla="*/ 2943444 h 4632035"/>
                  <a:gd name="connsiteX10" fmla="*/ 61153 w 7261642"/>
                  <a:gd name="connsiteY10" fmla="*/ 3588021 h 4632035"/>
                  <a:gd name="connsiteX11" fmla="*/ 300994 w 7261642"/>
                  <a:gd name="connsiteY11" fmla="*/ 4252714 h 4632035"/>
                  <a:gd name="connsiteX12" fmla="*/ 1591798 w 7261642"/>
                  <a:gd name="connsiteY12" fmla="*/ 4632035 h 4632035"/>
                  <a:gd name="connsiteX13" fmla="*/ 4374754 w 7261642"/>
                  <a:gd name="connsiteY13" fmla="*/ 4015810 h 4632035"/>
                  <a:gd name="connsiteX14" fmla="*/ 5965016 w 7261642"/>
                  <a:gd name="connsiteY14" fmla="*/ 4015810 h 4632035"/>
                  <a:gd name="connsiteX15" fmla="*/ 6640878 w 7261642"/>
                  <a:gd name="connsiteY15" fmla="*/ 4015809 h 4632035"/>
                  <a:gd name="connsiteX16" fmla="*/ 7261642 w 7261642"/>
                  <a:gd name="connsiteY16" fmla="*/ 4075853 h 4632035"/>
                  <a:gd name="connsiteX0" fmla="*/ 7216678 w 7261642"/>
                  <a:gd name="connsiteY0" fmla="*/ 676996 h 4632035"/>
                  <a:gd name="connsiteX1" fmla="*/ 5965014 w 7261642"/>
                  <a:gd name="connsiteY1" fmla="*/ 596750 h 4632035"/>
                  <a:gd name="connsiteX2" fmla="*/ 5289158 w 7261642"/>
                  <a:gd name="connsiteY2" fmla="*/ 954558 h 4632035"/>
                  <a:gd name="connsiteX3" fmla="*/ 3937432 w 7261642"/>
                  <a:gd name="connsiteY3" fmla="*/ 934680 h 4632035"/>
                  <a:gd name="connsiteX4" fmla="*/ 2068880 w 7261642"/>
                  <a:gd name="connsiteY4" fmla="*/ 20279 h 4632035"/>
                  <a:gd name="connsiteX5" fmla="*/ 345314 w 7261642"/>
                  <a:gd name="connsiteY5" fmla="*/ 341021 h 4632035"/>
                  <a:gd name="connsiteX6" fmla="*/ 1192 w 7261642"/>
                  <a:gd name="connsiteY6" fmla="*/ 1054683 h 4632035"/>
                  <a:gd name="connsiteX7" fmla="*/ 241034 w 7261642"/>
                  <a:gd name="connsiteY7" fmla="*/ 1774210 h 4632035"/>
                  <a:gd name="connsiteX8" fmla="*/ 480876 w 7261642"/>
                  <a:gd name="connsiteY8" fmla="*/ 2373817 h 4632035"/>
                  <a:gd name="connsiteX9" fmla="*/ 345966 w 7261642"/>
                  <a:gd name="connsiteY9" fmla="*/ 2943444 h 4632035"/>
                  <a:gd name="connsiteX10" fmla="*/ 61153 w 7261642"/>
                  <a:gd name="connsiteY10" fmla="*/ 3588021 h 4632035"/>
                  <a:gd name="connsiteX11" fmla="*/ 300994 w 7261642"/>
                  <a:gd name="connsiteY11" fmla="*/ 4252714 h 4632035"/>
                  <a:gd name="connsiteX12" fmla="*/ 1591798 w 7261642"/>
                  <a:gd name="connsiteY12" fmla="*/ 4632035 h 4632035"/>
                  <a:gd name="connsiteX13" fmla="*/ 4374754 w 7261642"/>
                  <a:gd name="connsiteY13" fmla="*/ 4015810 h 4632035"/>
                  <a:gd name="connsiteX14" fmla="*/ 5965016 w 7261642"/>
                  <a:gd name="connsiteY14" fmla="*/ 4015810 h 4632035"/>
                  <a:gd name="connsiteX15" fmla="*/ 6640878 w 7261642"/>
                  <a:gd name="connsiteY15" fmla="*/ 4015809 h 4632035"/>
                  <a:gd name="connsiteX16" fmla="*/ 7261642 w 7261642"/>
                  <a:gd name="connsiteY16" fmla="*/ 4075853 h 4632035"/>
                  <a:gd name="connsiteX0" fmla="*/ 7216678 w 7261642"/>
                  <a:gd name="connsiteY0" fmla="*/ 676996 h 4632035"/>
                  <a:gd name="connsiteX1" fmla="*/ 6243308 w 7261642"/>
                  <a:gd name="connsiteY1" fmla="*/ 914802 h 4632035"/>
                  <a:gd name="connsiteX2" fmla="*/ 5289158 w 7261642"/>
                  <a:gd name="connsiteY2" fmla="*/ 954558 h 4632035"/>
                  <a:gd name="connsiteX3" fmla="*/ 3937432 w 7261642"/>
                  <a:gd name="connsiteY3" fmla="*/ 934680 h 4632035"/>
                  <a:gd name="connsiteX4" fmla="*/ 2068880 w 7261642"/>
                  <a:gd name="connsiteY4" fmla="*/ 20279 h 4632035"/>
                  <a:gd name="connsiteX5" fmla="*/ 345314 w 7261642"/>
                  <a:gd name="connsiteY5" fmla="*/ 341021 h 4632035"/>
                  <a:gd name="connsiteX6" fmla="*/ 1192 w 7261642"/>
                  <a:gd name="connsiteY6" fmla="*/ 1054683 h 4632035"/>
                  <a:gd name="connsiteX7" fmla="*/ 241034 w 7261642"/>
                  <a:gd name="connsiteY7" fmla="*/ 1774210 h 4632035"/>
                  <a:gd name="connsiteX8" fmla="*/ 480876 w 7261642"/>
                  <a:gd name="connsiteY8" fmla="*/ 2373817 h 4632035"/>
                  <a:gd name="connsiteX9" fmla="*/ 345966 w 7261642"/>
                  <a:gd name="connsiteY9" fmla="*/ 2943444 h 4632035"/>
                  <a:gd name="connsiteX10" fmla="*/ 61153 w 7261642"/>
                  <a:gd name="connsiteY10" fmla="*/ 3588021 h 4632035"/>
                  <a:gd name="connsiteX11" fmla="*/ 300994 w 7261642"/>
                  <a:gd name="connsiteY11" fmla="*/ 4252714 h 4632035"/>
                  <a:gd name="connsiteX12" fmla="*/ 1591798 w 7261642"/>
                  <a:gd name="connsiteY12" fmla="*/ 4632035 h 4632035"/>
                  <a:gd name="connsiteX13" fmla="*/ 4374754 w 7261642"/>
                  <a:gd name="connsiteY13" fmla="*/ 4015810 h 4632035"/>
                  <a:gd name="connsiteX14" fmla="*/ 5965016 w 7261642"/>
                  <a:gd name="connsiteY14" fmla="*/ 4015810 h 4632035"/>
                  <a:gd name="connsiteX15" fmla="*/ 6640878 w 7261642"/>
                  <a:gd name="connsiteY15" fmla="*/ 4015809 h 4632035"/>
                  <a:gd name="connsiteX16" fmla="*/ 7261642 w 7261642"/>
                  <a:gd name="connsiteY16" fmla="*/ 4075853 h 4632035"/>
                  <a:gd name="connsiteX0" fmla="*/ 7176922 w 7261642"/>
                  <a:gd name="connsiteY0" fmla="*/ 895657 h 4632035"/>
                  <a:gd name="connsiteX1" fmla="*/ 6243308 w 7261642"/>
                  <a:gd name="connsiteY1" fmla="*/ 914802 h 4632035"/>
                  <a:gd name="connsiteX2" fmla="*/ 5289158 w 7261642"/>
                  <a:gd name="connsiteY2" fmla="*/ 954558 h 4632035"/>
                  <a:gd name="connsiteX3" fmla="*/ 3937432 w 7261642"/>
                  <a:gd name="connsiteY3" fmla="*/ 934680 h 4632035"/>
                  <a:gd name="connsiteX4" fmla="*/ 2068880 w 7261642"/>
                  <a:gd name="connsiteY4" fmla="*/ 20279 h 4632035"/>
                  <a:gd name="connsiteX5" fmla="*/ 345314 w 7261642"/>
                  <a:gd name="connsiteY5" fmla="*/ 341021 h 4632035"/>
                  <a:gd name="connsiteX6" fmla="*/ 1192 w 7261642"/>
                  <a:gd name="connsiteY6" fmla="*/ 1054683 h 4632035"/>
                  <a:gd name="connsiteX7" fmla="*/ 241034 w 7261642"/>
                  <a:gd name="connsiteY7" fmla="*/ 1774210 h 4632035"/>
                  <a:gd name="connsiteX8" fmla="*/ 480876 w 7261642"/>
                  <a:gd name="connsiteY8" fmla="*/ 2373817 h 4632035"/>
                  <a:gd name="connsiteX9" fmla="*/ 345966 w 7261642"/>
                  <a:gd name="connsiteY9" fmla="*/ 2943444 h 4632035"/>
                  <a:gd name="connsiteX10" fmla="*/ 61153 w 7261642"/>
                  <a:gd name="connsiteY10" fmla="*/ 3588021 h 4632035"/>
                  <a:gd name="connsiteX11" fmla="*/ 300994 w 7261642"/>
                  <a:gd name="connsiteY11" fmla="*/ 4252714 h 4632035"/>
                  <a:gd name="connsiteX12" fmla="*/ 1591798 w 7261642"/>
                  <a:gd name="connsiteY12" fmla="*/ 4632035 h 4632035"/>
                  <a:gd name="connsiteX13" fmla="*/ 4374754 w 7261642"/>
                  <a:gd name="connsiteY13" fmla="*/ 4015810 h 4632035"/>
                  <a:gd name="connsiteX14" fmla="*/ 5965016 w 7261642"/>
                  <a:gd name="connsiteY14" fmla="*/ 4015810 h 4632035"/>
                  <a:gd name="connsiteX15" fmla="*/ 6640878 w 7261642"/>
                  <a:gd name="connsiteY15" fmla="*/ 4015809 h 4632035"/>
                  <a:gd name="connsiteX16" fmla="*/ 7261642 w 7261642"/>
                  <a:gd name="connsiteY16" fmla="*/ 4075853 h 4632035"/>
                  <a:gd name="connsiteX0" fmla="*/ 7176922 w 7261642"/>
                  <a:gd name="connsiteY0" fmla="*/ 895657 h 4632035"/>
                  <a:gd name="connsiteX1" fmla="*/ 6243308 w 7261642"/>
                  <a:gd name="connsiteY1" fmla="*/ 914802 h 4632035"/>
                  <a:gd name="connsiteX2" fmla="*/ 5289158 w 7261642"/>
                  <a:gd name="connsiteY2" fmla="*/ 954558 h 4632035"/>
                  <a:gd name="connsiteX3" fmla="*/ 3937432 w 7261642"/>
                  <a:gd name="connsiteY3" fmla="*/ 934680 h 4632035"/>
                  <a:gd name="connsiteX4" fmla="*/ 2068880 w 7261642"/>
                  <a:gd name="connsiteY4" fmla="*/ 20279 h 4632035"/>
                  <a:gd name="connsiteX5" fmla="*/ 345314 w 7261642"/>
                  <a:gd name="connsiteY5" fmla="*/ 341021 h 4632035"/>
                  <a:gd name="connsiteX6" fmla="*/ 1192 w 7261642"/>
                  <a:gd name="connsiteY6" fmla="*/ 1054683 h 4632035"/>
                  <a:gd name="connsiteX7" fmla="*/ 241034 w 7261642"/>
                  <a:gd name="connsiteY7" fmla="*/ 1774210 h 4632035"/>
                  <a:gd name="connsiteX8" fmla="*/ 480876 w 7261642"/>
                  <a:gd name="connsiteY8" fmla="*/ 2373817 h 4632035"/>
                  <a:gd name="connsiteX9" fmla="*/ 345966 w 7261642"/>
                  <a:gd name="connsiteY9" fmla="*/ 2943444 h 4632035"/>
                  <a:gd name="connsiteX10" fmla="*/ 61153 w 7261642"/>
                  <a:gd name="connsiteY10" fmla="*/ 3588021 h 4632035"/>
                  <a:gd name="connsiteX11" fmla="*/ 300994 w 7261642"/>
                  <a:gd name="connsiteY11" fmla="*/ 4252714 h 4632035"/>
                  <a:gd name="connsiteX12" fmla="*/ 1591798 w 7261642"/>
                  <a:gd name="connsiteY12" fmla="*/ 4632035 h 4632035"/>
                  <a:gd name="connsiteX13" fmla="*/ 4374754 w 7261642"/>
                  <a:gd name="connsiteY13" fmla="*/ 4015810 h 4632035"/>
                  <a:gd name="connsiteX14" fmla="*/ 5965016 w 7261642"/>
                  <a:gd name="connsiteY14" fmla="*/ 4015810 h 4632035"/>
                  <a:gd name="connsiteX15" fmla="*/ 7261642 w 7261642"/>
                  <a:gd name="connsiteY15" fmla="*/ 4075853 h 4632035"/>
                  <a:gd name="connsiteX0" fmla="*/ 7176922 w 7261642"/>
                  <a:gd name="connsiteY0" fmla="*/ 895657 h 4632035"/>
                  <a:gd name="connsiteX1" fmla="*/ 6243308 w 7261642"/>
                  <a:gd name="connsiteY1" fmla="*/ 914802 h 4632035"/>
                  <a:gd name="connsiteX2" fmla="*/ 5289158 w 7261642"/>
                  <a:gd name="connsiteY2" fmla="*/ 954558 h 4632035"/>
                  <a:gd name="connsiteX3" fmla="*/ 3937432 w 7261642"/>
                  <a:gd name="connsiteY3" fmla="*/ 934680 h 4632035"/>
                  <a:gd name="connsiteX4" fmla="*/ 2068880 w 7261642"/>
                  <a:gd name="connsiteY4" fmla="*/ 20279 h 4632035"/>
                  <a:gd name="connsiteX5" fmla="*/ 345314 w 7261642"/>
                  <a:gd name="connsiteY5" fmla="*/ 341021 h 4632035"/>
                  <a:gd name="connsiteX6" fmla="*/ 1192 w 7261642"/>
                  <a:gd name="connsiteY6" fmla="*/ 1054683 h 4632035"/>
                  <a:gd name="connsiteX7" fmla="*/ 241034 w 7261642"/>
                  <a:gd name="connsiteY7" fmla="*/ 1774210 h 4632035"/>
                  <a:gd name="connsiteX8" fmla="*/ 480876 w 7261642"/>
                  <a:gd name="connsiteY8" fmla="*/ 2373817 h 4632035"/>
                  <a:gd name="connsiteX9" fmla="*/ 345966 w 7261642"/>
                  <a:gd name="connsiteY9" fmla="*/ 2943444 h 4632035"/>
                  <a:gd name="connsiteX10" fmla="*/ 61153 w 7261642"/>
                  <a:gd name="connsiteY10" fmla="*/ 3588021 h 4632035"/>
                  <a:gd name="connsiteX11" fmla="*/ 300994 w 7261642"/>
                  <a:gd name="connsiteY11" fmla="*/ 4252714 h 4632035"/>
                  <a:gd name="connsiteX12" fmla="*/ 1591798 w 7261642"/>
                  <a:gd name="connsiteY12" fmla="*/ 4632035 h 4632035"/>
                  <a:gd name="connsiteX13" fmla="*/ 4374754 w 7261642"/>
                  <a:gd name="connsiteY13" fmla="*/ 4015810 h 4632035"/>
                  <a:gd name="connsiteX14" fmla="*/ 7261642 w 7261642"/>
                  <a:gd name="connsiteY14" fmla="*/ 4075853 h 4632035"/>
                  <a:gd name="connsiteX0" fmla="*/ 7176922 w 7301398"/>
                  <a:gd name="connsiteY0" fmla="*/ 895657 h 4632035"/>
                  <a:gd name="connsiteX1" fmla="*/ 6243308 w 7301398"/>
                  <a:gd name="connsiteY1" fmla="*/ 914802 h 4632035"/>
                  <a:gd name="connsiteX2" fmla="*/ 5289158 w 7301398"/>
                  <a:gd name="connsiteY2" fmla="*/ 954558 h 4632035"/>
                  <a:gd name="connsiteX3" fmla="*/ 3937432 w 7301398"/>
                  <a:gd name="connsiteY3" fmla="*/ 934680 h 4632035"/>
                  <a:gd name="connsiteX4" fmla="*/ 2068880 w 7301398"/>
                  <a:gd name="connsiteY4" fmla="*/ 20279 h 4632035"/>
                  <a:gd name="connsiteX5" fmla="*/ 345314 w 7301398"/>
                  <a:gd name="connsiteY5" fmla="*/ 341021 h 4632035"/>
                  <a:gd name="connsiteX6" fmla="*/ 1192 w 7301398"/>
                  <a:gd name="connsiteY6" fmla="*/ 1054683 h 4632035"/>
                  <a:gd name="connsiteX7" fmla="*/ 241034 w 7301398"/>
                  <a:gd name="connsiteY7" fmla="*/ 1774210 h 4632035"/>
                  <a:gd name="connsiteX8" fmla="*/ 480876 w 7301398"/>
                  <a:gd name="connsiteY8" fmla="*/ 2373817 h 4632035"/>
                  <a:gd name="connsiteX9" fmla="*/ 345966 w 7301398"/>
                  <a:gd name="connsiteY9" fmla="*/ 2943444 h 4632035"/>
                  <a:gd name="connsiteX10" fmla="*/ 61153 w 7301398"/>
                  <a:gd name="connsiteY10" fmla="*/ 3588021 h 4632035"/>
                  <a:gd name="connsiteX11" fmla="*/ 300994 w 7301398"/>
                  <a:gd name="connsiteY11" fmla="*/ 4252714 h 4632035"/>
                  <a:gd name="connsiteX12" fmla="*/ 1591798 w 7301398"/>
                  <a:gd name="connsiteY12" fmla="*/ 4632035 h 4632035"/>
                  <a:gd name="connsiteX13" fmla="*/ 4374754 w 7301398"/>
                  <a:gd name="connsiteY13" fmla="*/ 4015810 h 4632035"/>
                  <a:gd name="connsiteX14" fmla="*/ 7301398 w 7301398"/>
                  <a:gd name="connsiteY14" fmla="*/ 3996340 h 4632035"/>
                  <a:gd name="connsiteX0" fmla="*/ 7176922 w 7301398"/>
                  <a:gd name="connsiteY0" fmla="*/ 895657 h 4632035"/>
                  <a:gd name="connsiteX1" fmla="*/ 6243308 w 7301398"/>
                  <a:gd name="connsiteY1" fmla="*/ 914802 h 4632035"/>
                  <a:gd name="connsiteX2" fmla="*/ 5289158 w 7301398"/>
                  <a:gd name="connsiteY2" fmla="*/ 954558 h 4632035"/>
                  <a:gd name="connsiteX3" fmla="*/ 4175970 w 7301398"/>
                  <a:gd name="connsiteY3" fmla="*/ 974437 h 4632035"/>
                  <a:gd name="connsiteX4" fmla="*/ 2068880 w 7301398"/>
                  <a:gd name="connsiteY4" fmla="*/ 20279 h 4632035"/>
                  <a:gd name="connsiteX5" fmla="*/ 345314 w 7301398"/>
                  <a:gd name="connsiteY5" fmla="*/ 341021 h 4632035"/>
                  <a:gd name="connsiteX6" fmla="*/ 1192 w 7301398"/>
                  <a:gd name="connsiteY6" fmla="*/ 1054683 h 4632035"/>
                  <a:gd name="connsiteX7" fmla="*/ 241034 w 7301398"/>
                  <a:gd name="connsiteY7" fmla="*/ 1774210 h 4632035"/>
                  <a:gd name="connsiteX8" fmla="*/ 480876 w 7301398"/>
                  <a:gd name="connsiteY8" fmla="*/ 2373817 h 4632035"/>
                  <a:gd name="connsiteX9" fmla="*/ 345966 w 7301398"/>
                  <a:gd name="connsiteY9" fmla="*/ 2943444 h 4632035"/>
                  <a:gd name="connsiteX10" fmla="*/ 61153 w 7301398"/>
                  <a:gd name="connsiteY10" fmla="*/ 3588021 h 4632035"/>
                  <a:gd name="connsiteX11" fmla="*/ 300994 w 7301398"/>
                  <a:gd name="connsiteY11" fmla="*/ 4252714 h 4632035"/>
                  <a:gd name="connsiteX12" fmla="*/ 1591798 w 7301398"/>
                  <a:gd name="connsiteY12" fmla="*/ 4632035 h 4632035"/>
                  <a:gd name="connsiteX13" fmla="*/ 4374754 w 7301398"/>
                  <a:gd name="connsiteY13" fmla="*/ 4015810 h 4632035"/>
                  <a:gd name="connsiteX14" fmla="*/ 7301398 w 7301398"/>
                  <a:gd name="connsiteY14" fmla="*/ 3996340 h 4632035"/>
                  <a:gd name="connsiteX0" fmla="*/ 7176922 w 7301398"/>
                  <a:gd name="connsiteY0" fmla="*/ 895657 h 4632035"/>
                  <a:gd name="connsiteX1" fmla="*/ 6243308 w 7301398"/>
                  <a:gd name="connsiteY1" fmla="*/ 914802 h 4632035"/>
                  <a:gd name="connsiteX2" fmla="*/ 4175970 w 7301398"/>
                  <a:gd name="connsiteY2" fmla="*/ 974437 h 4632035"/>
                  <a:gd name="connsiteX3" fmla="*/ 2068880 w 7301398"/>
                  <a:gd name="connsiteY3" fmla="*/ 20279 h 4632035"/>
                  <a:gd name="connsiteX4" fmla="*/ 345314 w 7301398"/>
                  <a:gd name="connsiteY4" fmla="*/ 341021 h 4632035"/>
                  <a:gd name="connsiteX5" fmla="*/ 1192 w 7301398"/>
                  <a:gd name="connsiteY5" fmla="*/ 1054683 h 4632035"/>
                  <a:gd name="connsiteX6" fmla="*/ 241034 w 7301398"/>
                  <a:gd name="connsiteY6" fmla="*/ 1774210 h 4632035"/>
                  <a:gd name="connsiteX7" fmla="*/ 480876 w 7301398"/>
                  <a:gd name="connsiteY7" fmla="*/ 2373817 h 4632035"/>
                  <a:gd name="connsiteX8" fmla="*/ 345966 w 7301398"/>
                  <a:gd name="connsiteY8" fmla="*/ 2943444 h 4632035"/>
                  <a:gd name="connsiteX9" fmla="*/ 61153 w 7301398"/>
                  <a:gd name="connsiteY9" fmla="*/ 3588021 h 4632035"/>
                  <a:gd name="connsiteX10" fmla="*/ 300994 w 7301398"/>
                  <a:gd name="connsiteY10" fmla="*/ 4252714 h 4632035"/>
                  <a:gd name="connsiteX11" fmla="*/ 1591798 w 7301398"/>
                  <a:gd name="connsiteY11" fmla="*/ 4632035 h 4632035"/>
                  <a:gd name="connsiteX12" fmla="*/ 4374754 w 7301398"/>
                  <a:gd name="connsiteY12" fmla="*/ 4015810 h 4632035"/>
                  <a:gd name="connsiteX13" fmla="*/ 7301398 w 7301398"/>
                  <a:gd name="connsiteY13" fmla="*/ 3996340 h 4632035"/>
                  <a:gd name="connsiteX0" fmla="*/ 7176922 w 7301398"/>
                  <a:gd name="connsiteY0" fmla="*/ 895657 h 4632035"/>
                  <a:gd name="connsiteX1" fmla="*/ 4175970 w 7301398"/>
                  <a:gd name="connsiteY1" fmla="*/ 974437 h 4632035"/>
                  <a:gd name="connsiteX2" fmla="*/ 2068880 w 7301398"/>
                  <a:gd name="connsiteY2" fmla="*/ 20279 h 4632035"/>
                  <a:gd name="connsiteX3" fmla="*/ 345314 w 7301398"/>
                  <a:gd name="connsiteY3" fmla="*/ 341021 h 4632035"/>
                  <a:gd name="connsiteX4" fmla="*/ 1192 w 7301398"/>
                  <a:gd name="connsiteY4" fmla="*/ 1054683 h 4632035"/>
                  <a:gd name="connsiteX5" fmla="*/ 241034 w 7301398"/>
                  <a:gd name="connsiteY5" fmla="*/ 1774210 h 4632035"/>
                  <a:gd name="connsiteX6" fmla="*/ 480876 w 7301398"/>
                  <a:gd name="connsiteY6" fmla="*/ 2373817 h 4632035"/>
                  <a:gd name="connsiteX7" fmla="*/ 345966 w 7301398"/>
                  <a:gd name="connsiteY7" fmla="*/ 2943444 h 4632035"/>
                  <a:gd name="connsiteX8" fmla="*/ 61153 w 7301398"/>
                  <a:gd name="connsiteY8" fmla="*/ 3588021 h 4632035"/>
                  <a:gd name="connsiteX9" fmla="*/ 300994 w 7301398"/>
                  <a:gd name="connsiteY9" fmla="*/ 4252714 h 4632035"/>
                  <a:gd name="connsiteX10" fmla="*/ 1591798 w 7301398"/>
                  <a:gd name="connsiteY10" fmla="*/ 4632035 h 4632035"/>
                  <a:gd name="connsiteX11" fmla="*/ 4374754 w 7301398"/>
                  <a:gd name="connsiteY11" fmla="*/ 4015810 h 4632035"/>
                  <a:gd name="connsiteX12" fmla="*/ 7301398 w 7301398"/>
                  <a:gd name="connsiteY12" fmla="*/ 3996340 h 4632035"/>
                  <a:gd name="connsiteX0" fmla="*/ 7216678 w 7301398"/>
                  <a:gd name="connsiteY0" fmla="*/ 1054683 h 4632035"/>
                  <a:gd name="connsiteX1" fmla="*/ 4175970 w 7301398"/>
                  <a:gd name="connsiteY1" fmla="*/ 974437 h 4632035"/>
                  <a:gd name="connsiteX2" fmla="*/ 2068880 w 7301398"/>
                  <a:gd name="connsiteY2" fmla="*/ 20279 h 4632035"/>
                  <a:gd name="connsiteX3" fmla="*/ 345314 w 7301398"/>
                  <a:gd name="connsiteY3" fmla="*/ 341021 h 4632035"/>
                  <a:gd name="connsiteX4" fmla="*/ 1192 w 7301398"/>
                  <a:gd name="connsiteY4" fmla="*/ 1054683 h 4632035"/>
                  <a:gd name="connsiteX5" fmla="*/ 241034 w 7301398"/>
                  <a:gd name="connsiteY5" fmla="*/ 1774210 h 4632035"/>
                  <a:gd name="connsiteX6" fmla="*/ 480876 w 7301398"/>
                  <a:gd name="connsiteY6" fmla="*/ 2373817 h 4632035"/>
                  <a:gd name="connsiteX7" fmla="*/ 345966 w 7301398"/>
                  <a:gd name="connsiteY7" fmla="*/ 2943444 h 4632035"/>
                  <a:gd name="connsiteX8" fmla="*/ 61153 w 7301398"/>
                  <a:gd name="connsiteY8" fmla="*/ 3588021 h 4632035"/>
                  <a:gd name="connsiteX9" fmla="*/ 300994 w 7301398"/>
                  <a:gd name="connsiteY9" fmla="*/ 4252714 h 4632035"/>
                  <a:gd name="connsiteX10" fmla="*/ 1591798 w 7301398"/>
                  <a:gd name="connsiteY10" fmla="*/ 4632035 h 4632035"/>
                  <a:gd name="connsiteX11" fmla="*/ 4374754 w 7301398"/>
                  <a:gd name="connsiteY11" fmla="*/ 4015810 h 4632035"/>
                  <a:gd name="connsiteX12" fmla="*/ 7301398 w 7301398"/>
                  <a:gd name="connsiteY12" fmla="*/ 3996340 h 4632035"/>
                  <a:gd name="connsiteX0" fmla="*/ 7216678 w 7301398"/>
                  <a:gd name="connsiteY0" fmla="*/ 1054683 h 4632035"/>
                  <a:gd name="connsiteX1" fmla="*/ 4175970 w 7301398"/>
                  <a:gd name="connsiteY1" fmla="*/ 974437 h 4632035"/>
                  <a:gd name="connsiteX2" fmla="*/ 3102546 w 7301398"/>
                  <a:gd name="connsiteY2" fmla="*/ 497358 h 4632035"/>
                  <a:gd name="connsiteX3" fmla="*/ 2068880 w 7301398"/>
                  <a:gd name="connsiteY3" fmla="*/ 20279 h 4632035"/>
                  <a:gd name="connsiteX4" fmla="*/ 345314 w 7301398"/>
                  <a:gd name="connsiteY4" fmla="*/ 341021 h 4632035"/>
                  <a:gd name="connsiteX5" fmla="*/ 1192 w 7301398"/>
                  <a:gd name="connsiteY5" fmla="*/ 1054683 h 4632035"/>
                  <a:gd name="connsiteX6" fmla="*/ 241034 w 7301398"/>
                  <a:gd name="connsiteY6" fmla="*/ 1774210 h 4632035"/>
                  <a:gd name="connsiteX7" fmla="*/ 480876 w 7301398"/>
                  <a:gd name="connsiteY7" fmla="*/ 2373817 h 4632035"/>
                  <a:gd name="connsiteX8" fmla="*/ 345966 w 7301398"/>
                  <a:gd name="connsiteY8" fmla="*/ 2943444 h 4632035"/>
                  <a:gd name="connsiteX9" fmla="*/ 61153 w 7301398"/>
                  <a:gd name="connsiteY9" fmla="*/ 3588021 h 4632035"/>
                  <a:gd name="connsiteX10" fmla="*/ 300994 w 7301398"/>
                  <a:gd name="connsiteY10" fmla="*/ 4252714 h 4632035"/>
                  <a:gd name="connsiteX11" fmla="*/ 1591798 w 7301398"/>
                  <a:gd name="connsiteY11" fmla="*/ 4632035 h 4632035"/>
                  <a:gd name="connsiteX12" fmla="*/ 4374754 w 7301398"/>
                  <a:gd name="connsiteY12" fmla="*/ 4015810 h 4632035"/>
                  <a:gd name="connsiteX13" fmla="*/ 7301398 w 7301398"/>
                  <a:gd name="connsiteY13" fmla="*/ 3996340 h 4632035"/>
                  <a:gd name="connsiteX0" fmla="*/ 7216678 w 7301398"/>
                  <a:gd name="connsiteY0" fmla="*/ 1054683 h 4632035"/>
                  <a:gd name="connsiteX1" fmla="*/ 4175970 w 7301398"/>
                  <a:gd name="connsiteY1" fmla="*/ 974437 h 4632035"/>
                  <a:gd name="connsiteX2" fmla="*/ 3420598 w 7301398"/>
                  <a:gd name="connsiteY2" fmla="*/ 417845 h 4632035"/>
                  <a:gd name="connsiteX3" fmla="*/ 3102546 w 7301398"/>
                  <a:gd name="connsiteY3" fmla="*/ 497358 h 4632035"/>
                  <a:gd name="connsiteX4" fmla="*/ 2068880 w 7301398"/>
                  <a:gd name="connsiteY4" fmla="*/ 20279 h 4632035"/>
                  <a:gd name="connsiteX5" fmla="*/ 345314 w 7301398"/>
                  <a:gd name="connsiteY5" fmla="*/ 341021 h 4632035"/>
                  <a:gd name="connsiteX6" fmla="*/ 1192 w 7301398"/>
                  <a:gd name="connsiteY6" fmla="*/ 1054683 h 4632035"/>
                  <a:gd name="connsiteX7" fmla="*/ 241034 w 7301398"/>
                  <a:gd name="connsiteY7" fmla="*/ 1774210 h 4632035"/>
                  <a:gd name="connsiteX8" fmla="*/ 480876 w 7301398"/>
                  <a:gd name="connsiteY8" fmla="*/ 2373817 h 4632035"/>
                  <a:gd name="connsiteX9" fmla="*/ 345966 w 7301398"/>
                  <a:gd name="connsiteY9" fmla="*/ 2943444 h 4632035"/>
                  <a:gd name="connsiteX10" fmla="*/ 61153 w 7301398"/>
                  <a:gd name="connsiteY10" fmla="*/ 3588021 h 4632035"/>
                  <a:gd name="connsiteX11" fmla="*/ 300994 w 7301398"/>
                  <a:gd name="connsiteY11" fmla="*/ 4252714 h 4632035"/>
                  <a:gd name="connsiteX12" fmla="*/ 1591798 w 7301398"/>
                  <a:gd name="connsiteY12" fmla="*/ 4632035 h 4632035"/>
                  <a:gd name="connsiteX13" fmla="*/ 4374754 w 7301398"/>
                  <a:gd name="connsiteY13" fmla="*/ 4015810 h 4632035"/>
                  <a:gd name="connsiteX14" fmla="*/ 7301398 w 7301398"/>
                  <a:gd name="connsiteY14" fmla="*/ 3996340 h 4632035"/>
                  <a:gd name="connsiteX0" fmla="*/ 7216678 w 7301398"/>
                  <a:gd name="connsiteY0" fmla="*/ 1054683 h 4632035"/>
                  <a:gd name="connsiteX1" fmla="*/ 4175970 w 7301398"/>
                  <a:gd name="connsiteY1" fmla="*/ 974437 h 4632035"/>
                  <a:gd name="connsiteX2" fmla="*/ 3420598 w 7301398"/>
                  <a:gd name="connsiteY2" fmla="*/ 417845 h 4632035"/>
                  <a:gd name="connsiteX3" fmla="*/ 2068880 w 7301398"/>
                  <a:gd name="connsiteY3" fmla="*/ 20279 h 4632035"/>
                  <a:gd name="connsiteX4" fmla="*/ 345314 w 7301398"/>
                  <a:gd name="connsiteY4" fmla="*/ 341021 h 4632035"/>
                  <a:gd name="connsiteX5" fmla="*/ 1192 w 7301398"/>
                  <a:gd name="connsiteY5" fmla="*/ 1054683 h 4632035"/>
                  <a:gd name="connsiteX6" fmla="*/ 241034 w 7301398"/>
                  <a:gd name="connsiteY6" fmla="*/ 1774210 h 4632035"/>
                  <a:gd name="connsiteX7" fmla="*/ 480876 w 7301398"/>
                  <a:gd name="connsiteY7" fmla="*/ 2373817 h 4632035"/>
                  <a:gd name="connsiteX8" fmla="*/ 345966 w 7301398"/>
                  <a:gd name="connsiteY8" fmla="*/ 2943444 h 4632035"/>
                  <a:gd name="connsiteX9" fmla="*/ 61153 w 7301398"/>
                  <a:gd name="connsiteY9" fmla="*/ 3588021 h 4632035"/>
                  <a:gd name="connsiteX10" fmla="*/ 300994 w 7301398"/>
                  <a:gd name="connsiteY10" fmla="*/ 4252714 h 4632035"/>
                  <a:gd name="connsiteX11" fmla="*/ 1591798 w 7301398"/>
                  <a:gd name="connsiteY11" fmla="*/ 4632035 h 4632035"/>
                  <a:gd name="connsiteX12" fmla="*/ 4374754 w 7301398"/>
                  <a:gd name="connsiteY12" fmla="*/ 4015810 h 4632035"/>
                  <a:gd name="connsiteX13" fmla="*/ 7301398 w 7301398"/>
                  <a:gd name="connsiteY13" fmla="*/ 3996340 h 4632035"/>
                  <a:gd name="connsiteX0" fmla="*/ 7216678 w 7301398"/>
                  <a:gd name="connsiteY0" fmla="*/ 1054683 h 4632035"/>
                  <a:gd name="connsiteX1" fmla="*/ 4175970 w 7301398"/>
                  <a:gd name="connsiteY1" fmla="*/ 974437 h 4632035"/>
                  <a:gd name="connsiteX2" fmla="*/ 3380842 w 7301398"/>
                  <a:gd name="connsiteY2" fmla="*/ 358210 h 4632035"/>
                  <a:gd name="connsiteX3" fmla="*/ 2068880 w 7301398"/>
                  <a:gd name="connsiteY3" fmla="*/ 20279 h 4632035"/>
                  <a:gd name="connsiteX4" fmla="*/ 345314 w 7301398"/>
                  <a:gd name="connsiteY4" fmla="*/ 341021 h 4632035"/>
                  <a:gd name="connsiteX5" fmla="*/ 1192 w 7301398"/>
                  <a:gd name="connsiteY5" fmla="*/ 1054683 h 4632035"/>
                  <a:gd name="connsiteX6" fmla="*/ 241034 w 7301398"/>
                  <a:gd name="connsiteY6" fmla="*/ 1774210 h 4632035"/>
                  <a:gd name="connsiteX7" fmla="*/ 480876 w 7301398"/>
                  <a:gd name="connsiteY7" fmla="*/ 2373817 h 4632035"/>
                  <a:gd name="connsiteX8" fmla="*/ 345966 w 7301398"/>
                  <a:gd name="connsiteY8" fmla="*/ 2943444 h 4632035"/>
                  <a:gd name="connsiteX9" fmla="*/ 61153 w 7301398"/>
                  <a:gd name="connsiteY9" fmla="*/ 3588021 h 4632035"/>
                  <a:gd name="connsiteX10" fmla="*/ 300994 w 7301398"/>
                  <a:gd name="connsiteY10" fmla="*/ 4252714 h 4632035"/>
                  <a:gd name="connsiteX11" fmla="*/ 1591798 w 7301398"/>
                  <a:gd name="connsiteY11" fmla="*/ 4632035 h 4632035"/>
                  <a:gd name="connsiteX12" fmla="*/ 4374754 w 7301398"/>
                  <a:gd name="connsiteY12" fmla="*/ 4015810 h 4632035"/>
                  <a:gd name="connsiteX13" fmla="*/ 7301398 w 7301398"/>
                  <a:gd name="connsiteY13" fmla="*/ 3996340 h 4632035"/>
                  <a:gd name="connsiteX0" fmla="*/ 7216678 w 7301398"/>
                  <a:gd name="connsiteY0" fmla="*/ 1054683 h 4632035"/>
                  <a:gd name="connsiteX1" fmla="*/ 4175970 w 7301398"/>
                  <a:gd name="connsiteY1" fmla="*/ 974437 h 4632035"/>
                  <a:gd name="connsiteX2" fmla="*/ 3380842 w 7301398"/>
                  <a:gd name="connsiteY2" fmla="*/ 358210 h 4632035"/>
                  <a:gd name="connsiteX3" fmla="*/ 2068880 w 7301398"/>
                  <a:gd name="connsiteY3" fmla="*/ 20279 h 4632035"/>
                  <a:gd name="connsiteX4" fmla="*/ 345314 w 7301398"/>
                  <a:gd name="connsiteY4" fmla="*/ 341021 h 4632035"/>
                  <a:gd name="connsiteX5" fmla="*/ 1192 w 7301398"/>
                  <a:gd name="connsiteY5" fmla="*/ 1054683 h 4632035"/>
                  <a:gd name="connsiteX6" fmla="*/ 241034 w 7301398"/>
                  <a:gd name="connsiteY6" fmla="*/ 1774210 h 4632035"/>
                  <a:gd name="connsiteX7" fmla="*/ 480876 w 7301398"/>
                  <a:gd name="connsiteY7" fmla="*/ 2373817 h 4632035"/>
                  <a:gd name="connsiteX8" fmla="*/ 345966 w 7301398"/>
                  <a:gd name="connsiteY8" fmla="*/ 2943444 h 4632035"/>
                  <a:gd name="connsiteX9" fmla="*/ 61153 w 7301398"/>
                  <a:gd name="connsiteY9" fmla="*/ 3588021 h 4632035"/>
                  <a:gd name="connsiteX10" fmla="*/ 300994 w 7301398"/>
                  <a:gd name="connsiteY10" fmla="*/ 4252714 h 4632035"/>
                  <a:gd name="connsiteX11" fmla="*/ 1591798 w 7301398"/>
                  <a:gd name="connsiteY11" fmla="*/ 4632035 h 4632035"/>
                  <a:gd name="connsiteX12" fmla="*/ 3261572 w 7301398"/>
                  <a:gd name="connsiteY12" fmla="*/ 4254350 h 4632035"/>
                  <a:gd name="connsiteX13" fmla="*/ 4374754 w 7301398"/>
                  <a:gd name="connsiteY13" fmla="*/ 4015810 h 4632035"/>
                  <a:gd name="connsiteX14" fmla="*/ 7301398 w 7301398"/>
                  <a:gd name="connsiteY14" fmla="*/ 3996340 h 4632035"/>
                  <a:gd name="connsiteX0" fmla="*/ 7216678 w 7301398"/>
                  <a:gd name="connsiteY0" fmla="*/ 1054683 h 4632035"/>
                  <a:gd name="connsiteX1" fmla="*/ 4175970 w 7301398"/>
                  <a:gd name="connsiteY1" fmla="*/ 974437 h 4632035"/>
                  <a:gd name="connsiteX2" fmla="*/ 3380842 w 7301398"/>
                  <a:gd name="connsiteY2" fmla="*/ 358210 h 4632035"/>
                  <a:gd name="connsiteX3" fmla="*/ 2068880 w 7301398"/>
                  <a:gd name="connsiteY3" fmla="*/ 20279 h 4632035"/>
                  <a:gd name="connsiteX4" fmla="*/ 345314 w 7301398"/>
                  <a:gd name="connsiteY4" fmla="*/ 341021 h 4632035"/>
                  <a:gd name="connsiteX5" fmla="*/ 1192 w 7301398"/>
                  <a:gd name="connsiteY5" fmla="*/ 1054683 h 4632035"/>
                  <a:gd name="connsiteX6" fmla="*/ 241034 w 7301398"/>
                  <a:gd name="connsiteY6" fmla="*/ 1774210 h 4632035"/>
                  <a:gd name="connsiteX7" fmla="*/ 480876 w 7301398"/>
                  <a:gd name="connsiteY7" fmla="*/ 2373817 h 4632035"/>
                  <a:gd name="connsiteX8" fmla="*/ 345966 w 7301398"/>
                  <a:gd name="connsiteY8" fmla="*/ 2943444 h 4632035"/>
                  <a:gd name="connsiteX9" fmla="*/ 61153 w 7301398"/>
                  <a:gd name="connsiteY9" fmla="*/ 3588021 h 4632035"/>
                  <a:gd name="connsiteX10" fmla="*/ 300994 w 7301398"/>
                  <a:gd name="connsiteY10" fmla="*/ 4252714 h 4632035"/>
                  <a:gd name="connsiteX11" fmla="*/ 1591798 w 7301398"/>
                  <a:gd name="connsiteY11" fmla="*/ 4632035 h 4632035"/>
                  <a:gd name="connsiteX12" fmla="*/ 3420598 w 7301398"/>
                  <a:gd name="connsiteY12" fmla="*/ 4373620 h 4632035"/>
                  <a:gd name="connsiteX13" fmla="*/ 4374754 w 7301398"/>
                  <a:gd name="connsiteY13" fmla="*/ 4015810 h 4632035"/>
                  <a:gd name="connsiteX14" fmla="*/ 7301398 w 7301398"/>
                  <a:gd name="connsiteY14" fmla="*/ 3996340 h 4632035"/>
                  <a:gd name="connsiteX0" fmla="*/ 7216678 w 7301398"/>
                  <a:gd name="connsiteY0" fmla="*/ 1054683 h 4632035"/>
                  <a:gd name="connsiteX1" fmla="*/ 4175970 w 7301398"/>
                  <a:gd name="connsiteY1" fmla="*/ 974437 h 4632035"/>
                  <a:gd name="connsiteX2" fmla="*/ 3380842 w 7301398"/>
                  <a:gd name="connsiteY2" fmla="*/ 358210 h 4632035"/>
                  <a:gd name="connsiteX3" fmla="*/ 2068880 w 7301398"/>
                  <a:gd name="connsiteY3" fmla="*/ 20279 h 4632035"/>
                  <a:gd name="connsiteX4" fmla="*/ 345314 w 7301398"/>
                  <a:gd name="connsiteY4" fmla="*/ 341021 h 4632035"/>
                  <a:gd name="connsiteX5" fmla="*/ 1192 w 7301398"/>
                  <a:gd name="connsiteY5" fmla="*/ 1054683 h 4632035"/>
                  <a:gd name="connsiteX6" fmla="*/ 241034 w 7301398"/>
                  <a:gd name="connsiteY6" fmla="*/ 1774210 h 4632035"/>
                  <a:gd name="connsiteX7" fmla="*/ 480876 w 7301398"/>
                  <a:gd name="connsiteY7" fmla="*/ 2373817 h 4632035"/>
                  <a:gd name="connsiteX8" fmla="*/ 345966 w 7301398"/>
                  <a:gd name="connsiteY8" fmla="*/ 2943444 h 4632035"/>
                  <a:gd name="connsiteX9" fmla="*/ 61153 w 7301398"/>
                  <a:gd name="connsiteY9" fmla="*/ 3588021 h 4632035"/>
                  <a:gd name="connsiteX10" fmla="*/ 300994 w 7301398"/>
                  <a:gd name="connsiteY10" fmla="*/ 4252714 h 4632035"/>
                  <a:gd name="connsiteX11" fmla="*/ 1591798 w 7301398"/>
                  <a:gd name="connsiteY11" fmla="*/ 4632035 h 4632035"/>
                  <a:gd name="connsiteX12" fmla="*/ 3420598 w 7301398"/>
                  <a:gd name="connsiteY12" fmla="*/ 4373620 h 4632035"/>
                  <a:gd name="connsiteX13" fmla="*/ 4653050 w 7301398"/>
                  <a:gd name="connsiteY13" fmla="*/ 3717636 h 4632035"/>
                  <a:gd name="connsiteX14" fmla="*/ 7301398 w 7301398"/>
                  <a:gd name="connsiteY14" fmla="*/ 3996340 h 4632035"/>
                  <a:gd name="connsiteX0" fmla="*/ 7216678 w 7420668"/>
                  <a:gd name="connsiteY0" fmla="*/ 1054683 h 4632035"/>
                  <a:gd name="connsiteX1" fmla="*/ 4175970 w 7420668"/>
                  <a:gd name="connsiteY1" fmla="*/ 974437 h 4632035"/>
                  <a:gd name="connsiteX2" fmla="*/ 3380842 w 7420668"/>
                  <a:gd name="connsiteY2" fmla="*/ 358210 h 4632035"/>
                  <a:gd name="connsiteX3" fmla="*/ 2068880 w 7420668"/>
                  <a:gd name="connsiteY3" fmla="*/ 20279 h 4632035"/>
                  <a:gd name="connsiteX4" fmla="*/ 345314 w 7420668"/>
                  <a:gd name="connsiteY4" fmla="*/ 341021 h 4632035"/>
                  <a:gd name="connsiteX5" fmla="*/ 1192 w 7420668"/>
                  <a:gd name="connsiteY5" fmla="*/ 1054683 h 4632035"/>
                  <a:gd name="connsiteX6" fmla="*/ 241034 w 7420668"/>
                  <a:gd name="connsiteY6" fmla="*/ 1774210 h 4632035"/>
                  <a:gd name="connsiteX7" fmla="*/ 480876 w 7420668"/>
                  <a:gd name="connsiteY7" fmla="*/ 2373817 h 4632035"/>
                  <a:gd name="connsiteX8" fmla="*/ 345966 w 7420668"/>
                  <a:gd name="connsiteY8" fmla="*/ 2943444 h 4632035"/>
                  <a:gd name="connsiteX9" fmla="*/ 61153 w 7420668"/>
                  <a:gd name="connsiteY9" fmla="*/ 3588021 h 4632035"/>
                  <a:gd name="connsiteX10" fmla="*/ 300994 w 7420668"/>
                  <a:gd name="connsiteY10" fmla="*/ 4252714 h 4632035"/>
                  <a:gd name="connsiteX11" fmla="*/ 1591798 w 7420668"/>
                  <a:gd name="connsiteY11" fmla="*/ 4632035 h 4632035"/>
                  <a:gd name="connsiteX12" fmla="*/ 3420598 w 7420668"/>
                  <a:gd name="connsiteY12" fmla="*/ 4373620 h 4632035"/>
                  <a:gd name="connsiteX13" fmla="*/ 4653050 w 7420668"/>
                  <a:gd name="connsiteY13" fmla="*/ 3717636 h 4632035"/>
                  <a:gd name="connsiteX14" fmla="*/ 7420668 w 7420668"/>
                  <a:gd name="connsiteY14" fmla="*/ 3718044 h 4632035"/>
                  <a:gd name="connsiteX0" fmla="*/ 7216678 w 7420668"/>
                  <a:gd name="connsiteY0" fmla="*/ 1054683 h 4632035"/>
                  <a:gd name="connsiteX1" fmla="*/ 4494022 w 7420668"/>
                  <a:gd name="connsiteY1" fmla="*/ 1332245 h 4632035"/>
                  <a:gd name="connsiteX2" fmla="*/ 4175970 w 7420668"/>
                  <a:gd name="connsiteY2" fmla="*/ 974437 h 4632035"/>
                  <a:gd name="connsiteX3" fmla="*/ 3380842 w 7420668"/>
                  <a:gd name="connsiteY3" fmla="*/ 358210 h 4632035"/>
                  <a:gd name="connsiteX4" fmla="*/ 2068880 w 7420668"/>
                  <a:gd name="connsiteY4" fmla="*/ 20279 h 4632035"/>
                  <a:gd name="connsiteX5" fmla="*/ 345314 w 7420668"/>
                  <a:gd name="connsiteY5" fmla="*/ 341021 h 4632035"/>
                  <a:gd name="connsiteX6" fmla="*/ 1192 w 7420668"/>
                  <a:gd name="connsiteY6" fmla="*/ 1054683 h 4632035"/>
                  <a:gd name="connsiteX7" fmla="*/ 241034 w 7420668"/>
                  <a:gd name="connsiteY7" fmla="*/ 1774210 h 4632035"/>
                  <a:gd name="connsiteX8" fmla="*/ 480876 w 7420668"/>
                  <a:gd name="connsiteY8" fmla="*/ 2373817 h 4632035"/>
                  <a:gd name="connsiteX9" fmla="*/ 345966 w 7420668"/>
                  <a:gd name="connsiteY9" fmla="*/ 2943444 h 4632035"/>
                  <a:gd name="connsiteX10" fmla="*/ 61153 w 7420668"/>
                  <a:gd name="connsiteY10" fmla="*/ 3588021 h 4632035"/>
                  <a:gd name="connsiteX11" fmla="*/ 300994 w 7420668"/>
                  <a:gd name="connsiteY11" fmla="*/ 4252714 h 4632035"/>
                  <a:gd name="connsiteX12" fmla="*/ 1591798 w 7420668"/>
                  <a:gd name="connsiteY12" fmla="*/ 4632035 h 4632035"/>
                  <a:gd name="connsiteX13" fmla="*/ 3420598 w 7420668"/>
                  <a:gd name="connsiteY13" fmla="*/ 4373620 h 4632035"/>
                  <a:gd name="connsiteX14" fmla="*/ 4653050 w 7420668"/>
                  <a:gd name="connsiteY14" fmla="*/ 3717636 h 4632035"/>
                  <a:gd name="connsiteX15" fmla="*/ 7420668 w 7420668"/>
                  <a:gd name="connsiteY15" fmla="*/ 3718044 h 4632035"/>
                  <a:gd name="connsiteX0" fmla="*/ 7375704 w 7420668"/>
                  <a:gd name="connsiteY0" fmla="*/ 1372735 h 4632035"/>
                  <a:gd name="connsiteX1" fmla="*/ 4494022 w 7420668"/>
                  <a:gd name="connsiteY1" fmla="*/ 1332245 h 4632035"/>
                  <a:gd name="connsiteX2" fmla="*/ 4175970 w 7420668"/>
                  <a:gd name="connsiteY2" fmla="*/ 974437 h 4632035"/>
                  <a:gd name="connsiteX3" fmla="*/ 3380842 w 7420668"/>
                  <a:gd name="connsiteY3" fmla="*/ 358210 h 4632035"/>
                  <a:gd name="connsiteX4" fmla="*/ 2068880 w 7420668"/>
                  <a:gd name="connsiteY4" fmla="*/ 20279 h 4632035"/>
                  <a:gd name="connsiteX5" fmla="*/ 345314 w 7420668"/>
                  <a:gd name="connsiteY5" fmla="*/ 341021 h 4632035"/>
                  <a:gd name="connsiteX6" fmla="*/ 1192 w 7420668"/>
                  <a:gd name="connsiteY6" fmla="*/ 1054683 h 4632035"/>
                  <a:gd name="connsiteX7" fmla="*/ 241034 w 7420668"/>
                  <a:gd name="connsiteY7" fmla="*/ 1774210 h 4632035"/>
                  <a:gd name="connsiteX8" fmla="*/ 480876 w 7420668"/>
                  <a:gd name="connsiteY8" fmla="*/ 2373817 h 4632035"/>
                  <a:gd name="connsiteX9" fmla="*/ 345966 w 7420668"/>
                  <a:gd name="connsiteY9" fmla="*/ 2943444 h 4632035"/>
                  <a:gd name="connsiteX10" fmla="*/ 61153 w 7420668"/>
                  <a:gd name="connsiteY10" fmla="*/ 3588021 h 4632035"/>
                  <a:gd name="connsiteX11" fmla="*/ 300994 w 7420668"/>
                  <a:gd name="connsiteY11" fmla="*/ 4252714 h 4632035"/>
                  <a:gd name="connsiteX12" fmla="*/ 1591798 w 7420668"/>
                  <a:gd name="connsiteY12" fmla="*/ 4632035 h 4632035"/>
                  <a:gd name="connsiteX13" fmla="*/ 3420598 w 7420668"/>
                  <a:gd name="connsiteY13" fmla="*/ 4373620 h 4632035"/>
                  <a:gd name="connsiteX14" fmla="*/ 4653050 w 7420668"/>
                  <a:gd name="connsiteY14" fmla="*/ 3717636 h 4632035"/>
                  <a:gd name="connsiteX15" fmla="*/ 7420668 w 7420668"/>
                  <a:gd name="connsiteY15" fmla="*/ 3718044 h 4632035"/>
                  <a:gd name="connsiteX0" fmla="*/ 7375704 w 7420668"/>
                  <a:gd name="connsiteY0" fmla="*/ 1372735 h 4632035"/>
                  <a:gd name="connsiteX1" fmla="*/ 4494022 w 7420668"/>
                  <a:gd name="connsiteY1" fmla="*/ 1332245 h 4632035"/>
                  <a:gd name="connsiteX2" fmla="*/ 3380842 w 7420668"/>
                  <a:gd name="connsiteY2" fmla="*/ 358210 h 4632035"/>
                  <a:gd name="connsiteX3" fmla="*/ 2068880 w 7420668"/>
                  <a:gd name="connsiteY3" fmla="*/ 20279 h 4632035"/>
                  <a:gd name="connsiteX4" fmla="*/ 345314 w 7420668"/>
                  <a:gd name="connsiteY4" fmla="*/ 341021 h 4632035"/>
                  <a:gd name="connsiteX5" fmla="*/ 1192 w 7420668"/>
                  <a:gd name="connsiteY5" fmla="*/ 1054683 h 4632035"/>
                  <a:gd name="connsiteX6" fmla="*/ 241034 w 7420668"/>
                  <a:gd name="connsiteY6" fmla="*/ 1774210 h 4632035"/>
                  <a:gd name="connsiteX7" fmla="*/ 480876 w 7420668"/>
                  <a:gd name="connsiteY7" fmla="*/ 2373817 h 4632035"/>
                  <a:gd name="connsiteX8" fmla="*/ 345966 w 7420668"/>
                  <a:gd name="connsiteY8" fmla="*/ 2943444 h 4632035"/>
                  <a:gd name="connsiteX9" fmla="*/ 61153 w 7420668"/>
                  <a:gd name="connsiteY9" fmla="*/ 3588021 h 4632035"/>
                  <a:gd name="connsiteX10" fmla="*/ 300994 w 7420668"/>
                  <a:gd name="connsiteY10" fmla="*/ 4252714 h 4632035"/>
                  <a:gd name="connsiteX11" fmla="*/ 1591798 w 7420668"/>
                  <a:gd name="connsiteY11" fmla="*/ 4632035 h 4632035"/>
                  <a:gd name="connsiteX12" fmla="*/ 3420598 w 7420668"/>
                  <a:gd name="connsiteY12" fmla="*/ 4373620 h 4632035"/>
                  <a:gd name="connsiteX13" fmla="*/ 4653050 w 7420668"/>
                  <a:gd name="connsiteY13" fmla="*/ 3717636 h 4632035"/>
                  <a:gd name="connsiteX14" fmla="*/ 7420668 w 7420668"/>
                  <a:gd name="connsiteY14" fmla="*/ 3718044 h 4632035"/>
                  <a:gd name="connsiteX0" fmla="*/ 7375704 w 7420668"/>
                  <a:gd name="connsiteY0" fmla="*/ 1372735 h 4632035"/>
                  <a:gd name="connsiteX1" fmla="*/ 4494022 w 7420668"/>
                  <a:gd name="connsiteY1" fmla="*/ 1332245 h 4632035"/>
                  <a:gd name="connsiteX2" fmla="*/ 3380842 w 7420668"/>
                  <a:gd name="connsiteY2" fmla="*/ 358210 h 4632035"/>
                  <a:gd name="connsiteX3" fmla="*/ 2068880 w 7420668"/>
                  <a:gd name="connsiteY3" fmla="*/ 20279 h 4632035"/>
                  <a:gd name="connsiteX4" fmla="*/ 345314 w 7420668"/>
                  <a:gd name="connsiteY4" fmla="*/ 341021 h 4632035"/>
                  <a:gd name="connsiteX5" fmla="*/ 1192 w 7420668"/>
                  <a:gd name="connsiteY5" fmla="*/ 1054683 h 4632035"/>
                  <a:gd name="connsiteX6" fmla="*/ 241034 w 7420668"/>
                  <a:gd name="connsiteY6" fmla="*/ 1774210 h 4632035"/>
                  <a:gd name="connsiteX7" fmla="*/ 480876 w 7420668"/>
                  <a:gd name="connsiteY7" fmla="*/ 2373817 h 4632035"/>
                  <a:gd name="connsiteX8" fmla="*/ 345966 w 7420668"/>
                  <a:gd name="connsiteY8" fmla="*/ 2943444 h 4632035"/>
                  <a:gd name="connsiteX9" fmla="*/ 61153 w 7420668"/>
                  <a:gd name="connsiteY9" fmla="*/ 3588021 h 4632035"/>
                  <a:gd name="connsiteX10" fmla="*/ 300994 w 7420668"/>
                  <a:gd name="connsiteY10" fmla="*/ 4252714 h 4632035"/>
                  <a:gd name="connsiteX11" fmla="*/ 1591798 w 7420668"/>
                  <a:gd name="connsiteY11" fmla="*/ 4632035 h 4632035"/>
                  <a:gd name="connsiteX12" fmla="*/ 3460354 w 7420668"/>
                  <a:gd name="connsiteY12" fmla="*/ 4274228 h 4632035"/>
                  <a:gd name="connsiteX13" fmla="*/ 4653050 w 7420668"/>
                  <a:gd name="connsiteY13" fmla="*/ 3717636 h 4632035"/>
                  <a:gd name="connsiteX14" fmla="*/ 7420668 w 7420668"/>
                  <a:gd name="connsiteY14" fmla="*/ 3718044 h 4632035"/>
                  <a:gd name="connsiteX0" fmla="*/ 7375704 w 7420668"/>
                  <a:gd name="connsiteY0" fmla="*/ 1372735 h 4632035"/>
                  <a:gd name="connsiteX1" fmla="*/ 4494022 w 7420668"/>
                  <a:gd name="connsiteY1" fmla="*/ 1332245 h 4632035"/>
                  <a:gd name="connsiteX2" fmla="*/ 3380842 w 7420668"/>
                  <a:gd name="connsiteY2" fmla="*/ 358210 h 4632035"/>
                  <a:gd name="connsiteX3" fmla="*/ 2068880 w 7420668"/>
                  <a:gd name="connsiteY3" fmla="*/ 20279 h 4632035"/>
                  <a:gd name="connsiteX4" fmla="*/ 345314 w 7420668"/>
                  <a:gd name="connsiteY4" fmla="*/ 341021 h 4632035"/>
                  <a:gd name="connsiteX5" fmla="*/ 1192 w 7420668"/>
                  <a:gd name="connsiteY5" fmla="*/ 1054683 h 4632035"/>
                  <a:gd name="connsiteX6" fmla="*/ 241034 w 7420668"/>
                  <a:gd name="connsiteY6" fmla="*/ 1774210 h 4632035"/>
                  <a:gd name="connsiteX7" fmla="*/ 480876 w 7420668"/>
                  <a:gd name="connsiteY7" fmla="*/ 2373817 h 4632035"/>
                  <a:gd name="connsiteX8" fmla="*/ 345966 w 7420668"/>
                  <a:gd name="connsiteY8" fmla="*/ 2943444 h 4632035"/>
                  <a:gd name="connsiteX9" fmla="*/ 61153 w 7420668"/>
                  <a:gd name="connsiteY9" fmla="*/ 3588021 h 4632035"/>
                  <a:gd name="connsiteX10" fmla="*/ 300994 w 7420668"/>
                  <a:gd name="connsiteY10" fmla="*/ 4252714 h 4632035"/>
                  <a:gd name="connsiteX11" fmla="*/ 1591798 w 7420668"/>
                  <a:gd name="connsiteY11" fmla="*/ 4632035 h 4632035"/>
                  <a:gd name="connsiteX12" fmla="*/ 3460354 w 7420668"/>
                  <a:gd name="connsiteY12" fmla="*/ 4413376 h 4632035"/>
                  <a:gd name="connsiteX13" fmla="*/ 4653050 w 7420668"/>
                  <a:gd name="connsiteY13" fmla="*/ 3717636 h 4632035"/>
                  <a:gd name="connsiteX14" fmla="*/ 7420668 w 7420668"/>
                  <a:gd name="connsiteY14" fmla="*/ 3718044 h 4632035"/>
                  <a:gd name="connsiteX0" fmla="*/ 7375704 w 7420668"/>
                  <a:gd name="connsiteY0" fmla="*/ 1372735 h 4632035"/>
                  <a:gd name="connsiteX1" fmla="*/ 4494022 w 7420668"/>
                  <a:gd name="connsiteY1" fmla="*/ 1332245 h 4632035"/>
                  <a:gd name="connsiteX2" fmla="*/ 3380842 w 7420668"/>
                  <a:gd name="connsiteY2" fmla="*/ 358210 h 4632035"/>
                  <a:gd name="connsiteX3" fmla="*/ 2068880 w 7420668"/>
                  <a:gd name="connsiteY3" fmla="*/ 20279 h 4632035"/>
                  <a:gd name="connsiteX4" fmla="*/ 345314 w 7420668"/>
                  <a:gd name="connsiteY4" fmla="*/ 341021 h 4632035"/>
                  <a:gd name="connsiteX5" fmla="*/ 1192 w 7420668"/>
                  <a:gd name="connsiteY5" fmla="*/ 1054683 h 4632035"/>
                  <a:gd name="connsiteX6" fmla="*/ 241034 w 7420668"/>
                  <a:gd name="connsiteY6" fmla="*/ 1774210 h 4632035"/>
                  <a:gd name="connsiteX7" fmla="*/ 480876 w 7420668"/>
                  <a:gd name="connsiteY7" fmla="*/ 2373817 h 4632035"/>
                  <a:gd name="connsiteX8" fmla="*/ 345966 w 7420668"/>
                  <a:gd name="connsiteY8" fmla="*/ 2943444 h 4632035"/>
                  <a:gd name="connsiteX9" fmla="*/ 61153 w 7420668"/>
                  <a:gd name="connsiteY9" fmla="*/ 3588021 h 4632035"/>
                  <a:gd name="connsiteX10" fmla="*/ 300994 w 7420668"/>
                  <a:gd name="connsiteY10" fmla="*/ 4252714 h 4632035"/>
                  <a:gd name="connsiteX11" fmla="*/ 1591798 w 7420668"/>
                  <a:gd name="connsiteY11" fmla="*/ 4632035 h 4632035"/>
                  <a:gd name="connsiteX12" fmla="*/ 3380840 w 7420668"/>
                  <a:gd name="connsiteY12" fmla="*/ 4353741 h 4632035"/>
                  <a:gd name="connsiteX13" fmla="*/ 4653050 w 7420668"/>
                  <a:gd name="connsiteY13" fmla="*/ 3717636 h 4632035"/>
                  <a:gd name="connsiteX14" fmla="*/ 7420668 w 7420668"/>
                  <a:gd name="connsiteY14" fmla="*/ 3718044 h 4632035"/>
                  <a:gd name="connsiteX0" fmla="*/ 7375704 w 7420668"/>
                  <a:gd name="connsiteY0" fmla="*/ 1372735 h 4632035"/>
                  <a:gd name="connsiteX1" fmla="*/ 4494022 w 7420668"/>
                  <a:gd name="connsiteY1" fmla="*/ 1332245 h 4632035"/>
                  <a:gd name="connsiteX2" fmla="*/ 3380842 w 7420668"/>
                  <a:gd name="connsiteY2" fmla="*/ 358210 h 4632035"/>
                  <a:gd name="connsiteX3" fmla="*/ 2068880 w 7420668"/>
                  <a:gd name="connsiteY3" fmla="*/ 20279 h 4632035"/>
                  <a:gd name="connsiteX4" fmla="*/ 345314 w 7420668"/>
                  <a:gd name="connsiteY4" fmla="*/ 341021 h 4632035"/>
                  <a:gd name="connsiteX5" fmla="*/ 1192 w 7420668"/>
                  <a:gd name="connsiteY5" fmla="*/ 1054683 h 4632035"/>
                  <a:gd name="connsiteX6" fmla="*/ 241034 w 7420668"/>
                  <a:gd name="connsiteY6" fmla="*/ 1774210 h 4632035"/>
                  <a:gd name="connsiteX7" fmla="*/ 480876 w 7420668"/>
                  <a:gd name="connsiteY7" fmla="*/ 2373817 h 4632035"/>
                  <a:gd name="connsiteX8" fmla="*/ 345966 w 7420668"/>
                  <a:gd name="connsiteY8" fmla="*/ 2943444 h 4632035"/>
                  <a:gd name="connsiteX9" fmla="*/ 61153 w 7420668"/>
                  <a:gd name="connsiteY9" fmla="*/ 3588021 h 4632035"/>
                  <a:gd name="connsiteX10" fmla="*/ 300994 w 7420668"/>
                  <a:gd name="connsiteY10" fmla="*/ 4252714 h 4632035"/>
                  <a:gd name="connsiteX11" fmla="*/ 1591798 w 7420668"/>
                  <a:gd name="connsiteY11" fmla="*/ 4632035 h 4632035"/>
                  <a:gd name="connsiteX12" fmla="*/ 3380840 w 7420668"/>
                  <a:gd name="connsiteY12" fmla="*/ 4353741 h 4632035"/>
                  <a:gd name="connsiteX13" fmla="*/ 4653050 w 7420668"/>
                  <a:gd name="connsiteY13" fmla="*/ 3598367 h 4632035"/>
                  <a:gd name="connsiteX14" fmla="*/ 7420668 w 7420668"/>
                  <a:gd name="connsiteY14" fmla="*/ 3718044 h 4632035"/>
                  <a:gd name="connsiteX0" fmla="*/ 7375704 w 7420668"/>
                  <a:gd name="connsiteY0" fmla="*/ 1372735 h 4632035"/>
                  <a:gd name="connsiteX1" fmla="*/ 4494022 w 7420668"/>
                  <a:gd name="connsiteY1" fmla="*/ 1332245 h 4632035"/>
                  <a:gd name="connsiteX2" fmla="*/ 3380842 w 7420668"/>
                  <a:gd name="connsiteY2" fmla="*/ 358210 h 4632035"/>
                  <a:gd name="connsiteX3" fmla="*/ 2068880 w 7420668"/>
                  <a:gd name="connsiteY3" fmla="*/ 20279 h 4632035"/>
                  <a:gd name="connsiteX4" fmla="*/ 345314 w 7420668"/>
                  <a:gd name="connsiteY4" fmla="*/ 341021 h 4632035"/>
                  <a:gd name="connsiteX5" fmla="*/ 1192 w 7420668"/>
                  <a:gd name="connsiteY5" fmla="*/ 1054683 h 4632035"/>
                  <a:gd name="connsiteX6" fmla="*/ 241034 w 7420668"/>
                  <a:gd name="connsiteY6" fmla="*/ 1774210 h 4632035"/>
                  <a:gd name="connsiteX7" fmla="*/ 480876 w 7420668"/>
                  <a:gd name="connsiteY7" fmla="*/ 2373817 h 4632035"/>
                  <a:gd name="connsiteX8" fmla="*/ 345966 w 7420668"/>
                  <a:gd name="connsiteY8" fmla="*/ 2943444 h 4632035"/>
                  <a:gd name="connsiteX9" fmla="*/ 61153 w 7420668"/>
                  <a:gd name="connsiteY9" fmla="*/ 3588021 h 4632035"/>
                  <a:gd name="connsiteX10" fmla="*/ 300994 w 7420668"/>
                  <a:gd name="connsiteY10" fmla="*/ 4252714 h 4632035"/>
                  <a:gd name="connsiteX11" fmla="*/ 1591798 w 7420668"/>
                  <a:gd name="connsiteY11" fmla="*/ 4632035 h 4632035"/>
                  <a:gd name="connsiteX12" fmla="*/ 3380840 w 7420668"/>
                  <a:gd name="connsiteY12" fmla="*/ 4353741 h 4632035"/>
                  <a:gd name="connsiteX13" fmla="*/ 4653050 w 7420668"/>
                  <a:gd name="connsiteY13" fmla="*/ 3598367 h 4632035"/>
                  <a:gd name="connsiteX14" fmla="*/ 7420668 w 7420668"/>
                  <a:gd name="connsiteY14" fmla="*/ 3618653 h 4632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420668" h="4632035">
                    <a:moveTo>
                      <a:pt x="7375704" y="1372735"/>
                    </a:moveTo>
                    <a:lnTo>
                      <a:pt x="4494022" y="1332245"/>
                    </a:lnTo>
                    <a:lnTo>
                      <a:pt x="3380842" y="358210"/>
                    </a:lnTo>
                    <a:lnTo>
                      <a:pt x="2068880" y="20279"/>
                    </a:lnTo>
                    <a:cubicBezTo>
                      <a:pt x="1110045" y="-71590"/>
                      <a:pt x="689929" y="168620"/>
                      <a:pt x="345314" y="341021"/>
                    </a:cubicBezTo>
                    <a:cubicBezTo>
                      <a:pt x="699" y="513422"/>
                      <a:pt x="18572" y="815818"/>
                      <a:pt x="1192" y="1054683"/>
                    </a:cubicBezTo>
                    <a:cubicBezTo>
                      <a:pt x="-16188" y="1293548"/>
                      <a:pt x="161087" y="1554354"/>
                      <a:pt x="241034" y="1774210"/>
                    </a:cubicBezTo>
                    <a:cubicBezTo>
                      <a:pt x="320981" y="1994066"/>
                      <a:pt x="463387" y="2178945"/>
                      <a:pt x="480876" y="2373817"/>
                    </a:cubicBezTo>
                    <a:cubicBezTo>
                      <a:pt x="498365" y="2568689"/>
                      <a:pt x="415920" y="2741077"/>
                      <a:pt x="345966" y="2943444"/>
                    </a:cubicBezTo>
                    <a:cubicBezTo>
                      <a:pt x="276012" y="3145811"/>
                      <a:pt x="68648" y="3369809"/>
                      <a:pt x="61153" y="3588021"/>
                    </a:cubicBezTo>
                    <a:cubicBezTo>
                      <a:pt x="53658" y="3806233"/>
                      <a:pt x="125400" y="4078712"/>
                      <a:pt x="300994" y="4252714"/>
                    </a:cubicBezTo>
                    <a:cubicBezTo>
                      <a:pt x="476589" y="4426716"/>
                      <a:pt x="1098368" y="4631762"/>
                      <a:pt x="1591798" y="4632035"/>
                    </a:cubicBezTo>
                    <a:lnTo>
                      <a:pt x="3380840" y="4353741"/>
                    </a:lnTo>
                    <a:lnTo>
                      <a:pt x="4653050" y="3598367"/>
                    </a:lnTo>
                    <a:cubicBezTo>
                      <a:pt x="5598024" y="3505670"/>
                      <a:pt x="6819233" y="3606144"/>
                      <a:pt x="7420668" y="3618653"/>
                    </a:cubicBezTo>
                  </a:path>
                </a:pathLst>
              </a:custGeom>
              <a:noFill/>
              <a:ln w="127000" cmpd="sng">
                <a:solidFill>
                  <a:schemeClr val="accent2">
                    <a:lumMod val="75000"/>
                  </a:schemeClr>
                </a:solidFill>
              </a:ln>
              <a:effectLst>
                <a:glow rad="63500">
                  <a:schemeClr val="accent2">
                    <a:satMod val="175000"/>
                    <a:alpha val="3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800">
                  <a:ln w="76200">
                    <a:solidFill>
                      <a:prstClr val="black"/>
                    </a:solidFill>
                  </a:ln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 bwMode="auto">
              <a:xfrm flipV="1">
                <a:off x="5106267" y="2051370"/>
                <a:ext cx="148762" cy="614362"/>
              </a:xfrm>
              <a:prstGeom prst="rect">
                <a:avLst/>
              </a:prstGeom>
              <a:gradFill flip="none" rotWithShape="1">
                <a:gsLst>
                  <a:gs pos="0">
                    <a:srgbClr val="000082"/>
                  </a:gs>
                  <a:gs pos="14000">
                    <a:srgbClr val="66008F">
                      <a:alpha val="30000"/>
                      <a:lumMod val="68000"/>
                      <a:lumOff val="32000"/>
                    </a:srgbClr>
                  </a:gs>
                  <a:gs pos="39000">
                    <a:srgbClr val="BA0066"/>
                  </a:gs>
                  <a:gs pos="64000">
                    <a:srgbClr val="FF0000"/>
                  </a:gs>
                  <a:gs pos="82000">
                    <a:srgbClr val="FF8200"/>
                  </a:gs>
                </a:gsLst>
                <a:lin ang="5400000" scaled="0"/>
                <a:tileRect r="-100000" b="-100000"/>
              </a:gra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800"/>
              </a:p>
            </p:txBody>
          </p:sp>
          <p:sp>
            <p:nvSpPr>
              <p:cNvPr id="38" name="Rectangle 37"/>
              <p:cNvSpPr/>
              <p:nvPr/>
            </p:nvSpPr>
            <p:spPr bwMode="auto">
              <a:xfrm>
                <a:off x="5292005" y="2059307"/>
                <a:ext cx="74612" cy="58738"/>
              </a:xfrm>
              <a:prstGeom prst="rect">
                <a:avLst/>
              </a:prstGeom>
              <a:solidFill>
                <a:srgbClr val="FF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800"/>
              </a:p>
            </p:txBody>
          </p:sp>
          <p:sp>
            <p:nvSpPr>
              <p:cNvPr id="39" name="Rectangle 38"/>
              <p:cNvSpPr/>
              <p:nvPr/>
            </p:nvSpPr>
            <p:spPr bwMode="auto">
              <a:xfrm>
                <a:off x="5295180" y="2512463"/>
                <a:ext cx="74612" cy="57150"/>
              </a:xfrm>
              <a:prstGeom prst="rect">
                <a:avLst/>
              </a:prstGeom>
              <a:solidFill>
                <a:srgbClr val="0070C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800"/>
              </a:p>
            </p:txBody>
          </p:sp>
          <p:sp>
            <p:nvSpPr>
              <p:cNvPr id="40" name="Rectangle 39"/>
              <p:cNvSpPr/>
              <p:nvPr/>
            </p:nvSpPr>
            <p:spPr bwMode="auto">
              <a:xfrm>
                <a:off x="5295180" y="2181545"/>
                <a:ext cx="74612" cy="58737"/>
              </a:xfrm>
              <a:prstGeom prst="rect">
                <a:avLst/>
              </a:prstGeom>
              <a:solidFill>
                <a:srgbClr val="CC00FF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800"/>
              </a:p>
            </p:txBody>
          </p:sp>
          <p:sp>
            <p:nvSpPr>
              <p:cNvPr id="41" name="Rectangle 40"/>
              <p:cNvSpPr/>
              <p:nvPr/>
            </p:nvSpPr>
            <p:spPr bwMode="auto">
              <a:xfrm>
                <a:off x="5295180" y="2394270"/>
                <a:ext cx="74612" cy="57150"/>
              </a:xfrm>
              <a:prstGeom prst="rect">
                <a:avLst/>
              </a:prstGeom>
              <a:solidFill>
                <a:srgbClr val="F678F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800"/>
              </a:p>
            </p:txBody>
          </p:sp>
          <p:sp>
            <p:nvSpPr>
              <p:cNvPr id="42" name="Rectangle 41"/>
              <p:cNvSpPr/>
              <p:nvPr/>
            </p:nvSpPr>
            <p:spPr bwMode="auto">
              <a:xfrm>
                <a:off x="5296767" y="2606200"/>
                <a:ext cx="74613" cy="58738"/>
              </a:xfrm>
              <a:prstGeom prst="rect">
                <a:avLst/>
              </a:prstGeom>
              <a:solidFill>
                <a:srgbClr val="6600CC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800"/>
              </a:p>
            </p:txBody>
          </p:sp>
          <p:pic>
            <p:nvPicPr>
              <p:cNvPr id="43" name="Picture 4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539568">
                <a:off x="4078858" y="2346706"/>
                <a:ext cx="300512" cy="6550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4" name="Picture 5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4198079" y="3051241"/>
                <a:ext cx="284193" cy="6076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5" name="Picture 6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4097344" y="2679520"/>
                <a:ext cx="308227" cy="6550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6" name="Oval 8"/>
              <p:cNvSpPr>
                <a:spLocks noChangeArrowheads="1"/>
              </p:cNvSpPr>
              <p:nvPr/>
            </p:nvSpPr>
            <p:spPr bwMode="auto">
              <a:xfrm rot="19804673">
                <a:off x="3653053" y="3506310"/>
                <a:ext cx="61414" cy="92693"/>
              </a:xfrm>
              <a:prstGeom prst="ellipse">
                <a:avLst/>
              </a:prstGeom>
              <a:gradFill rotWithShape="0">
                <a:gsLst>
                  <a:gs pos="0">
                    <a:srgbClr val="765E2F"/>
                  </a:gs>
                  <a:gs pos="50000">
                    <a:srgbClr val="FFCC66"/>
                  </a:gs>
                  <a:gs pos="100000">
                    <a:srgbClr val="765E2F"/>
                  </a:gs>
                </a:gsLst>
                <a:lin ang="5400000" scaled="1"/>
              </a:gradFill>
              <a:ln w="9525">
                <a:solidFill>
                  <a:srgbClr val="FFCC6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 anchor="ctr">
                <a:spAutoFit/>
              </a:bodyPr>
              <a:lstStyle/>
              <a:p>
                <a:pPr eaLnBrk="1" hangingPunct="1">
                  <a:defRPr/>
                </a:pPr>
                <a:endParaRPr lang="fr-FR" sz="2400">
                  <a:solidFill>
                    <a:srgbClr val="000000"/>
                  </a:solidFill>
                  <a:latin typeface="Calibri" charset="0"/>
                  <a:ea typeface="ＭＳ Ｐゴシック" charset="0"/>
                  <a:cs typeface="Arial" charset="0"/>
                </a:endParaRPr>
              </a:p>
            </p:txBody>
          </p:sp>
          <p:pic>
            <p:nvPicPr>
              <p:cNvPr id="47" name="Picture 6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5940533">
                <a:off x="4151676" y="3423859"/>
                <a:ext cx="308227" cy="6550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8" name="Picture 6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5299251">
                <a:off x="4131503" y="3819503"/>
                <a:ext cx="308227" cy="6550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9" name="Oval 8"/>
              <p:cNvSpPr>
                <a:spLocks noChangeArrowheads="1"/>
              </p:cNvSpPr>
              <p:nvPr/>
            </p:nvSpPr>
            <p:spPr bwMode="auto">
              <a:xfrm rot="19804673">
                <a:off x="3690184" y="3308727"/>
                <a:ext cx="61414" cy="92693"/>
              </a:xfrm>
              <a:prstGeom prst="ellipse">
                <a:avLst/>
              </a:prstGeom>
              <a:gradFill rotWithShape="0">
                <a:gsLst>
                  <a:gs pos="0">
                    <a:srgbClr val="765E2F"/>
                  </a:gs>
                  <a:gs pos="50000">
                    <a:srgbClr val="FFCC66"/>
                  </a:gs>
                  <a:gs pos="100000">
                    <a:srgbClr val="765E2F"/>
                  </a:gs>
                </a:gsLst>
                <a:lin ang="5400000" scaled="1"/>
              </a:gradFill>
              <a:ln w="9525">
                <a:solidFill>
                  <a:srgbClr val="FFCC6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 anchor="ctr">
                <a:spAutoFit/>
              </a:bodyPr>
              <a:lstStyle/>
              <a:p>
                <a:pPr eaLnBrk="1" hangingPunct="1">
                  <a:defRPr/>
                </a:pPr>
                <a:endParaRPr lang="fr-FR" sz="2400">
                  <a:solidFill>
                    <a:srgbClr val="000000"/>
                  </a:solidFill>
                  <a:latin typeface="Calibri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50" name="Oval 8"/>
              <p:cNvSpPr>
                <a:spLocks noChangeArrowheads="1"/>
              </p:cNvSpPr>
              <p:nvPr/>
            </p:nvSpPr>
            <p:spPr bwMode="auto">
              <a:xfrm rot="19804673">
                <a:off x="3739918" y="3481542"/>
                <a:ext cx="61414" cy="92693"/>
              </a:xfrm>
              <a:prstGeom prst="ellipse">
                <a:avLst/>
              </a:prstGeom>
              <a:gradFill rotWithShape="0">
                <a:gsLst>
                  <a:gs pos="0">
                    <a:srgbClr val="765E2F"/>
                  </a:gs>
                  <a:gs pos="50000">
                    <a:srgbClr val="FFCC66"/>
                  </a:gs>
                  <a:gs pos="100000">
                    <a:srgbClr val="765E2F"/>
                  </a:gs>
                </a:gsLst>
                <a:lin ang="5400000" scaled="1"/>
              </a:gradFill>
              <a:ln w="9525">
                <a:solidFill>
                  <a:srgbClr val="FFCC6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 anchor="ctr">
                <a:spAutoFit/>
              </a:bodyPr>
              <a:lstStyle/>
              <a:p>
                <a:pPr eaLnBrk="1" hangingPunct="1">
                  <a:defRPr/>
                </a:pPr>
                <a:endParaRPr lang="fr-FR" sz="2400">
                  <a:solidFill>
                    <a:srgbClr val="000000"/>
                  </a:solidFill>
                  <a:latin typeface="Calibri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51" name="Oval 8"/>
              <p:cNvSpPr>
                <a:spLocks noChangeArrowheads="1"/>
              </p:cNvSpPr>
              <p:nvPr/>
            </p:nvSpPr>
            <p:spPr bwMode="auto">
              <a:xfrm rot="19804673">
                <a:off x="3510907" y="3280230"/>
                <a:ext cx="61414" cy="92693"/>
              </a:xfrm>
              <a:prstGeom prst="ellipse">
                <a:avLst/>
              </a:prstGeom>
              <a:gradFill rotWithShape="0">
                <a:gsLst>
                  <a:gs pos="0">
                    <a:srgbClr val="765E2F"/>
                  </a:gs>
                  <a:gs pos="50000">
                    <a:srgbClr val="FFCC66"/>
                  </a:gs>
                  <a:gs pos="100000">
                    <a:srgbClr val="765E2F"/>
                  </a:gs>
                </a:gsLst>
                <a:lin ang="5400000" scaled="1"/>
              </a:gradFill>
              <a:ln w="9525">
                <a:solidFill>
                  <a:srgbClr val="FFCC6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 anchor="ctr">
                <a:spAutoFit/>
              </a:bodyPr>
              <a:lstStyle/>
              <a:p>
                <a:pPr eaLnBrk="1" hangingPunct="1">
                  <a:defRPr/>
                </a:pPr>
                <a:endParaRPr lang="fr-FR" sz="2400">
                  <a:solidFill>
                    <a:srgbClr val="000000"/>
                  </a:solidFill>
                  <a:latin typeface="Calibri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52" name="Oval 8"/>
              <p:cNvSpPr>
                <a:spLocks noChangeArrowheads="1"/>
              </p:cNvSpPr>
              <p:nvPr/>
            </p:nvSpPr>
            <p:spPr bwMode="auto">
              <a:xfrm rot="19804673">
                <a:off x="3713038" y="3024898"/>
                <a:ext cx="61414" cy="92693"/>
              </a:xfrm>
              <a:prstGeom prst="ellipse">
                <a:avLst/>
              </a:prstGeom>
              <a:gradFill rotWithShape="0">
                <a:gsLst>
                  <a:gs pos="0">
                    <a:srgbClr val="765E2F"/>
                  </a:gs>
                  <a:gs pos="50000">
                    <a:srgbClr val="FFCC66"/>
                  </a:gs>
                  <a:gs pos="100000">
                    <a:srgbClr val="765E2F"/>
                  </a:gs>
                </a:gsLst>
                <a:lin ang="5400000" scaled="1"/>
              </a:gradFill>
              <a:ln w="9525">
                <a:solidFill>
                  <a:srgbClr val="FFCC6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 anchor="ctr">
                <a:spAutoFit/>
              </a:bodyPr>
              <a:lstStyle/>
              <a:p>
                <a:pPr eaLnBrk="1" hangingPunct="1">
                  <a:defRPr/>
                </a:pPr>
                <a:endParaRPr lang="fr-FR" sz="2400">
                  <a:solidFill>
                    <a:srgbClr val="000000"/>
                  </a:solidFill>
                  <a:latin typeface="Calibri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53" name="Oval 8"/>
              <p:cNvSpPr>
                <a:spLocks noChangeArrowheads="1"/>
              </p:cNvSpPr>
              <p:nvPr/>
            </p:nvSpPr>
            <p:spPr bwMode="auto">
              <a:xfrm rot="19804673">
                <a:off x="3672075" y="3811506"/>
                <a:ext cx="61414" cy="92693"/>
              </a:xfrm>
              <a:prstGeom prst="ellipse">
                <a:avLst/>
              </a:prstGeom>
              <a:gradFill rotWithShape="0">
                <a:gsLst>
                  <a:gs pos="0">
                    <a:srgbClr val="765E2F"/>
                  </a:gs>
                  <a:gs pos="50000">
                    <a:srgbClr val="FFCC66"/>
                  </a:gs>
                  <a:gs pos="100000">
                    <a:srgbClr val="765E2F"/>
                  </a:gs>
                </a:gsLst>
                <a:lin ang="5400000" scaled="1"/>
              </a:gradFill>
              <a:ln w="9525">
                <a:solidFill>
                  <a:srgbClr val="FFCC6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 anchor="ctr">
                <a:spAutoFit/>
              </a:bodyPr>
              <a:lstStyle/>
              <a:p>
                <a:pPr eaLnBrk="1" hangingPunct="1">
                  <a:defRPr/>
                </a:pPr>
                <a:endParaRPr lang="fr-FR" sz="2400">
                  <a:solidFill>
                    <a:srgbClr val="000000"/>
                  </a:solidFill>
                  <a:latin typeface="Calibri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54" name="Oval 8"/>
              <p:cNvSpPr>
                <a:spLocks noChangeArrowheads="1"/>
              </p:cNvSpPr>
              <p:nvPr/>
            </p:nvSpPr>
            <p:spPr bwMode="auto">
              <a:xfrm rot="19804673">
                <a:off x="3721808" y="4045199"/>
                <a:ext cx="61414" cy="92693"/>
              </a:xfrm>
              <a:prstGeom prst="ellipse">
                <a:avLst/>
              </a:prstGeom>
              <a:gradFill rotWithShape="0">
                <a:gsLst>
                  <a:gs pos="0">
                    <a:srgbClr val="765E2F"/>
                  </a:gs>
                  <a:gs pos="50000">
                    <a:srgbClr val="FFCC66"/>
                  </a:gs>
                  <a:gs pos="100000">
                    <a:srgbClr val="765E2F"/>
                  </a:gs>
                </a:gsLst>
                <a:lin ang="5400000" scaled="1"/>
              </a:gradFill>
              <a:ln w="9525">
                <a:solidFill>
                  <a:srgbClr val="FFCC6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 anchor="ctr">
                <a:spAutoFit/>
              </a:bodyPr>
              <a:lstStyle/>
              <a:p>
                <a:pPr eaLnBrk="1" hangingPunct="1">
                  <a:defRPr/>
                </a:pPr>
                <a:endParaRPr lang="fr-FR" sz="2400">
                  <a:solidFill>
                    <a:srgbClr val="000000"/>
                  </a:solidFill>
                  <a:latin typeface="Calibri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55" name="Flèche droite 1148"/>
              <p:cNvSpPr/>
              <p:nvPr/>
            </p:nvSpPr>
            <p:spPr>
              <a:xfrm>
                <a:off x="2843807" y="3186770"/>
                <a:ext cx="2160241" cy="408387"/>
              </a:xfrm>
              <a:prstGeom prst="rightArrow">
                <a:avLst/>
              </a:prstGeom>
              <a:solidFill>
                <a:srgbClr val="00B050">
                  <a:alpha val="50000"/>
                </a:srgbClr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" name="Rectangle 55"/>
              <p:cNvSpPr/>
              <p:nvPr/>
            </p:nvSpPr>
            <p:spPr bwMode="auto">
              <a:xfrm>
                <a:off x="5384219" y="2606200"/>
                <a:ext cx="74613" cy="58738"/>
              </a:xfrm>
              <a:prstGeom prst="rect">
                <a:avLst/>
              </a:prstGeom>
              <a:solidFill>
                <a:srgbClr val="6600CC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800"/>
              </a:p>
            </p:txBody>
          </p:sp>
          <p:sp>
            <p:nvSpPr>
              <p:cNvPr id="57" name="Rectangle 56"/>
              <p:cNvSpPr/>
              <p:nvPr/>
            </p:nvSpPr>
            <p:spPr bwMode="auto">
              <a:xfrm>
                <a:off x="5471670" y="2606200"/>
                <a:ext cx="74613" cy="58738"/>
              </a:xfrm>
              <a:prstGeom prst="rect">
                <a:avLst/>
              </a:prstGeom>
              <a:solidFill>
                <a:srgbClr val="6600CC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800"/>
              </a:p>
            </p:txBody>
          </p:sp>
          <p:sp>
            <p:nvSpPr>
              <p:cNvPr id="58" name="Rectangle 57"/>
              <p:cNvSpPr/>
              <p:nvPr/>
            </p:nvSpPr>
            <p:spPr bwMode="auto">
              <a:xfrm>
                <a:off x="5383189" y="2512463"/>
                <a:ext cx="74612" cy="57150"/>
              </a:xfrm>
              <a:prstGeom prst="rect">
                <a:avLst/>
              </a:prstGeom>
              <a:solidFill>
                <a:srgbClr val="0070C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800"/>
              </a:p>
            </p:txBody>
          </p:sp>
          <p:sp>
            <p:nvSpPr>
              <p:cNvPr id="59" name="Rectangle 58"/>
              <p:cNvSpPr/>
              <p:nvPr/>
            </p:nvSpPr>
            <p:spPr bwMode="auto">
              <a:xfrm>
                <a:off x="5471198" y="2512463"/>
                <a:ext cx="74612" cy="57150"/>
              </a:xfrm>
              <a:prstGeom prst="rect">
                <a:avLst/>
              </a:prstGeom>
              <a:solidFill>
                <a:srgbClr val="0070C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800"/>
              </a:p>
            </p:txBody>
          </p:sp>
          <p:sp>
            <p:nvSpPr>
              <p:cNvPr id="60" name="Rectangle 59"/>
              <p:cNvSpPr/>
              <p:nvPr/>
            </p:nvSpPr>
            <p:spPr bwMode="auto">
              <a:xfrm>
                <a:off x="5559208" y="2512463"/>
                <a:ext cx="74612" cy="57150"/>
              </a:xfrm>
              <a:prstGeom prst="rect">
                <a:avLst/>
              </a:prstGeom>
              <a:solidFill>
                <a:srgbClr val="0070C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800"/>
              </a:p>
            </p:txBody>
          </p:sp>
          <p:sp>
            <p:nvSpPr>
              <p:cNvPr id="61" name="Rectangle 60"/>
              <p:cNvSpPr/>
              <p:nvPr/>
            </p:nvSpPr>
            <p:spPr bwMode="auto">
              <a:xfrm>
                <a:off x="5383363" y="2181544"/>
                <a:ext cx="74612" cy="58737"/>
              </a:xfrm>
              <a:prstGeom prst="rect">
                <a:avLst/>
              </a:prstGeom>
              <a:solidFill>
                <a:srgbClr val="CC00FF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800"/>
              </a:p>
            </p:txBody>
          </p:sp>
        </p:grpSp>
        <p:pic>
          <p:nvPicPr>
            <p:cNvPr id="30" name="Picture 7" descr="rnaedit3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429" t="24010" r="59865" b="47573"/>
            <a:stretch/>
          </p:blipFill>
          <p:spPr bwMode="auto">
            <a:xfrm>
              <a:off x="1617861" y="2780928"/>
              <a:ext cx="1730177" cy="1177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tangle 12"/>
            <p:cNvSpPr>
              <a:spLocks noChangeArrowheads="1"/>
            </p:cNvSpPr>
            <p:nvPr/>
          </p:nvSpPr>
          <p:spPr bwMode="auto">
            <a:xfrm>
              <a:off x="1510135" y="2780930"/>
              <a:ext cx="1837903" cy="31041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fr-FR" sz="1800">
                <a:ea typeface="ＭＳ Ｐゴシック" charset="0"/>
                <a:cs typeface="Arial" charset="0"/>
              </a:endParaRPr>
            </a:p>
          </p:txBody>
        </p:sp>
        <p:sp>
          <p:nvSpPr>
            <p:cNvPr id="32" name="Rectangle à coins arrondis 31"/>
            <p:cNvSpPr/>
            <p:nvPr/>
          </p:nvSpPr>
          <p:spPr>
            <a:xfrm>
              <a:off x="3382607" y="4549804"/>
              <a:ext cx="1333409" cy="1759516"/>
            </a:xfrm>
            <a:prstGeom prst="round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5965197" y="975605"/>
              <a:ext cx="159864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 smtClean="0"/>
                <a:t>32 RNA </a:t>
              </a:r>
              <a:r>
                <a:rPr lang="fr-FR" sz="1600" b="1" dirty="0" err="1" smtClean="0"/>
                <a:t>isoforms</a:t>
              </a:r>
              <a:endParaRPr lang="fr-FR" sz="1600" b="1" dirty="0" smtClean="0"/>
            </a:p>
            <a:p>
              <a:r>
                <a:rPr lang="fr-FR" sz="1600" b="1" dirty="0" smtClean="0"/>
                <a:t>24 </a:t>
              </a:r>
              <a:r>
                <a:rPr lang="fr-FR" sz="1600" b="1" dirty="0" err="1" smtClean="0"/>
                <a:t>receptors</a:t>
              </a:r>
              <a:endParaRPr lang="en-GB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499289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7"/>
          <p:cNvSpPr>
            <a:spLocks noGrp="1"/>
          </p:cNvSpPr>
          <p:nvPr>
            <p:ph type="title"/>
          </p:nvPr>
        </p:nvSpPr>
        <p:spPr>
          <a:xfrm>
            <a:off x="0" y="643577"/>
            <a:ext cx="9144000" cy="528001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FFFFFF"/>
                </a:solidFill>
              </a:rPr>
              <a:t> </a:t>
            </a:r>
            <a:r>
              <a:rPr lang="fr-FR" dirty="0" err="1" smtClean="0">
                <a:solidFill>
                  <a:srgbClr val="FFFFFF"/>
                </a:solidFill>
              </a:rPr>
              <a:t>Altered</a:t>
            </a:r>
            <a:r>
              <a:rPr lang="fr-FR" dirty="0" smtClean="0">
                <a:solidFill>
                  <a:srgbClr val="FFFFFF"/>
                </a:solidFill>
              </a:rPr>
              <a:t> </a:t>
            </a:r>
            <a:r>
              <a:rPr lang="fr-FR" dirty="0">
                <a:solidFill>
                  <a:srgbClr val="FFFFFF"/>
                </a:solidFill>
              </a:rPr>
              <a:t>5-HT2CR </a:t>
            </a:r>
            <a:r>
              <a:rPr lang="fr-FR" dirty="0" err="1">
                <a:solidFill>
                  <a:srgbClr val="FFFFFF"/>
                </a:solidFill>
              </a:rPr>
              <a:t>editing</a:t>
            </a:r>
            <a:r>
              <a:rPr lang="fr-FR" dirty="0">
                <a:solidFill>
                  <a:srgbClr val="FFFFFF"/>
                </a:solidFill>
              </a:rPr>
              <a:t> impacts post-</a:t>
            </a:r>
            <a:r>
              <a:rPr lang="fr-FR" dirty="0" err="1">
                <a:solidFill>
                  <a:srgbClr val="FFFFFF"/>
                </a:solidFill>
              </a:rPr>
              <a:t>synpatic</a:t>
            </a:r>
            <a:r>
              <a:rPr lang="fr-FR" dirty="0">
                <a:solidFill>
                  <a:srgbClr val="FFFFFF"/>
                </a:solidFill>
              </a:rPr>
              <a:t> </a:t>
            </a:r>
            <a:r>
              <a:rPr lang="fr-FR" dirty="0" err="1">
                <a:solidFill>
                  <a:srgbClr val="FFFFFF"/>
                </a:solidFill>
              </a:rPr>
              <a:t>response</a:t>
            </a:r>
            <a:r>
              <a:rPr lang="fr-FR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1708686" y="113515"/>
            <a:ext cx="7261389" cy="576775"/>
          </a:xfrm>
          <a:prstGeom prst="rect">
            <a:avLst/>
          </a:prstGeom>
        </p:spPr>
        <p:txBody>
          <a:bodyPr vert="horz" lIns="91422" tIns="45711" rIns="91422" bIns="4571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4000" b="1" dirty="0">
              <a:solidFill>
                <a:srgbClr val="1026C6"/>
              </a:solidFill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855645" y="4898270"/>
            <a:ext cx="261267" cy="226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fr-FR" sz="1000" b="1" smtClean="0">
                <a:solidFill>
                  <a:srgbClr val="5F5F5F"/>
                </a:solidFill>
                <a:latin typeface="Imprint MT Shadow" charset="0"/>
                <a:cs typeface="Arial" charset="0"/>
              </a:rPr>
              <a:t>A</a:t>
            </a: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491308" y="1591194"/>
            <a:ext cx="7696865" cy="4742418"/>
          </a:xfrm>
          <a:custGeom>
            <a:avLst/>
            <a:gdLst>
              <a:gd name="T0" fmla="*/ 0 w 5126"/>
              <a:gd name="T1" fmla="*/ 2147483647 h 3221"/>
              <a:gd name="T2" fmla="*/ 0 w 5126"/>
              <a:gd name="T3" fmla="*/ 2147483647 h 3221"/>
              <a:gd name="T4" fmla="*/ 2147483647 w 5126"/>
              <a:gd name="T5" fmla="*/ 2147483647 h 3221"/>
              <a:gd name="T6" fmla="*/ 2147483647 w 5126"/>
              <a:gd name="T7" fmla="*/ 0 h 3221"/>
              <a:gd name="T8" fmla="*/ 2147483647 w 5126"/>
              <a:gd name="T9" fmla="*/ 2147483647 h 3221"/>
              <a:gd name="T10" fmla="*/ 2147483647 w 5126"/>
              <a:gd name="T11" fmla="*/ 2147483647 h 3221"/>
              <a:gd name="T12" fmla="*/ 2147483647 w 5126"/>
              <a:gd name="T13" fmla="*/ 2147483647 h 3221"/>
              <a:gd name="T14" fmla="*/ 2147483647 w 5126"/>
              <a:gd name="T15" fmla="*/ 2147483647 h 3221"/>
              <a:gd name="T16" fmla="*/ 0 w 5126"/>
              <a:gd name="T17" fmla="*/ 2147483647 h 322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126" h="3221">
                <a:moveTo>
                  <a:pt x="0" y="46"/>
                </a:moveTo>
                <a:lnTo>
                  <a:pt x="0" y="3221"/>
                </a:lnTo>
                <a:lnTo>
                  <a:pt x="5126" y="3221"/>
                </a:lnTo>
                <a:lnTo>
                  <a:pt x="5126" y="0"/>
                </a:lnTo>
                <a:lnTo>
                  <a:pt x="2258" y="8"/>
                </a:lnTo>
                <a:lnTo>
                  <a:pt x="2261" y="1425"/>
                </a:lnTo>
                <a:lnTo>
                  <a:pt x="602" y="1433"/>
                </a:lnTo>
                <a:lnTo>
                  <a:pt x="610" y="49"/>
                </a:lnTo>
                <a:lnTo>
                  <a:pt x="0" y="46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" name="Rectangle 18"/>
          <p:cNvSpPr>
            <a:spLocks noChangeArrowheads="1"/>
          </p:cNvSpPr>
          <p:nvPr/>
        </p:nvSpPr>
        <p:spPr bwMode="auto">
          <a:xfrm>
            <a:off x="2548851" y="6390449"/>
            <a:ext cx="2643219" cy="199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Arial" pitchFamily="34" charset="0"/>
              </a:rPr>
              <a:t>5HT2C Receptor 2</a:t>
            </a:r>
            <a:r>
              <a:rPr lang="en-US" altLang="en-US" sz="1400" b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Arial" pitchFamily="34" charset="0"/>
              </a:rPr>
              <a:t>nd</a:t>
            </a:r>
            <a:r>
              <a:rPr lang="en-US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Arial" pitchFamily="34" charset="0"/>
              </a:rPr>
              <a:t> Intracellular Loop</a:t>
            </a:r>
            <a:endParaRPr lang="en-US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Arial" pitchFamily="34" charset="0"/>
            </a:endParaRPr>
          </a:p>
        </p:txBody>
      </p:sp>
      <p:grpSp>
        <p:nvGrpSpPr>
          <p:cNvPr id="16" name="Group 20"/>
          <p:cNvGrpSpPr>
            <a:grpSpLocks/>
          </p:cNvGrpSpPr>
          <p:nvPr/>
        </p:nvGrpSpPr>
        <p:grpSpPr bwMode="auto">
          <a:xfrm>
            <a:off x="2154407" y="3763094"/>
            <a:ext cx="884403" cy="1802148"/>
            <a:chOff x="1429" y="2251"/>
            <a:chExt cx="589" cy="1224"/>
          </a:xfrm>
        </p:grpSpPr>
        <p:sp>
          <p:nvSpPr>
            <p:cNvPr id="145" name="Line 21"/>
            <p:cNvSpPr>
              <a:spLocks noChangeShapeType="1"/>
            </p:cNvSpPr>
            <p:nvPr/>
          </p:nvSpPr>
          <p:spPr bwMode="auto">
            <a:xfrm>
              <a:off x="1429" y="2251"/>
              <a:ext cx="0" cy="1224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latin typeface="Arial" charset="0"/>
                <a:ea typeface="ＭＳ Ｐゴシック" charset="0"/>
              </a:endParaRPr>
            </a:p>
          </p:txBody>
        </p:sp>
        <p:sp>
          <p:nvSpPr>
            <p:cNvPr id="146" name="Line 22"/>
            <p:cNvSpPr>
              <a:spLocks noChangeShapeType="1"/>
            </p:cNvSpPr>
            <p:nvPr/>
          </p:nvSpPr>
          <p:spPr bwMode="auto">
            <a:xfrm>
              <a:off x="1429" y="3475"/>
              <a:ext cx="589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17" name="Text Box 23"/>
          <p:cNvSpPr txBox="1">
            <a:spLocks noChangeArrowheads="1"/>
          </p:cNvSpPr>
          <p:nvPr/>
        </p:nvSpPr>
        <p:spPr bwMode="auto">
          <a:xfrm>
            <a:off x="1237972" y="4564094"/>
            <a:ext cx="1839380" cy="4852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charset="0"/>
              </a:rPr>
              <a:t>Structural impact of RNA </a:t>
            </a:r>
            <a:r>
              <a:rPr lang="fr-F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charset="0"/>
              </a:rPr>
              <a:t>Editing</a:t>
            </a:r>
            <a:endParaRPr lang="fr-FR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Arial" charset="0"/>
            </a:endParaRPr>
          </a:p>
        </p:txBody>
      </p:sp>
      <p:pic>
        <p:nvPicPr>
          <p:cNvPr id="18" name="Picture 29" descr="o0609f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503" y="4740225"/>
            <a:ext cx="1069522" cy="1458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 Box 25"/>
          <p:cNvSpPr txBox="1">
            <a:spLocks noChangeArrowheads="1"/>
          </p:cNvSpPr>
          <p:nvPr/>
        </p:nvSpPr>
        <p:spPr bwMode="auto">
          <a:xfrm>
            <a:off x="4333132" y="4947027"/>
            <a:ext cx="1931119" cy="4852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charset="0"/>
              </a:rPr>
              <a:t>Loop conformational change</a:t>
            </a:r>
          </a:p>
        </p:txBody>
      </p:sp>
      <p:sp>
        <p:nvSpPr>
          <p:cNvPr id="20" name="Line 31"/>
          <p:cNvSpPr>
            <a:spLocks noChangeShapeType="1"/>
          </p:cNvSpPr>
          <p:nvPr/>
        </p:nvSpPr>
        <p:spPr bwMode="auto">
          <a:xfrm>
            <a:off x="4673676" y="5555173"/>
            <a:ext cx="1225956" cy="9571"/>
          </a:xfrm>
          <a:prstGeom prst="line">
            <a:avLst/>
          </a:prstGeom>
          <a:noFill/>
          <a:ln w="28575">
            <a:solidFill>
              <a:srgbClr val="8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latin typeface="Arial" charset="0"/>
              <a:ea typeface="ＭＳ Ｐゴシック" charset="0"/>
            </a:endParaRPr>
          </a:p>
        </p:txBody>
      </p:sp>
      <p:sp>
        <p:nvSpPr>
          <p:cNvPr id="21" name="Text Box 137"/>
          <p:cNvSpPr txBox="1">
            <a:spLocks noChangeArrowheads="1"/>
          </p:cNvSpPr>
          <p:nvPr/>
        </p:nvSpPr>
        <p:spPr bwMode="auto">
          <a:xfrm>
            <a:off x="5831664" y="6154179"/>
            <a:ext cx="1498531" cy="4852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charset="0"/>
              </a:rPr>
              <a:t>Modulation of </a:t>
            </a:r>
          </a:p>
          <a:p>
            <a:pPr algn="ctr">
              <a:defRPr/>
            </a:pPr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charset="0"/>
              </a:rPr>
              <a:t>G Protein binding</a:t>
            </a:r>
          </a:p>
        </p:txBody>
      </p:sp>
      <p:sp>
        <p:nvSpPr>
          <p:cNvPr id="22" name="Rectangle 141"/>
          <p:cNvSpPr>
            <a:spLocks noChangeArrowheads="1"/>
          </p:cNvSpPr>
          <p:nvPr/>
        </p:nvSpPr>
        <p:spPr bwMode="auto">
          <a:xfrm>
            <a:off x="786199" y="1692126"/>
            <a:ext cx="2723783" cy="534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fr-FR" sz="1800">
              <a:solidFill>
                <a:srgbClr val="000000"/>
              </a:solidFill>
              <a:latin typeface="Calibri" charset="0"/>
              <a:ea typeface="ＭＳ Ｐゴシック" charset="0"/>
              <a:cs typeface="Arial" charset="0"/>
            </a:endParaRPr>
          </a:p>
        </p:txBody>
      </p:sp>
      <p:grpSp>
        <p:nvGrpSpPr>
          <p:cNvPr id="23" name="Groupe 9"/>
          <p:cNvGrpSpPr/>
          <p:nvPr/>
        </p:nvGrpSpPr>
        <p:grpSpPr>
          <a:xfrm>
            <a:off x="6240175" y="4603083"/>
            <a:ext cx="729632" cy="1530517"/>
            <a:chOff x="6828208" y="4479151"/>
            <a:chExt cx="771405" cy="1650224"/>
          </a:xfrm>
        </p:grpSpPr>
        <p:sp>
          <p:nvSpPr>
            <p:cNvPr id="62" name="Freeform 54"/>
            <p:cNvSpPr>
              <a:spLocks/>
            </p:cNvSpPr>
            <p:nvPr/>
          </p:nvSpPr>
          <p:spPr bwMode="auto">
            <a:xfrm>
              <a:off x="6931766" y="5114204"/>
              <a:ext cx="16908" cy="2188"/>
            </a:xfrm>
            <a:custGeom>
              <a:avLst/>
              <a:gdLst>
                <a:gd name="T0" fmla="*/ 0 w 54"/>
                <a:gd name="T1" fmla="*/ 0 h 11"/>
                <a:gd name="T2" fmla="*/ 0 w 54"/>
                <a:gd name="T3" fmla="*/ 0 h 11"/>
                <a:gd name="T4" fmla="*/ 0 w 54"/>
                <a:gd name="T5" fmla="*/ 0 h 11"/>
                <a:gd name="T6" fmla="*/ 0 w 54"/>
                <a:gd name="T7" fmla="*/ 0 h 1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4" h="11">
                  <a:moveTo>
                    <a:pt x="0" y="0"/>
                  </a:moveTo>
                  <a:lnTo>
                    <a:pt x="54" y="10"/>
                  </a:lnTo>
                  <a:lnTo>
                    <a:pt x="54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Freeform 55"/>
            <p:cNvSpPr>
              <a:spLocks/>
            </p:cNvSpPr>
            <p:nvPr/>
          </p:nvSpPr>
          <p:spPr bwMode="auto">
            <a:xfrm>
              <a:off x="6942333" y="5028877"/>
              <a:ext cx="19021" cy="2188"/>
            </a:xfrm>
            <a:custGeom>
              <a:avLst/>
              <a:gdLst>
                <a:gd name="T0" fmla="*/ 0 w 56"/>
                <a:gd name="T1" fmla="*/ 0 h 6"/>
                <a:gd name="T2" fmla="*/ 0 w 56"/>
                <a:gd name="T3" fmla="*/ 0 h 6"/>
                <a:gd name="T4" fmla="*/ 0 w 56"/>
                <a:gd name="T5" fmla="*/ 0 h 6"/>
                <a:gd name="T6" fmla="*/ 0 w 56"/>
                <a:gd name="T7" fmla="*/ 0 h 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" h="6">
                  <a:moveTo>
                    <a:pt x="0" y="0"/>
                  </a:moveTo>
                  <a:lnTo>
                    <a:pt x="56" y="4"/>
                  </a:lnTo>
                  <a:lnTo>
                    <a:pt x="56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4" name="Freeform 56"/>
            <p:cNvSpPr>
              <a:spLocks/>
            </p:cNvSpPr>
            <p:nvPr/>
          </p:nvSpPr>
          <p:spPr bwMode="auto">
            <a:xfrm>
              <a:off x="6944447" y="5000435"/>
              <a:ext cx="19021" cy="2188"/>
            </a:xfrm>
            <a:custGeom>
              <a:avLst/>
              <a:gdLst>
                <a:gd name="T0" fmla="*/ 0 w 55"/>
                <a:gd name="T1" fmla="*/ 0 h 4"/>
                <a:gd name="T2" fmla="*/ 0 w 55"/>
                <a:gd name="T3" fmla="*/ 0 h 4"/>
                <a:gd name="T4" fmla="*/ 0 w 55"/>
                <a:gd name="T5" fmla="*/ 0 h 4"/>
                <a:gd name="T6" fmla="*/ 0 w 55"/>
                <a:gd name="T7" fmla="*/ 0 h 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5" h="4">
                  <a:moveTo>
                    <a:pt x="0" y="0"/>
                  </a:moveTo>
                  <a:lnTo>
                    <a:pt x="55" y="0"/>
                  </a:lnTo>
                  <a:lnTo>
                    <a:pt x="55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5" name="Freeform 57"/>
            <p:cNvSpPr>
              <a:spLocks/>
            </p:cNvSpPr>
            <p:nvPr/>
          </p:nvSpPr>
          <p:spPr bwMode="auto">
            <a:xfrm>
              <a:off x="6944447" y="4985120"/>
              <a:ext cx="19021" cy="2188"/>
            </a:xfrm>
            <a:custGeom>
              <a:avLst/>
              <a:gdLst>
                <a:gd name="T0" fmla="*/ 0 w 55"/>
                <a:gd name="T1" fmla="*/ 0 h 4"/>
                <a:gd name="T2" fmla="*/ 0 w 55"/>
                <a:gd name="T3" fmla="*/ 0 h 4"/>
                <a:gd name="T4" fmla="*/ 0 w 55"/>
                <a:gd name="T5" fmla="*/ 0 h 4"/>
                <a:gd name="T6" fmla="*/ 0 w 55"/>
                <a:gd name="T7" fmla="*/ 0 h 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5" h="4">
                  <a:moveTo>
                    <a:pt x="0" y="4"/>
                  </a:moveTo>
                  <a:lnTo>
                    <a:pt x="55" y="0"/>
                  </a:lnTo>
                  <a:lnTo>
                    <a:pt x="55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6" name="Freeform 58"/>
            <p:cNvSpPr>
              <a:spLocks/>
            </p:cNvSpPr>
            <p:nvPr/>
          </p:nvSpPr>
          <p:spPr bwMode="auto">
            <a:xfrm>
              <a:off x="7335433" y="5363621"/>
              <a:ext cx="19021" cy="2188"/>
            </a:xfrm>
            <a:custGeom>
              <a:avLst/>
              <a:gdLst>
                <a:gd name="T0" fmla="*/ 0 w 56"/>
                <a:gd name="T1" fmla="*/ 0 h 7"/>
                <a:gd name="T2" fmla="*/ 0 w 56"/>
                <a:gd name="T3" fmla="*/ 0 h 7"/>
                <a:gd name="T4" fmla="*/ 0 w 56"/>
                <a:gd name="T5" fmla="*/ 0 h 7"/>
                <a:gd name="T6" fmla="*/ 0 w 56"/>
                <a:gd name="T7" fmla="*/ 0 h 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" h="7">
                  <a:moveTo>
                    <a:pt x="0" y="7"/>
                  </a:moveTo>
                  <a:lnTo>
                    <a:pt x="54" y="0"/>
                  </a:lnTo>
                  <a:lnTo>
                    <a:pt x="56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7" name="Freeform 59"/>
            <p:cNvSpPr>
              <a:spLocks/>
            </p:cNvSpPr>
            <p:nvPr/>
          </p:nvSpPr>
          <p:spPr bwMode="auto">
            <a:xfrm>
              <a:off x="7335433" y="5407378"/>
              <a:ext cx="19021" cy="4376"/>
            </a:xfrm>
            <a:custGeom>
              <a:avLst/>
              <a:gdLst>
                <a:gd name="T0" fmla="*/ 0 w 56"/>
                <a:gd name="T1" fmla="*/ 0 h 13"/>
                <a:gd name="T2" fmla="*/ 0 w 56"/>
                <a:gd name="T3" fmla="*/ 0 h 13"/>
                <a:gd name="T4" fmla="*/ 0 w 56"/>
                <a:gd name="T5" fmla="*/ 0 h 13"/>
                <a:gd name="T6" fmla="*/ 0 w 56"/>
                <a:gd name="T7" fmla="*/ 0 h 1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" h="13">
                  <a:moveTo>
                    <a:pt x="0" y="0"/>
                  </a:moveTo>
                  <a:lnTo>
                    <a:pt x="56" y="7"/>
                  </a:lnTo>
                  <a:lnTo>
                    <a:pt x="55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8" name="Freeform 60"/>
            <p:cNvSpPr>
              <a:spLocks/>
            </p:cNvSpPr>
            <p:nvPr/>
          </p:nvSpPr>
          <p:spPr bwMode="auto">
            <a:xfrm>
              <a:off x="7324866" y="5446760"/>
              <a:ext cx="16908" cy="10939"/>
            </a:xfrm>
            <a:custGeom>
              <a:avLst/>
              <a:gdLst>
                <a:gd name="T0" fmla="*/ 0 w 52"/>
                <a:gd name="T1" fmla="*/ 0 h 24"/>
                <a:gd name="T2" fmla="*/ 0 w 52"/>
                <a:gd name="T3" fmla="*/ 0 h 24"/>
                <a:gd name="T4" fmla="*/ 0 w 52"/>
                <a:gd name="T5" fmla="*/ 0 h 24"/>
                <a:gd name="T6" fmla="*/ 0 w 52"/>
                <a:gd name="T7" fmla="*/ 0 h 2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2" h="24">
                  <a:moveTo>
                    <a:pt x="0" y="0"/>
                  </a:moveTo>
                  <a:lnTo>
                    <a:pt x="52" y="18"/>
                  </a:lnTo>
                  <a:lnTo>
                    <a:pt x="50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69" name="Group 67"/>
            <p:cNvGrpSpPr>
              <a:grpSpLocks/>
            </p:cNvGrpSpPr>
            <p:nvPr/>
          </p:nvGrpSpPr>
          <p:grpSpPr bwMode="auto">
            <a:xfrm>
              <a:off x="6828208" y="4575988"/>
              <a:ext cx="771405" cy="960475"/>
              <a:chOff x="3316" y="1342"/>
              <a:chExt cx="445" cy="517"/>
            </a:xfrm>
          </p:grpSpPr>
          <p:sp>
            <p:nvSpPr>
              <p:cNvPr id="73" name="Freeform 68"/>
              <p:cNvSpPr>
                <a:spLocks/>
              </p:cNvSpPr>
              <p:nvPr/>
            </p:nvSpPr>
            <p:spPr bwMode="auto">
              <a:xfrm>
                <a:off x="3716" y="1486"/>
                <a:ext cx="42" cy="31"/>
              </a:xfrm>
              <a:custGeom>
                <a:avLst/>
                <a:gdLst>
                  <a:gd name="T0" fmla="*/ 0 w 209"/>
                  <a:gd name="T1" fmla="*/ 0 h 158"/>
                  <a:gd name="T2" fmla="*/ 0 w 209"/>
                  <a:gd name="T3" fmla="*/ 0 h 158"/>
                  <a:gd name="T4" fmla="*/ 0 w 209"/>
                  <a:gd name="T5" fmla="*/ 0 h 158"/>
                  <a:gd name="T6" fmla="*/ 0 w 209"/>
                  <a:gd name="T7" fmla="*/ 0 h 158"/>
                  <a:gd name="T8" fmla="*/ 0 w 209"/>
                  <a:gd name="T9" fmla="*/ 0 h 158"/>
                  <a:gd name="T10" fmla="*/ 0 w 209"/>
                  <a:gd name="T11" fmla="*/ 0 h 158"/>
                  <a:gd name="T12" fmla="*/ 0 w 209"/>
                  <a:gd name="T13" fmla="*/ 0 h 158"/>
                  <a:gd name="T14" fmla="*/ 0 w 209"/>
                  <a:gd name="T15" fmla="*/ 0 h 158"/>
                  <a:gd name="T16" fmla="*/ 0 w 209"/>
                  <a:gd name="T17" fmla="*/ 0 h 158"/>
                  <a:gd name="T18" fmla="*/ 0 w 209"/>
                  <a:gd name="T19" fmla="*/ 0 h 158"/>
                  <a:gd name="T20" fmla="*/ 0 w 209"/>
                  <a:gd name="T21" fmla="*/ 0 h 158"/>
                  <a:gd name="T22" fmla="*/ 0 w 209"/>
                  <a:gd name="T23" fmla="*/ 0 h 158"/>
                  <a:gd name="T24" fmla="*/ 0 w 209"/>
                  <a:gd name="T25" fmla="*/ 0 h 158"/>
                  <a:gd name="T26" fmla="*/ 0 w 209"/>
                  <a:gd name="T27" fmla="*/ 0 h 158"/>
                  <a:gd name="T28" fmla="*/ 0 w 209"/>
                  <a:gd name="T29" fmla="*/ 0 h 158"/>
                  <a:gd name="T30" fmla="*/ 0 w 209"/>
                  <a:gd name="T31" fmla="*/ 0 h 158"/>
                  <a:gd name="T32" fmla="*/ 0 w 209"/>
                  <a:gd name="T33" fmla="*/ 0 h 158"/>
                  <a:gd name="T34" fmla="*/ 0 w 209"/>
                  <a:gd name="T35" fmla="*/ 0 h 158"/>
                  <a:gd name="T36" fmla="*/ 0 w 209"/>
                  <a:gd name="T37" fmla="*/ 0 h 158"/>
                  <a:gd name="T38" fmla="*/ 0 w 209"/>
                  <a:gd name="T39" fmla="*/ 0 h 158"/>
                  <a:gd name="T40" fmla="*/ 0 w 209"/>
                  <a:gd name="T41" fmla="*/ 0 h 158"/>
                  <a:gd name="T42" fmla="*/ 0 w 209"/>
                  <a:gd name="T43" fmla="*/ 0 h 158"/>
                  <a:gd name="T44" fmla="*/ 0 w 209"/>
                  <a:gd name="T45" fmla="*/ 0 h 158"/>
                  <a:gd name="T46" fmla="*/ 0 w 209"/>
                  <a:gd name="T47" fmla="*/ 0 h 158"/>
                  <a:gd name="T48" fmla="*/ 0 w 209"/>
                  <a:gd name="T49" fmla="*/ 0 h 158"/>
                  <a:gd name="T50" fmla="*/ 0 w 209"/>
                  <a:gd name="T51" fmla="*/ 0 h 158"/>
                  <a:gd name="T52" fmla="*/ 0 w 209"/>
                  <a:gd name="T53" fmla="*/ 0 h 158"/>
                  <a:gd name="T54" fmla="*/ 0 w 209"/>
                  <a:gd name="T55" fmla="*/ 0 h 158"/>
                  <a:gd name="T56" fmla="*/ 0 w 209"/>
                  <a:gd name="T57" fmla="*/ 0 h 158"/>
                  <a:gd name="T58" fmla="*/ 0 w 209"/>
                  <a:gd name="T59" fmla="*/ 0 h 158"/>
                  <a:gd name="T60" fmla="*/ 0 w 209"/>
                  <a:gd name="T61" fmla="*/ 0 h 158"/>
                  <a:gd name="T62" fmla="*/ 0 w 209"/>
                  <a:gd name="T63" fmla="*/ 0 h 158"/>
                  <a:gd name="T64" fmla="*/ 0 w 209"/>
                  <a:gd name="T65" fmla="*/ 0 h 158"/>
                  <a:gd name="T66" fmla="*/ 0 w 209"/>
                  <a:gd name="T67" fmla="*/ 0 h 158"/>
                  <a:gd name="T68" fmla="*/ 0 w 209"/>
                  <a:gd name="T69" fmla="*/ 0 h 158"/>
                  <a:gd name="T70" fmla="*/ 0 w 209"/>
                  <a:gd name="T71" fmla="*/ 0 h 158"/>
                  <a:gd name="T72" fmla="*/ 0 w 209"/>
                  <a:gd name="T73" fmla="*/ 0 h 158"/>
                  <a:gd name="T74" fmla="*/ 0 w 209"/>
                  <a:gd name="T75" fmla="*/ 0 h 158"/>
                  <a:gd name="T76" fmla="*/ 0 w 209"/>
                  <a:gd name="T77" fmla="*/ 0 h 158"/>
                  <a:gd name="T78" fmla="*/ 0 w 209"/>
                  <a:gd name="T79" fmla="*/ 0 h 158"/>
                  <a:gd name="T80" fmla="*/ 0 w 209"/>
                  <a:gd name="T81" fmla="*/ 0 h 158"/>
                  <a:gd name="T82" fmla="*/ 0 w 209"/>
                  <a:gd name="T83" fmla="*/ 0 h 15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9" h="158">
                    <a:moveTo>
                      <a:pt x="104" y="0"/>
                    </a:moveTo>
                    <a:lnTo>
                      <a:pt x="98" y="0"/>
                    </a:lnTo>
                    <a:lnTo>
                      <a:pt x="94" y="0"/>
                    </a:lnTo>
                    <a:lnTo>
                      <a:pt x="89" y="1"/>
                    </a:lnTo>
                    <a:lnTo>
                      <a:pt x="83" y="3"/>
                    </a:lnTo>
                    <a:lnTo>
                      <a:pt x="79" y="4"/>
                    </a:lnTo>
                    <a:lnTo>
                      <a:pt x="72" y="4"/>
                    </a:lnTo>
                    <a:lnTo>
                      <a:pt x="68" y="5"/>
                    </a:lnTo>
                    <a:lnTo>
                      <a:pt x="63" y="7"/>
                    </a:lnTo>
                    <a:lnTo>
                      <a:pt x="59" y="9"/>
                    </a:lnTo>
                    <a:lnTo>
                      <a:pt x="54" y="10"/>
                    </a:lnTo>
                    <a:lnTo>
                      <a:pt x="48" y="13"/>
                    </a:lnTo>
                    <a:lnTo>
                      <a:pt x="44" y="15"/>
                    </a:lnTo>
                    <a:lnTo>
                      <a:pt x="40" y="17"/>
                    </a:lnTo>
                    <a:lnTo>
                      <a:pt x="36" y="20"/>
                    </a:lnTo>
                    <a:lnTo>
                      <a:pt x="32" y="22"/>
                    </a:lnTo>
                    <a:lnTo>
                      <a:pt x="28" y="25"/>
                    </a:lnTo>
                    <a:lnTo>
                      <a:pt x="25" y="27"/>
                    </a:lnTo>
                    <a:lnTo>
                      <a:pt x="22" y="31"/>
                    </a:lnTo>
                    <a:lnTo>
                      <a:pt x="18" y="34"/>
                    </a:lnTo>
                    <a:lnTo>
                      <a:pt x="14" y="38"/>
                    </a:lnTo>
                    <a:lnTo>
                      <a:pt x="12" y="41"/>
                    </a:lnTo>
                    <a:lnTo>
                      <a:pt x="10" y="44"/>
                    </a:lnTo>
                    <a:lnTo>
                      <a:pt x="7" y="48"/>
                    </a:lnTo>
                    <a:lnTo>
                      <a:pt x="6" y="52"/>
                    </a:lnTo>
                    <a:lnTo>
                      <a:pt x="4" y="56"/>
                    </a:lnTo>
                    <a:lnTo>
                      <a:pt x="3" y="59"/>
                    </a:lnTo>
                    <a:lnTo>
                      <a:pt x="2" y="64"/>
                    </a:lnTo>
                    <a:lnTo>
                      <a:pt x="1" y="67"/>
                    </a:lnTo>
                    <a:lnTo>
                      <a:pt x="0" y="72"/>
                    </a:lnTo>
                    <a:lnTo>
                      <a:pt x="0" y="75"/>
                    </a:lnTo>
                    <a:lnTo>
                      <a:pt x="0" y="80"/>
                    </a:lnTo>
                    <a:lnTo>
                      <a:pt x="0" y="83"/>
                    </a:lnTo>
                    <a:lnTo>
                      <a:pt x="0" y="86"/>
                    </a:lnTo>
                    <a:lnTo>
                      <a:pt x="1" y="92"/>
                    </a:lnTo>
                    <a:lnTo>
                      <a:pt x="2" y="95"/>
                    </a:lnTo>
                    <a:lnTo>
                      <a:pt x="3" y="99"/>
                    </a:lnTo>
                    <a:lnTo>
                      <a:pt x="4" y="102"/>
                    </a:lnTo>
                    <a:lnTo>
                      <a:pt x="6" y="107"/>
                    </a:lnTo>
                    <a:lnTo>
                      <a:pt x="7" y="110"/>
                    </a:lnTo>
                    <a:lnTo>
                      <a:pt x="10" y="114"/>
                    </a:lnTo>
                    <a:lnTo>
                      <a:pt x="12" y="118"/>
                    </a:lnTo>
                    <a:lnTo>
                      <a:pt x="14" y="120"/>
                    </a:lnTo>
                    <a:lnTo>
                      <a:pt x="18" y="125"/>
                    </a:lnTo>
                    <a:lnTo>
                      <a:pt x="22" y="127"/>
                    </a:lnTo>
                    <a:lnTo>
                      <a:pt x="23" y="131"/>
                    </a:lnTo>
                    <a:lnTo>
                      <a:pt x="27" y="134"/>
                    </a:lnTo>
                    <a:lnTo>
                      <a:pt x="31" y="136"/>
                    </a:lnTo>
                    <a:lnTo>
                      <a:pt x="35" y="140"/>
                    </a:lnTo>
                    <a:lnTo>
                      <a:pt x="39" y="141"/>
                    </a:lnTo>
                    <a:lnTo>
                      <a:pt x="43" y="144"/>
                    </a:lnTo>
                    <a:lnTo>
                      <a:pt x="47" y="147"/>
                    </a:lnTo>
                    <a:lnTo>
                      <a:pt x="53" y="148"/>
                    </a:lnTo>
                    <a:lnTo>
                      <a:pt x="57" y="150"/>
                    </a:lnTo>
                    <a:lnTo>
                      <a:pt x="62" y="152"/>
                    </a:lnTo>
                    <a:lnTo>
                      <a:pt x="66" y="153"/>
                    </a:lnTo>
                    <a:lnTo>
                      <a:pt x="71" y="154"/>
                    </a:lnTo>
                    <a:lnTo>
                      <a:pt x="77" y="156"/>
                    </a:lnTo>
                    <a:lnTo>
                      <a:pt x="82" y="157"/>
                    </a:lnTo>
                    <a:lnTo>
                      <a:pt x="88" y="158"/>
                    </a:lnTo>
                    <a:lnTo>
                      <a:pt x="93" y="158"/>
                    </a:lnTo>
                    <a:lnTo>
                      <a:pt x="97" y="158"/>
                    </a:lnTo>
                    <a:lnTo>
                      <a:pt x="103" y="158"/>
                    </a:lnTo>
                    <a:lnTo>
                      <a:pt x="110" y="158"/>
                    </a:lnTo>
                    <a:lnTo>
                      <a:pt x="114" y="158"/>
                    </a:lnTo>
                    <a:lnTo>
                      <a:pt x="119" y="158"/>
                    </a:lnTo>
                    <a:lnTo>
                      <a:pt x="124" y="157"/>
                    </a:lnTo>
                    <a:lnTo>
                      <a:pt x="129" y="156"/>
                    </a:lnTo>
                    <a:lnTo>
                      <a:pt x="134" y="154"/>
                    </a:lnTo>
                    <a:lnTo>
                      <a:pt x="140" y="153"/>
                    </a:lnTo>
                    <a:lnTo>
                      <a:pt x="145" y="152"/>
                    </a:lnTo>
                    <a:lnTo>
                      <a:pt x="149" y="150"/>
                    </a:lnTo>
                    <a:lnTo>
                      <a:pt x="154" y="148"/>
                    </a:lnTo>
                    <a:lnTo>
                      <a:pt x="158" y="147"/>
                    </a:lnTo>
                    <a:lnTo>
                      <a:pt x="163" y="144"/>
                    </a:lnTo>
                    <a:lnTo>
                      <a:pt x="167" y="141"/>
                    </a:lnTo>
                    <a:lnTo>
                      <a:pt x="172" y="141"/>
                    </a:lnTo>
                    <a:lnTo>
                      <a:pt x="175" y="137"/>
                    </a:lnTo>
                    <a:lnTo>
                      <a:pt x="180" y="135"/>
                    </a:lnTo>
                    <a:lnTo>
                      <a:pt x="183" y="132"/>
                    </a:lnTo>
                    <a:lnTo>
                      <a:pt x="187" y="128"/>
                    </a:lnTo>
                    <a:lnTo>
                      <a:pt x="190" y="125"/>
                    </a:lnTo>
                    <a:lnTo>
                      <a:pt x="195" y="122"/>
                    </a:lnTo>
                    <a:lnTo>
                      <a:pt x="197" y="119"/>
                    </a:lnTo>
                    <a:lnTo>
                      <a:pt x="199" y="115"/>
                    </a:lnTo>
                    <a:lnTo>
                      <a:pt x="201" y="111"/>
                    </a:lnTo>
                    <a:lnTo>
                      <a:pt x="203" y="108"/>
                    </a:lnTo>
                    <a:lnTo>
                      <a:pt x="205" y="103"/>
                    </a:lnTo>
                    <a:lnTo>
                      <a:pt x="206" y="100"/>
                    </a:lnTo>
                    <a:lnTo>
                      <a:pt x="207" y="97"/>
                    </a:lnTo>
                    <a:lnTo>
                      <a:pt x="208" y="92"/>
                    </a:lnTo>
                    <a:lnTo>
                      <a:pt x="209" y="88"/>
                    </a:lnTo>
                    <a:lnTo>
                      <a:pt x="209" y="84"/>
                    </a:lnTo>
                    <a:lnTo>
                      <a:pt x="209" y="81"/>
                    </a:lnTo>
                    <a:lnTo>
                      <a:pt x="209" y="76"/>
                    </a:lnTo>
                    <a:lnTo>
                      <a:pt x="209" y="73"/>
                    </a:lnTo>
                    <a:lnTo>
                      <a:pt x="208" y="68"/>
                    </a:lnTo>
                    <a:lnTo>
                      <a:pt x="207" y="64"/>
                    </a:lnTo>
                    <a:lnTo>
                      <a:pt x="206" y="60"/>
                    </a:lnTo>
                    <a:lnTo>
                      <a:pt x="205" y="57"/>
                    </a:lnTo>
                    <a:lnTo>
                      <a:pt x="203" y="54"/>
                    </a:lnTo>
                    <a:lnTo>
                      <a:pt x="201" y="49"/>
                    </a:lnTo>
                    <a:lnTo>
                      <a:pt x="199" y="46"/>
                    </a:lnTo>
                    <a:lnTo>
                      <a:pt x="197" y="42"/>
                    </a:lnTo>
                    <a:lnTo>
                      <a:pt x="195" y="39"/>
                    </a:lnTo>
                    <a:lnTo>
                      <a:pt x="190" y="35"/>
                    </a:lnTo>
                    <a:lnTo>
                      <a:pt x="187" y="32"/>
                    </a:lnTo>
                    <a:lnTo>
                      <a:pt x="184" y="29"/>
                    </a:lnTo>
                    <a:lnTo>
                      <a:pt x="181" y="26"/>
                    </a:lnTo>
                    <a:lnTo>
                      <a:pt x="176" y="23"/>
                    </a:lnTo>
                    <a:lnTo>
                      <a:pt x="173" y="21"/>
                    </a:lnTo>
                    <a:lnTo>
                      <a:pt x="168" y="17"/>
                    </a:lnTo>
                    <a:lnTo>
                      <a:pt x="165" y="15"/>
                    </a:lnTo>
                    <a:lnTo>
                      <a:pt x="159" y="13"/>
                    </a:lnTo>
                    <a:lnTo>
                      <a:pt x="155" y="10"/>
                    </a:lnTo>
                    <a:lnTo>
                      <a:pt x="150" y="9"/>
                    </a:lnTo>
                    <a:lnTo>
                      <a:pt x="146" y="7"/>
                    </a:lnTo>
                    <a:lnTo>
                      <a:pt x="141" y="5"/>
                    </a:lnTo>
                    <a:lnTo>
                      <a:pt x="137" y="4"/>
                    </a:lnTo>
                    <a:lnTo>
                      <a:pt x="130" y="4"/>
                    </a:lnTo>
                    <a:lnTo>
                      <a:pt x="125" y="3"/>
                    </a:lnTo>
                    <a:lnTo>
                      <a:pt x="120" y="1"/>
                    </a:lnTo>
                    <a:lnTo>
                      <a:pt x="115" y="0"/>
                    </a:lnTo>
                    <a:lnTo>
                      <a:pt x="111" y="0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" name="Freeform 69"/>
              <p:cNvSpPr>
                <a:spLocks/>
              </p:cNvSpPr>
              <p:nvPr/>
            </p:nvSpPr>
            <p:spPr bwMode="auto">
              <a:xfrm>
                <a:off x="3715" y="1486"/>
                <a:ext cx="42" cy="32"/>
              </a:xfrm>
              <a:custGeom>
                <a:avLst/>
                <a:gdLst>
                  <a:gd name="T0" fmla="*/ 0 w 210"/>
                  <a:gd name="T1" fmla="*/ 0 h 159"/>
                  <a:gd name="T2" fmla="*/ 0 w 210"/>
                  <a:gd name="T3" fmla="*/ 0 h 159"/>
                  <a:gd name="T4" fmla="*/ 0 w 210"/>
                  <a:gd name="T5" fmla="*/ 0 h 159"/>
                  <a:gd name="T6" fmla="*/ 0 w 210"/>
                  <a:gd name="T7" fmla="*/ 0 h 159"/>
                  <a:gd name="T8" fmla="*/ 0 w 210"/>
                  <a:gd name="T9" fmla="*/ 0 h 159"/>
                  <a:gd name="T10" fmla="*/ 0 w 210"/>
                  <a:gd name="T11" fmla="*/ 0 h 159"/>
                  <a:gd name="T12" fmla="*/ 0 w 210"/>
                  <a:gd name="T13" fmla="*/ 0 h 159"/>
                  <a:gd name="T14" fmla="*/ 0 w 210"/>
                  <a:gd name="T15" fmla="*/ 0 h 159"/>
                  <a:gd name="T16" fmla="*/ 0 w 210"/>
                  <a:gd name="T17" fmla="*/ 0 h 159"/>
                  <a:gd name="T18" fmla="*/ 0 w 210"/>
                  <a:gd name="T19" fmla="*/ 0 h 159"/>
                  <a:gd name="T20" fmla="*/ 0 w 210"/>
                  <a:gd name="T21" fmla="*/ 0 h 159"/>
                  <a:gd name="T22" fmla="*/ 0 w 210"/>
                  <a:gd name="T23" fmla="*/ 0 h 159"/>
                  <a:gd name="T24" fmla="*/ 0 w 210"/>
                  <a:gd name="T25" fmla="*/ 0 h 159"/>
                  <a:gd name="T26" fmla="*/ 0 w 210"/>
                  <a:gd name="T27" fmla="*/ 0 h 159"/>
                  <a:gd name="T28" fmla="*/ 0 w 210"/>
                  <a:gd name="T29" fmla="*/ 0 h 159"/>
                  <a:gd name="T30" fmla="*/ 0 w 210"/>
                  <a:gd name="T31" fmla="*/ 0 h 159"/>
                  <a:gd name="T32" fmla="*/ 0 w 210"/>
                  <a:gd name="T33" fmla="*/ 0 h 159"/>
                  <a:gd name="T34" fmla="*/ 0 w 210"/>
                  <a:gd name="T35" fmla="*/ 0 h 159"/>
                  <a:gd name="T36" fmla="*/ 0 w 210"/>
                  <a:gd name="T37" fmla="*/ 0 h 159"/>
                  <a:gd name="T38" fmla="*/ 0 w 210"/>
                  <a:gd name="T39" fmla="*/ 0 h 159"/>
                  <a:gd name="T40" fmla="*/ 0 w 210"/>
                  <a:gd name="T41" fmla="*/ 0 h 159"/>
                  <a:gd name="T42" fmla="*/ 0 w 210"/>
                  <a:gd name="T43" fmla="*/ 0 h 159"/>
                  <a:gd name="T44" fmla="*/ 0 w 210"/>
                  <a:gd name="T45" fmla="*/ 0 h 159"/>
                  <a:gd name="T46" fmla="*/ 0 w 210"/>
                  <a:gd name="T47" fmla="*/ 0 h 159"/>
                  <a:gd name="T48" fmla="*/ 0 w 210"/>
                  <a:gd name="T49" fmla="*/ 0 h 159"/>
                  <a:gd name="T50" fmla="*/ 0 w 210"/>
                  <a:gd name="T51" fmla="*/ 0 h 159"/>
                  <a:gd name="T52" fmla="*/ 0 w 210"/>
                  <a:gd name="T53" fmla="*/ 0 h 159"/>
                  <a:gd name="T54" fmla="*/ 0 w 210"/>
                  <a:gd name="T55" fmla="*/ 0 h 159"/>
                  <a:gd name="T56" fmla="*/ 0 w 210"/>
                  <a:gd name="T57" fmla="*/ 0 h 159"/>
                  <a:gd name="T58" fmla="*/ 0 w 210"/>
                  <a:gd name="T59" fmla="*/ 0 h 159"/>
                  <a:gd name="T60" fmla="*/ 0 w 210"/>
                  <a:gd name="T61" fmla="*/ 0 h 159"/>
                  <a:gd name="T62" fmla="*/ 0 w 210"/>
                  <a:gd name="T63" fmla="*/ 0 h 159"/>
                  <a:gd name="T64" fmla="*/ 0 w 210"/>
                  <a:gd name="T65" fmla="*/ 0 h 159"/>
                  <a:gd name="T66" fmla="*/ 0 w 210"/>
                  <a:gd name="T67" fmla="*/ 0 h 159"/>
                  <a:gd name="T68" fmla="*/ 0 w 210"/>
                  <a:gd name="T69" fmla="*/ 0 h 159"/>
                  <a:gd name="T70" fmla="*/ 0 w 210"/>
                  <a:gd name="T71" fmla="*/ 0 h 159"/>
                  <a:gd name="T72" fmla="*/ 0 w 210"/>
                  <a:gd name="T73" fmla="*/ 0 h 159"/>
                  <a:gd name="T74" fmla="*/ 0 w 210"/>
                  <a:gd name="T75" fmla="*/ 0 h 159"/>
                  <a:gd name="T76" fmla="*/ 0 w 210"/>
                  <a:gd name="T77" fmla="*/ 0 h 159"/>
                  <a:gd name="T78" fmla="*/ 0 w 210"/>
                  <a:gd name="T79" fmla="*/ 0 h 159"/>
                  <a:gd name="T80" fmla="*/ 0 w 210"/>
                  <a:gd name="T81" fmla="*/ 0 h 159"/>
                  <a:gd name="T82" fmla="*/ 0 w 210"/>
                  <a:gd name="T83" fmla="*/ 0 h 15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0" h="159">
                    <a:moveTo>
                      <a:pt x="104" y="0"/>
                    </a:moveTo>
                    <a:lnTo>
                      <a:pt x="99" y="0"/>
                    </a:lnTo>
                    <a:lnTo>
                      <a:pt x="94" y="0"/>
                    </a:lnTo>
                    <a:lnTo>
                      <a:pt x="90" y="1"/>
                    </a:lnTo>
                    <a:lnTo>
                      <a:pt x="84" y="1"/>
                    </a:lnTo>
                    <a:lnTo>
                      <a:pt x="78" y="2"/>
                    </a:lnTo>
                    <a:lnTo>
                      <a:pt x="73" y="3"/>
                    </a:lnTo>
                    <a:lnTo>
                      <a:pt x="68" y="4"/>
                    </a:lnTo>
                    <a:lnTo>
                      <a:pt x="64" y="6"/>
                    </a:lnTo>
                    <a:lnTo>
                      <a:pt x="59" y="7"/>
                    </a:lnTo>
                    <a:lnTo>
                      <a:pt x="55" y="10"/>
                    </a:lnTo>
                    <a:lnTo>
                      <a:pt x="49" y="12"/>
                    </a:lnTo>
                    <a:lnTo>
                      <a:pt x="44" y="13"/>
                    </a:lnTo>
                    <a:lnTo>
                      <a:pt x="41" y="17"/>
                    </a:lnTo>
                    <a:lnTo>
                      <a:pt x="36" y="19"/>
                    </a:lnTo>
                    <a:lnTo>
                      <a:pt x="33" y="21"/>
                    </a:lnTo>
                    <a:lnTo>
                      <a:pt x="29" y="23"/>
                    </a:lnTo>
                    <a:lnTo>
                      <a:pt x="24" y="28"/>
                    </a:lnTo>
                    <a:lnTo>
                      <a:pt x="22" y="30"/>
                    </a:lnTo>
                    <a:lnTo>
                      <a:pt x="18" y="34"/>
                    </a:lnTo>
                    <a:lnTo>
                      <a:pt x="15" y="37"/>
                    </a:lnTo>
                    <a:lnTo>
                      <a:pt x="13" y="40"/>
                    </a:lnTo>
                    <a:lnTo>
                      <a:pt x="10" y="45"/>
                    </a:lnTo>
                    <a:lnTo>
                      <a:pt x="8" y="47"/>
                    </a:lnTo>
                    <a:lnTo>
                      <a:pt x="7" y="51"/>
                    </a:lnTo>
                    <a:lnTo>
                      <a:pt x="5" y="56"/>
                    </a:lnTo>
                    <a:lnTo>
                      <a:pt x="4" y="60"/>
                    </a:lnTo>
                    <a:lnTo>
                      <a:pt x="2" y="63"/>
                    </a:lnTo>
                    <a:lnTo>
                      <a:pt x="1" y="66"/>
                    </a:lnTo>
                    <a:lnTo>
                      <a:pt x="0" y="71"/>
                    </a:lnTo>
                    <a:lnTo>
                      <a:pt x="0" y="75"/>
                    </a:lnTo>
                    <a:lnTo>
                      <a:pt x="0" y="79"/>
                    </a:lnTo>
                    <a:lnTo>
                      <a:pt x="0" y="83"/>
                    </a:lnTo>
                    <a:lnTo>
                      <a:pt x="0" y="88"/>
                    </a:lnTo>
                    <a:lnTo>
                      <a:pt x="1" y="91"/>
                    </a:lnTo>
                    <a:lnTo>
                      <a:pt x="2" y="95"/>
                    </a:lnTo>
                    <a:lnTo>
                      <a:pt x="4" y="99"/>
                    </a:lnTo>
                    <a:lnTo>
                      <a:pt x="5" y="103"/>
                    </a:lnTo>
                    <a:lnTo>
                      <a:pt x="7" y="107"/>
                    </a:lnTo>
                    <a:lnTo>
                      <a:pt x="8" y="111"/>
                    </a:lnTo>
                    <a:lnTo>
                      <a:pt x="10" y="114"/>
                    </a:lnTo>
                    <a:lnTo>
                      <a:pt x="13" y="117"/>
                    </a:lnTo>
                    <a:lnTo>
                      <a:pt x="15" y="122"/>
                    </a:lnTo>
                    <a:lnTo>
                      <a:pt x="18" y="125"/>
                    </a:lnTo>
                    <a:lnTo>
                      <a:pt x="21" y="128"/>
                    </a:lnTo>
                    <a:lnTo>
                      <a:pt x="23" y="131"/>
                    </a:lnTo>
                    <a:lnTo>
                      <a:pt x="27" y="134"/>
                    </a:lnTo>
                    <a:lnTo>
                      <a:pt x="32" y="138"/>
                    </a:lnTo>
                    <a:lnTo>
                      <a:pt x="35" y="139"/>
                    </a:lnTo>
                    <a:lnTo>
                      <a:pt x="40" y="142"/>
                    </a:lnTo>
                    <a:lnTo>
                      <a:pt x="43" y="145"/>
                    </a:lnTo>
                    <a:lnTo>
                      <a:pt x="48" y="147"/>
                    </a:lnTo>
                    <a:lnTo>
                      <a:pt x="52" y="149"/>
                    </a:lnTo>
                    <a:lnTo>
                      <a:pt x="58" y="150"/>
                    </a:lnTo>
                    <a:lnTo>
                      <a:pt x="63" y="153"/>
                    </a:lnTo>
                    <a:lnTo>
                      <a:pt x="67" y="155"/>
                    </a:lnTo>
                    <a:lnTo>
                      <a:pt x="72" y="155"/>
                    </a:lnTo>
                    <a:lnTo>
                      <a:pt x="77" y="156"/>
                    </a:lnTo>
                    <a:lnTo>
                      <a:pt x="83" y="157"/>
                    </a:lnTo>
                    <a:lnTo>
                      <a:pt x="89" y="158"/>
                    </a:lnTo>
                    <a:lnTo>
                      <a:pt x="93" y="159"/>
                    </a:lnTo>
                    <a:lnTo>
                      <a:pt x="98" y="159"/>
                    </a:lnTo>
                    <a:lnTo>
                      <a:pt x="103" y="159"/>
                    </a:lnTo>
                    <a:lnTo>
                      <a:pt x="109" y="159"/>
                    </a:lnTo>
                    <a:lnTo>
                      <a:pt x="115" y="159"/>
                    </a:lnTo>
                    <a:lnTo>
                      <a:pt x="119" y="158"/>
                    </a:lnTo>
                    <a:lnTo>
                      <a:pt x="125" y="157"/>
                    </a:lnTo>
                    <a:lnTo>
                      <a:pt x="129" y="156"/>
                    </a:lnTo>
                    <a:lnTo>
                      <a:pt x="135" y="155"/>
                    </a:lnTo>
                    <a:lnTo>
                      <a:pt x="141" y="155"/>
                    </a:lnTo>
                    <a:lnTo>
                      <a:pt x="145" y="153"/>
                    </a:lnTo>
                    <a:lnTo>
                      <a:pt x="150" y="150"/>
                    </a:lnTo>
                    <a:lnTo>
                      <a:pt x="154" y="149"/>
                    </a:lnTo>
                    <a:lnTo>
                      <a:pt x="159" y="147"/>
                    </a:lnTo>
                    <a:lnTo>
                      <a:pt x="163" y="145"/>
                    </a:lnTo>
                    <a:lnTo>
                      <a:pt x="167" y="142"/>
                    </a:lnTo>
                    <a:lnTo>
                      <a:pt x="172" y="139"/>
                    </a:lnTo>
                    <a:lnTo>
                      <a:pt x="176" y="138"/>
                    </a:lnTo>
                    <a:lnTo>
                      <a:pt x="180" y="136"/>
                    </a:lnTo>
                    <a:lnTo>
                      <a:pt x="184" y="132"/>
                    </a:lnTo>
                    <a:lnTo>
                      <a:pt x="186" y="129"/>
                    </a:lnTo>
                    <a:lnTo>
                      <a:pt x="191" y="127"/>
                    </a:lnTo>
                    <a:lnTo>
                      <a:pt x="194" y="122"/>
                    </a:lnTo>
                    <a:lnTo>
                      <a:pt x="196" y="119"/>
                    </a:lnTo>
                    <a:lnTo>
                      <a:pt x="200" y="115"/>
                    </a:lnTo>
                    <a:lnTo>
                      <a:pt x="202" y="112"/>
                    </a:lnTo>
                    <a:lnTo>
                      <a:pt x="203" y="108"/>
                    </a:lnTo>
                    <a:lnTo>
                      <a:pt x="205" y="104"/>
                    </a:lnTo>
                    <a:lnTo>
                      <a:pt x="207" y="99"/>
                    </a:lnTo>
                    <a:lnTo>
                      <a:pt x="208" y="96"/>
                    </a:lnTo>
                    <a:lnTo>
                      <a:pt x="209" y="92"/>
                    </a:lnTo>
                    <a:lnTo>
                      <a:pt x="210" y="89"/>
                    </a:lnTo>
                    <a:lnTo>
                      <a:pt x="210" y="83"/>
                    </a:lnTo>
                    <a:lnTo>
                      <a:pt x="210" y="80"/>
                    </a:lnTo>
                    <a:lnTo>
                      <a:pt x="210" y="77"/>
                    </a:lnTo>
                    <a:lnTo>
                      <a:pt x="210" y="72"/>
                    </a:lnTo>
                    <a:lnTo>
                      <a:pt x="209" y="68"/>
                    </a:lnTo>
                    <a:lnTo>
                      <a:pt x="208" y="64"/>
                    </a:lnTo>
                    <a:lnTo>
                      <a:pt x="207" y="61"/>
                    </a:lnTo>
                    <a:lnTo>
                      <a:pt x="205" y="56"/>
                    </a:lnTo>
                    <a:lnTo>
                      <a:pt x="203" y="52"/>
                    </a:lnTo>
                    <a:lnTo>
                      <a:pt x="202" y="48"/>
                    </a:lnTo>
                    <a:lnTo>
                      <a:pt x="200" y="45"/>
                    </a:lnTo>
                    <a:lnTo>
                      <a:pt x="196" y="41"/>
                    </a:lnTo>
                    <a:lnTo>
                      <a:pt x="194" y="38"/>
                    </a:lnTo>
                    <a:lnTo>
                      <a:pt x="191" y="34"/>
                    </a:lnTo>
                    <a:lnTo>
                      <a:pt x="187" y="31"/>
                    </a:lnTo>
                    <a:lnTo>
                      <a:pt x="185" y="28"/>
                    </a:lnTo>
                    <a:lnTo>
                      <a:pt x="182" y="24"/>
                    </a:lnTo>
                    <a:lnTo>
                      <a:pt x="177" y="22"/>
                    </a:lnTo>
                    <a:lnTo>
                      <a:pt x="174" y="19"/>
                    </a:lnTo>
                    <a:lnTo>
                      <a:pt x="169" y="17"/>
                    </a:lnTo>
                    <a:lnTo>
                      <a:pt x="165" y="13"/>
                    </a:lnTo>
                    <a:lnTo>
                      <a:pt x="160" y="12"/>
                    </a:lnTo>
                    <a:lnTo>
                      <a:pt x="155" y="10"/>
                    </a:lnTo>
                    <a:lnTo>
                      <a:pt x="151" y="7"/>
                    </a:lnTo>
                    <a:lnTo>
                      <a:pt x="146" y="6"/>
                    </a:lnTo>
                    <a:lnTo>
                      <a:pt x="142" y="4"/>
                    </a:lnTo>
                    <a:lnTo>
                      <a:pt x="136" y="3"/>
                    </a:lnTo>
                    <a:lnTo>
                      <a:pt x="131" y="2"/>
                    </a:lnTo>
                    <a:lnTo>
                      <a:pt x="126" y="1"/>
                    </a:lnTo>
                    <a:lnTo>
                      <a:pt x="120" y="1"/>
                    </a:lnTo>
                    <a:lnTo>
                      <a:pt x="116" y="0"/>
                    </a:lnTo>
                    <a:lnTo>
                      <a:pt x="110" y="0"/>
                    </a:lnTo>
                    <a:lnTo>
                      <a:pt x="104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" name="Freeform 70"/>
              <p:cNvSpPr>
                <a:spLocks/>
              </p:cNvSpPr>
              <p:nvPr/>
            </p:nvSpPr>
            <p:spPr bwMode="auto">
              <a:xfrm>
                <a:off x="3716" y="1501"/>
                <a:ext cx="43" cy="237"/>
              </a:xfrm>
              <a:custGeom>
                <a:avLst/>
                <a:gdLst>
                  <a:gd name="T0" fmla="*/ 0 w 215"/>
                  <a:gd name="T1" fmla="*/ 0 h 1185"/>
                  <a:gd name="T2" fmla="*/ 0 w 215"/>
                  <a:gd name="T3" fmla="*/ 0 h 1185"/>
                  <a:gd name="T4" fmla="*/ 0 w 215"/>
                  <a:gd name="T5" fmla="*/ 0 h 1185"/>
                  <a:gd name="T6" fmla="*/ 0 w 215"/>
                  <a:gd name="T7" fmla="*/ 0 h 1185"/>
                  <a:gd name="T8" fmla="*/ 0 w 215"/>
                  <a:gd name="T9" fmla="*/ 0 h 1185"/>
                  <a:gd name="T10" fmla="*/ 0 w 215"/>
                  <a:gd name="T11" fmla="*/ 0 h 1185"/>
                  <a:gd name="T12" fmla="*/ 0 w 215"/>
                  <a:gd name="T13" fmla="*/ 0 h 1185"/>
                  <a:gd name="T14" fmla="*/ 0 w 215"/>
                  <a:gd name="T15" fmla="*/ 0 h 1185"/>
                  <a:gd name="T16" fmla="*/ 0 w 215"/>
                  <a:gd name="T17" fmla="*/ 0 h 1185"/>
                  <a:gd name="T18" fmla="*/ 0 w 215"/>
                  <a:gd name="T19" fmla="*/ 0 h 1185"/>
                  <a:gd name="T20" fmla="*/ 0 w 215"/>
                  <a:gd name="T21" fmla="*/ 0 h 1185"/>
                  <a:gd name="T22" fmla="*/ 0 w 215"/>
                  <a:gd name="T23" fmla="*/ 0 h 1185"/>
                  <a:gd name="T24" fmla="*/ 0 w 215"/>
                  <a:gd name="T25" fmla="*/ 0 h 1185"/>
                  <a:gd name="T26" fmla="*/ 0 w 215"/>
                  <a:gd name="T27" fmla="*/ 0 h 1185"/>
                  <a:gd name="T28" fmla="*/ 0 w 215"/>
                  <a:gd name="T29" fmla="*/ 0 h 1185"/>
                  <a:gd name="T30" fmla="*/ 0 w 215"/>
                  <a:gd name="T31" fmla="*/ 0 h 1185"/>
                  <a:gd name="T32" fmla="*/ 0 w 215"/>
                  <a:gd name="T33" fmla="*/ 0 h 1185"/>
                  <a:gd name="T34" fmla="*/ 0 w 215"/>
                  <a:gd name="T35" fmla="*/ 0 h 1185"/>
                  <a:gd name="T36" fmla="*/ 0 w 215"/>
                  <a:gd name="T37" fmla="*/ 0 h 1185"/>
                  <a:gd name="T38" fmla="*/ 0 w 215"/>
                  <a:gd name="T39" fmla="*/ 0 h 1185"/>
                  <a:gd name="T40" fmla="*/ 0 w 215"/>
                  <a:gd name="T41" fmla="*/ 0 h 1185"/>
                  <a:gd name="T42" fmla="*/ 0 w 215"/>
                  <a:gd name="T43" fmla="*/ 0 h 1185"/>
                  <a:gd name="T44" fmla="*/ 0 w 215"/>
                  <a:gd name="T45" fmla="*/ 0 h 1185"/>
                  <a:gd name="T46" fmla="*/ 0 w 215"/>
                  <a:gd name="T47" fmla="*/ 0 h 1185"/>
                  <a:gd name="T48" fmla="*/ 0 w 215"/>
                  <a:gd name="T49" fmla="*/ 0 h 1185"/>
                  <a:gd name="T50" fmla="*/ 0 w 215"/>
                  <a:gd name="T51" fmla="*/ 0 h 1185"/>
                  <a:gd name="T52" fmla="*/ 0 w 215"/>
                  <a:gd name="T53" fmla="*/ 0 h 1185"/>
                  <a:gd name="T54" fmla="*/ 0 w 215"/>
                  <a:gd name="T55" fmla="*/ 0 h 1185"/>
                  <a:gd name="T56" fmla="*/ 0 w 215"/>
                  <a:gd name="T57" fmla="*/ 0 h 1185"/>
                  <a:gd name="T58" fmla="*/ 0 w 215"/>
                  <a:gd name="T59" fmla="*/ 0 h 1185"/>
                  <a:gd name="T60" fmla="*/ 0 w 215"/>
                  <a:gd name="T61" fmla="*/ 0 h 1185"/>
                  <a:gd name="T62" fmla="*/ 0 w 215"/>
                  <a:gd name="T63" fmla="*/ 0 h 1185"/>
                  <a:gd name="T64" fmla="*/ 0 w 215"/>
                  <a:gd name="T65" fmla="*/ 0 h 1185"/>
                  <a:gd name="T66" fmla="*/ 0 w 215"/>
                  <a:gd name="T67" fmla="*/ 0 h 1185"/>
                  <a:gd name="T68" fmla="*/ 0 w 215"/>
                  <a:gd name="T69" fmla="*/ 0 h 1185"/>
                  <a:gd name="T70" fmla="*/ 0 w 215"/>
                  <a:gd name="T71" fmla="*/ 0 h 1185"/>
                  <a:gd name="T72" fmla="*/ 0 w 215"/>
                  <a:gd name="T73" fmla="*/ 0 h 1185"/>
                  <a:gd name="T74" fmla="*/ 0 w 215"/>
                  <a:gd name="T75" fmla="*/ 0 h 1185"/>
                  <a:gd name="T76" fmla="*/ 0 w 215"/>
                  <a:gd name="T77" fmla="*/ 0 h 1185"/>
                  <a:gd name="T78" fmla="*/ 0 w 215"/>
                  <a:gd name="T79" fmla="*/ 0 h 1185"/>
                  <a:gd name="T80" fmla="*/ 0 w 215"/>
                  <a:gd name="T81" fmla="*/ 0 h 1185"/>
                  <a:gd name="T82" fmla="*/ 0 w 215"/>
                  <a:gd name="T83" fmla="*/ 0 h 1185"/>
                  <a:gd name="T84" fmla="*/ 0 w 215"/>
                  <a:gd name="T85" fmla="*/ 0 h 1185"/>
                  <a:gd name="T86" fmla="*/ 0 w 215"/>
                  <a:gd name="T87" fmla="*/ 0 h 1185"/>
                  <a:gd name="T88" fmla="*/ 0 w 215"/>
                  <a:gd name="T89" fmla="*/ 0 h 1185"/>
                  <a:gd name="T90" fmla="*/ 0 w 215"/>
                  <a:gd name="T91" fmla="*/ 0 h 1185"/>
                  <a:gd name="T92" fmla="*/ 0 w 215"/>
                  <a:gd name="T93" fmla="*/ 0 h 1185"/>
                  <a:gd name="T94" fmla="*/ 0 w 215"/>
                  <a:gd name="T95" fmla="*/ 0 h 1185"/>
                  <a:gd name="T96" fmla="*/ 0 w 215"/>
                  <a:gd name="T97" fmla="*/ 0 h 1185"/>
                  <a:gd name="T98" fmla="*/ 0 w 215"/>
                  <a:gd name="T99" fmla="*/ 0 h 1185"/>
                  <a:gd name="T100" fmla="*/ 0 w 215"/>
                  <a:gd name="T101" fmla="*/ 0 h 1185"/>
                  <a:gd name="T102" fmla="*/ 0 w 215"/>
                  <a:gd name="T103" fmla="*/ 0 h 1185"/>
                  <a:gd name="T104" fmla="*/ 0 w 215"/>
                  <a:gd name="T105" fmla="*/ 0 h 1185"/>
                  <a:gd name="T106" fmla="*/ 0 w 215"/>
                  <a:gd name="T107" fmla="*/ 0 h 1185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215" h="1185">
                    <a:moveTo>
                      <a:pt x="175" y="1185"/>
                    </a:moveTo>
                    <a:lnTo>
                      <a:pt x="175" y="1185"/>
                    </a:lnTo>
                    <a:lnTo>
                      <a:pt x="178" y="1185"/>
                    </a:lnTo>
                    <a:lnTo>
                      <a:pt x="180" y="1185"/>
                    </a:lnTo>
                    <a:lnTo>
                      <a:pt x="182" y="1184"/>
                    </a:lnTo>
                    <a:lnTo>
                      <a:pt x="184" y="1184"/>
                    </a:lnTo>
                    <a:lnTo>
                      <a:pt x="187" y="1184"/>
                    </a:lnTo>
                    <a:lnTo>
                      <a:pt x="189" y="1183"/>
                    </a:lnTo>
                    <a:lnTo>
                      <a:pt x="190" y="1182"/>
                    </a:lnTo>
                    <a:lnTo>
                      <a:pt x="192" y="1181"/>
                    </a:lnTo>
                    <a:lnTo>
                      <a:pt x="196" y="1181"/>
                    </a:lnTo>
                    <a:lnTo>
                      <a:pt x="197" y="1180"/>
                    </a:lnTo>
                    <a:lnTo>
                      <a:pt x="199" y="1178"/>
                    </a:lnTo>
                    <a:lnTo>
                      <a:pt x="200" y="1177"/>
                    </a:lnTo>
                    <a:lnTo>
                      <a:pt x="201" y="1176"/>
                    </a:lnTo>
                    <a:lnTo>
                      <a:pt x="203" y="1175"/>
                    </a:lnTo>
                    <a:lnTo>
                      <a:pt x="204" y="1174"/>
                    </a:lnTo>
                    <a:lnTo>
                      <a:pt x="205" y="1172"/>
                    </a:lnTo>
                    <a:lnTo>
                      <a:pt x="206" y="1169"/>
                    </a:lnTo>
                    <a:lnTo>
                      <a:pt x="207" y="1169"/>
                    </a:lnTo>
                    <a:lnTo>
                      <a:pt x="208" y="1167"/>
                    </a:lnTo>
                    <a:lnTo>
                      <a:pt x="208" y="1165"/>
                    </a:lnTo>
                    <a:lnTo>
                      <a:pt x="208" y="1164"/>
                    </a:lnTo>
                    <a:lnTo>
                      <a:pt x="209" y="1161"/>
                    </a:lnTo>
                    <a:lnTo>
                      <a:pt x="209" y="1159"/>
                    </a:lnTo>
                    <a:lnTo>
                      <a:pt x="209" y="1158"/>
                    </a:lnTo>
                    <a:lnTo>
                      <a:pt x="215" y="30"/>
                    </a:lnTo>
                    <a:lnTo>
                      <a:pt x="215" y="28"/>
                    </a:lnTo>
                    <a:lnTo>
                      <a:pt x="215" y="25"/>
                    </a:lnTo>
                    <a:lnTo>
                      <a:pt x="214" y="24"/>
                    </a:lnTo>
                    <a:lnTo>
                      <a:pt x="214" y="22"/>
                    </a:lnTo>
                    <a:lnTo>
                      <a:pt x="214" y="20"/>
                    </a:lnTo>
                    <a:lnTo>
                      <a:pt x="213" y="19"/>
                    </a:lnTo>
                    <a:lnTo>
                      <a:pt x="212" y="16"/>
                    </a:lnTo>
                    <a:lnTo>
                      <a:pt x="210" y="15"/>
                    </a:lnTo>
                    <a:lnTo>
                      <a:pt x="209" y="14"/>
                    </a:lnTo>
                    <a:lnTo>
                      <a:pt x="208" y="12"/>
                    </a:lnTo>
                    <a:lnTo>
                      <a:pt x="207" y="11"/>
                    </a:lnTo>
                    <a:lnTo>
                      <a:pt x="206" y="10"/>
                    </a:lnTo>
                    <a:lnTo>
                      <a:pt x="205" y="8"/>
                    </a:lnTo>
                    <a:lnTo>
                      <a:pt x="203" y="7"/>
                    </a:lnTo>
                    <a:lnTo>
                      <a:pt x="201" y="6"/>
                    </a:lnTo>
                    <a:lnTo>
                      <a:pt x="199" y="5"/>
                    </a:lnTo>
                    <a:lnTo>
                      <a:pt x="197" y="4"/>
                    </a:lnTo>
                    <a:lnTo>
                      <a:pt x="196" y="3"/>
                    </a:lnTo>
                    <a:lnTo>
                      <a:pt x="192" y="3"/>
                    </a:lnTo>
                    <a:lnTo>
                      <a:pt x="190" y="3"/>
                    </a:lnTo>
                    <a:lnTo>
                      <a:pt x="188" y="3"/>
                    </a:lnTo>
                    <a:lnTo>
                      <a:pt x="185" y="2"/>
                    </a:lnTo>
                    <a:lnTo>
                      <a:pt x="183" y="2"/>
                    </a:lnTo>
                    <a:lnTo>
                      <a:pt x="181" y="2"/>
                    </a:lnTo>
                    <a:lnTo>
                      <a:pt x="40" y="0"/>
                    </a:lnTo>
                    <a:lnTo>
                      <a:pt x="38" y="0"/>
                    </a:lnTo>
                    <a:lnTo>
                      <a:pt x="36" y="0"/>
                    </a:lnTo>
                    <a:lnTo>
                      <a:pt x="34" y="2"/>
                    </a:lnTo>
                    <a:lnTo>
                      <a:pt x="31" y="2"/>
                    </a:lnTo>
                    <a:lnTo>
                      <a:pt x="29" y="3"/>
                    </a:lnTo>
                    <a:lnTo>
                      <a:pt x="27" y="3"/>
                    </a:lnTo>
                    <a:lnTo>
                      <a:pt x="25" y="3"/>
                    </a:lnTo>
                    <a:lnTo>
                      <a:pt x="23" y="4"/>
                    </a:lnTo>
                    <a:lnTo>
                      <a:pt x="20" y="5"/>
                    </a:lnTo>
                    <a:lnTo>
                      <a:pt x="18" y="6"/>
                    </a:lnTo>
                    <a:lnTo>
                      <a:pt x="17" y="7"/>
                    </a:lnTo>
                    <a:lnTo>
                      <a:pt x="15" y="8"/>
                    </a:lnTo>
                    <a:lnTo>
                      <a:pt x="13" y="10"/>
                    </a:lnTo>
                    <a:lnTo>
                      <a:pt x="12" y="11"/>
                    </a:lnTo>
                    <a:lnTo>
                      <a:pt x="11" y="13"/>
                    </a:lnTo>
                    <a:lnTo>
                      <a:pt x="10" y="14"/>
                    </a:lnTo>
                    <a:lnTo>
                      <a:pt x="9" y="15"/>
                    </a:lnTo>
                    <a:lnTo>
                      <a:pt x="7" y="17"/>
                    </a:lnTo>
                    <a:lnTo>
                      <a:pt x="7" y="19"/>
                    </a:lnTo>
                    <a:lnTo>
                      <a:pt x="6" y="21"/>
                    </a:lnTo>
                    <a:lnTo>
                      <a:pt x="6" y="23"/>
                    </a:lnTo>
                    <a:lnTo>
                      <a:pt x="5" y="24"/>
                    </a:lnTo>
                    <a:lnTo>
                      <a:pt x="5" y="27"/>
                    </a:lnTo>
                    <a:lnTo>
                      <a:pt x="5" y="29"/>
                    </a:lnTo>
                    <a:lnTo>
                      <a:pt x="0" y="1157"/>
                    </a:lnTo>
                    <a:lnTo>
                      <a:pt x="0" y="1159"/>
                    </a:lnTo>
                    <a:lnTo>
                      <a:pt x="0" y="1160"/>
                    </a:lnTo>
                    <a:lnTo>
                      <a:pt x="1" y="1163"/>
                    </a:lnTo>
                    <a:lnTo>
                      <a:pt x="1" y="1165"/>
                    </a:lnTo>
                    <a:lnTo>
                      <a:pt x="2" y="1166"/>
                    </a:lnTo>
                    <a:lnTo>
                      <a:pt x="2" y="1168"/>
                    </a:lnTo>
                    <a:lnTo>
                      <a:pt x="3" y="1169"/>
                    </a:lnTo>
                    <a:lnTo>
                      <a:pt x="4" y="1170"/>
                    </a:lnTo>
                    <a:lnTo>
                      <a:pt x="5" y="1173"/>
                    </a:lnTo>
                    <a:lnTo>
                      <a:pt x="6" y="1174"/>
                    </a:lnTo>
                    <a:lnTo>
                      <a:pt x="7" y="1175"/>
                    </a:lnTo>
                    <a:lnTo>
                      <a:pt x="10" y="1176"/>
                    </a:lnTo>
                    <a:lnTo>
                      <a:pt x="11" y="1177"/>
                    </a:lnTo>
                    <a:lnTo>
                      <a:pt x="12" y="1178"/>
                    </a:lnTo>
                    <a:lnTo>
                      <a:pt x="14" y="1180"/>
                    </a:lnTo>
                    <a:lnTo>
                      <a:pt x="17" y="1181"/>
                    </a:lnTo>
                    <a:lnTo>
                      <a:pt x="18" y="1181"/>
                    </a:lnTo>
                    <a:lnTo>
                      <a:pt x="20" y="1182"/>
                    </a:lnTo>
                    <a:lnTo>
                      <a:pt x="23" y="1183"/>
                    </a:lnTo>
                    <a:lnTo>
                      <a:pt x="26" y="1183"/>
                    </a:lnTo>
                    <a:lnTo>
                      <a:pt x="28" y="1183"/>
                    </a:lnTo>
                    <a:lnTo>
                      <a:pt x="30" y="1184"/>
                    </a:lnTo>
                    <a:lnTo>
                      <a:pt x="32" y="1184"/>
                    </a:lnTo>
                    <a:lnTo>
                      <a:pt x="35" y="1184"/>
                    </a:lnTo>
                    <a:lnTo>
                      <a:pt x="175" y="11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3" name="Freeform 71"/>
              <p:cNvSpPr>
                <a:spLocks/>
              </p:cNvSpPr>
              <p:nvPr/>
            </p:nvSpPr>
            <p:spPr bwMode="auto">
              <a:xfrm>
                <a:off x="3715" y="1723"/>
                <a:ext cx="42" cy="31"/>
              </a:xfrm>
              <a:custGeom>
                <a:avLst/>
                <a:gdLst>
                  <a:gd name="T0" fmla="*/ 0 w 210"/>
                  <a:gd name="T1" fmla="*/ 0 h 154"/>
                  <a:gd name="T2" fmla="*/ 0 w 210"/>
                  <a:gd name="T3" fmla="*/ 0 h 154"/>
                  <a:gd name="T4" fmla="*/ 0 w 210"/>
                  <a:gd name="T5" fmla="*/ 0 h 154"/>
                  <a:gd name="T6" fmla="*/ 0 w 210"/>
                  <a:gd name="T7" fmla="*/ 0 h 154"/>
                  <a:gd name="T8" fmla="*/ 0 w 210"/>
                  <a:gd name="T9" fmla="*/ 0 h 154"/>
                  <a:gd name="T10" fmla="*/ 0 w 210"/>
                  <a:gd name="T11" fmla="*/ 0 h 154"/>
                  <a:gd name="T12" fmla="*/ 0 w 210"/>
                  <a:gd name="T13" fmla="*/ 0 h 154"/>
                  <a:gd name="T14" fmla="*/ 0 w 210"/>
                  <a:gd name="T15" fmla="*/ 0 h 154"/>
                  <a:gd name="T16" fmla="*/ 0 w 210"/>
                  <a:gd name="T17" fmla="*/ 0 h 154"/>
                  <a:gd name="T18" fmla="*/ 0 w 210"/>
                  <a:gd name="T19" fmla="*/ 0 h 154"/>
                  <a:gd name="T20" fmla="*/ 0 w 210"/>
                  <a:gd name="T21" fmla="*/ 0 h 154"/>
                  <a:gd name="T22" fmla="*/ 0 w 210"/>
                  <a:gd name="T23" fmla="*/ 0 h 154"/>
                  <a:gd name="T24" fmla="*/ 0 w 210"/>
                  <a:gd name="T25" fmla="*/ 0 h 154"/>
                  <a:gd name="T26" fmla="*/ 0 w 210"/>
                  <a:gd name="T27" fmla="*/ 0 h 154"/>
                  <a:gd name="T28" fmla="*/ 0 w 210"/>
                  <a:gd name="T29" fmla="*/ 0 h 154"/>
                  <a:gd name="T30" fmla="*/ 0 w 210"/>
                  <a:gd name="T31" fmla="*/ 0 h 154"/>
                  <a:gd name="T32" fmla="*/ 0 w 210"/>
                  <a:gd name="T33" fmla="*/ 0 h 154"/>
                  <a:gd name="T34" fmla="*/ 0 w 210"/>
                  <a:gd name="T35" fmla="*/ 0 h 154"/>
                  <a:gd name="T36" fmla="*/ 0 w 210"/>
                  <a:gd name="T37" fmla="*/ 0 h 154"/>
                  <a:gd name="T38" fmla="*/ 0 w 210"/>
                  <a:gd name="T39" fmla="*/ 0 h 154"/>
                  <a:gd name="T40" fmla="*/ 0 w 210"/>
                  <a:gd name="T41" fmla="*/ 0 h 154"/>
                  <a:gd name="T42" fmla="*/ 0 w 210"/>
                  <a:gd name="T43" fmla="*/ 0 h 154"/>
                  <a:gd name="T44" fmla="*/ 0 w 210"/>
                  <a:gd name="T45" fmla="*/ 0 h 154"/>
                  <a:gd name="T46" fmla="*/ 0 w 210"/>
                  <a:gd name="T47" fmla="*/ 0 h 154"/>
                  <a:gd name="T48" fmla="*/ 0 w 210"/>
                  <a:gd name="T49" fmla="*/ 0 h 154"/>
                  <a:gd name="T50" fmla="*/ 0 w 210"/>
                  <a:gd name="T51" fmla="*/ 0 h 154"/>
                  <a:gd name="T52" fmla="*/ 0 w 210"/>
                  <a:gd name="T53" fmla="*/ 0 h 154"/>
                  <a:gd name="T54" fmla="*/ 0 w 210"/>
                  <a:gd name="T55" fmla="*/ 0 h 154"/>
                  <a:gd name="T56" fmla="*/ 0 w 210"/>
                  <a:gd name="T57" fmla="*/ 0 h 154"/>
                  <a:gd name="T58" fmla="*/ 0 w 210"/>
                  <a:gd name="T59" fmla="*/ 0 h 154"/>
                  <a:gd name="T60" fmla="*/ 0 w 210"/>
                  <a:gd name="T61" fmla="*/ 0 h 154"/>
                  <a:gd name="T62" fmla="*/ 0 w 210"/>
                  <a:gd name="T63" fmla="*/ 0 h 154"/>
                  <a:gd name="T64" fmla="*/ 0 w 210"/>
                  <a:gd name="T65" fmla="*/ 0 h 154"/>
                  <a:gd name="T66" fmla="*/ 0 w 210"/>
                  <a:gd name="T67" fmla="*/ 0 h 154"/>
                  <a:gd name="T68" fmla="*/ 0 w 210"/>
                  <a:gd name="T69" fmla="*/ 0 h 154"/>
                  <a:gd name="T70" fmla="*/ 0 w 210"/>
                  <a:gd name="T71" fmla="*/ 0 h 154"/>
                  <a:gd name="T72" fmla="*/ 0 w 210"/>
                  <a:gd name="T73" fmla="*/ 0 h 154"/>
                  <a:gd name="T74" fmla="*/ 0 w 210"/>
                  <a:gd name="T75" fmla="*/ 0 h 154"/>
                  <a:gd name="T76" fmla="*/ 0 w 210"/>
                  <a:gd name="T77" fmla="*/ 0 h 154"/>
                  <a:gd name="T78" fmla="*/ 0 w 210"/>
                  <a:gd name="T79" fmla="*/ 0 h 154"/>
                  <a:gd name="T80" fmla="*/ 0 w 210"/>
                  <a:gd name="T81" fmla="*/ 0 h 154"/>
                  <a:gd name="T82" fmla="*/ 0 w 210"/>
                  <a:gd name="T83" fmla="*/ 0 h 15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0" h="154">
                    <a:moveTo>
                      <a:pt x="105" y="0"/>
                    </a:moveTo>
                    <a:lnTo>
                      <a:pt x="100" y="0"/>
                    </a:lnTo>
                    <a:lnTo>
                      <a:pt x="95" y="0"/>
                    </a:lnTo>
                    <a:lnTo>
                      <a:pt x="91" y="1"/>
                    </a:lnTo>
                    <a:lnTo>
                      <a:pt x="85" y="3"/>
                    </a:lnTo>
                    <a:lnTo>
                      <a:pt x="79" y="4"/>
                    </a:lnTo>
                    <a:lnTo>
                      <a:pt x="74" y="5"/>
                    </a:lnTo>
                    <a:lnTo>
                      <a:pt x="69" y="6"/>
                    </a:lnTo>
                    <a:lnTo>
                      <a:pt x="65" y="7"/>
                    </a:lnTo>
                    <a:lnTo>
                      <a:pt x="60" y="8"/>
                    </a:lnTo>
                    <a:lnTo>
                      <a:pt x="54" y="10"/>
                    </a:lnTo>
                    <a:lnTo>
                      <a:pt x="50" y="12"/>
                    </a:lnTo>
                    <a:lnTo>
                      <a:pt x="45" y="15"/>
                    </a:lnTo>
                    <a:lnTo>
                      <a:pt x="42" y="17"/>
                    </a:lnTo>
                    <a:lnTo>
                      <a:pt x="36" y="20"/>
                    </a:lnTo>
                    <a:lnTo>
                      <a:pt x="33" y="23"/>
                    </a:lnTo>
                    <a:lnTo>
                      <a:pt x="28" y="25"/>
                    </a:lnTo>
                    <a:lnTo>
                      <a:pt x="24" y="27"/>
                    </a:lnTo>
                    <a:lnTo>
                      <a:pt x="21" y="31"/>
                    </a:lnTo>
                    <a:lnTo>
                      <a:pt x="18" y="33"/>
                    </a:lnTo>
                    <a:lnTo>
                      <a:pt x="15" y="38"/>
                    </a:lnTo>
                    <a:lnTo>
                      <a:pt x="12" y="40"/>
                    </a:lnTo>
                    <a:lnTo>
                      <a:pt x="10" y="44"/>
                    </a:lnTo>
                    <a:lnTo>
                      <a:pt x="8" y="48"/>
                    </a:lnTo>
                    <a:lnTo>
                      <a:pt x="7" y="51"/>
                    </a:lnTo>
                    <a:lnTo>
                      <a:pt x="4" y="55"/>
                    </a:lnTo>
                    <a:lnTo>
                      <a:pt x="3" y="58"/>
                    </a:lnTo>
                    <a:lnTo>
                      <a:pt x="2" y="61"/>
                    </a:lnTo>
                    <a:lnTo>
                      <a:pt x="1" y="66"/>
                    </a:lnTo>
                    <a:lnTo>
                      <a:pt x="0" y="71"/>
                    </a:lnTo>
                    <a:lnTo>
                      <a:pt x="0" y="74"/>
                    </a:lnTo>
                    <a:lnTo>
                      <a:pt x="0" y="77"/>
                    </a:lnTo>
                    <a:lnTo>
                      <a:pt x="0" y="82"/>
                    </a:lnTo>
                    <a:lnTo>
                      <a:pt x="0" y="85"/>
                    </a:lnTo>
                    <a:lnTo>
                      <a:pt x="1" y="89"/>
                    </a:lnTo>
                    <a:lnTo>
                      <a:pt x="2" y="93"/>
                    </a:lnTo>
                    <a:lnTo>
                      <a:pt x="3" y="98"/>
                    </a:lnTo>
                    <a:lnTo>
                      <a:pt x="4" y="101"/>
                    </a:lnTo>
                    <a:lnTo>
                      <a:pt x="7" y="105"/>
                    </a:lnTo>
                    <a:lnTo>
                      <a:pt x="8" y="108"/>
                    </a:lnTo>
                    <a:lnTo>
                      <a:pt x="10" y="111"/>
                    </a:lnTo>
                    <a:lnTo>
                      <a:pt x="12" y="116"/>
                    </a:lnTo>
                    <a:lnTo>
                      <a:pt x="15" y="118"/>
                    </a:lnTo>
                    <a:lnTo>
                      <a:pt x="18" y="122"/>
                    </a:lnTo>
                    <a:lnTo>
                      <a:pt x="21" y="125"/>
                    </a:lnTo>
                    <a:lnTo>
                      <a:pt x="24" y="127"/>
                    </a:lnTo>
                    <a:lnTo>
                      <a:pt x="28" y="131"/>
                    </a:lnTo>
                    <a:lnTo>
                      <a:pt x="33" y="133"/>
                    </a:lnTo>
                    <a:lnTo>
                      <a:pt x="36" y="136"/>
                    </a:lnTo>
                    <a:lnTo>
                      <a:pt x="41" y="139"/>
                    </a:lnTo>
                    <a:lnTo>
                      <a:pt x="44" y="141"/>
                    </a:lnTo>
                    <a:lnTo>
                      <a:pt x="49" y="143"/>
                    </a:lnTo>
                    <a:lnTo>
                      <a:pt x="53" y="145"/>
                    </a:lnTo>
                    <a:lnTo>
                      <a:pt x="59" y="148"/>
                    </a:lnTo>
                    <a:lnTo>
                      <a:pt x="63" y="149"/>
                    </a:lnTo>
                    <a:lnTo>
                      <a:pt x="68" y="150"/>
                    </a:lnTo>
                    <a:lnTo>
                      <a:pt x="72" y="151"/>
                    </a:lnTo>
                    <a:lnTo>
                      <a:pt x="78" y="152"/>
                    </a:lnTo>
                    <a:lnTo>
                      <a:pt x="83" y="153"/>
                    </a:lnTo>
                    <a:lnTo>
                      <a:pt x="89" y="154"/>
                    </a:lnTo>
                    <a:lnTo>
                      <a:pt x="94" y="154"/>
                    </a:lnTo>
                    <a:lnTo>
                      <a:pt x="99" y="154"/>
                    </a:lnTo>
                    <a:lnTo>
                      <a:pt x="104" y="154"/>
                    </a:lnTo>
                    <a:lnTo>
                      <a:pt x="110" y="154"/>
                    </a:lnTo>
                    <a:lnTo>
                      <a:pt x="116" y="154"/>
                    </a:lnTo>
                    <a:lnTo>
                      <a:pt x="120" y="154"/>
                    </a:lnTo>
                    <a:lnTo>
                      <a:pt x="126" y="153"/>
                    </a:lnTo>
                    <a:lnTo>
                      <a:pt x="130" y="152"/>
                    </a:lnTo>
                    <a:lnTo>
                      <a:pt x="136" y="151"/>
                    </a:lnTo>
                    <a:lnTo>
                      <a:pt x="140" y="150"/>
                    </a:lnTo>
                    <a:lnTo>
                      <a:pt x="146" y="149"/>
                    </a:lnTo>
                    <a:lnTo>
                      <a:pt x="151" y="148"/>
                    </a:lnTo>
                    <a:lnTo>
                      <a:pt x="155" y="145"/>
                    </a:lnTo>
                    <a:lnTo>
                      <a:pt x="160" y="143"/>
                    </a:lnTo>
                    <a:lnTo>
                      <a:pt x="164" y="141"/>
                    </a:lnTo>
                    <a:lnTo>
                      <a:pt x="168" y="139"/>
                    </a:lnTo>
                    <a:lnTo>
                      <a:pt x="173" y="136"/>
                    </a:lnTo>
                    <a:lnTo>
                      <a:pt x="177" y="134"/>
                    </a:lnTo>
                    <a:lnTo>
                      <a:pt x="181" y="132"/>
                    </a:lnTo>
                    <a:lnTo>
                      <a:pt x="185" y="128"/>
                    </a:lnTo>
                    <a:lnTo>
                      <a:pt x="187" y="126"/>
                    </a:lnTo>
                    <a:lnTo>
                      <a:pt x="190" y="123"/>
                    </a:lnTo>
                    <a:lnTo>
                      <a:pt x="194" y="119"/>
                    </a:lnTo>
                    <a:lnTo>
                      <a:pt x="196" y="116"/>
                    </a:lnTo>
                    <a:lnTo>
                      <a:pt x="198" y="113"/>
                    </a:lnTo>
                    <a:lnTo>
                      <a:pt x="202" y="109"/>
                    </a:lnTo>
                    <a:lnTo>
                      <a:pt x="203" y="105"/>
                    </a:lnTo>
                    <a:lnTo>
                      <a:pt x="205" y="102"/>
                    </a:lnTo>
                    <a:lnTo>
                      <a:pt x="206" y="99"/>
                    </a:lnTo>
                    <a:lnTo>
                      <a:pt x="207" y="94"/>
                    </a:lnTo>
                    <a:lnTo>
                      <a:pt x="209" y="90"/>
                    </a:lnTo>
                    <a:lnTo>
                      <a:pt x="210" y="86"/>
                    </a:lnTo>
                    <a:lnTo>
                      <a:pt x="210" y="83"/>
                    </a:lnTo>
                    <a:lnTo>
                      <a:pt x="210" y="78"/>
                    </a:lnTo>
                    <a:lnTo>
                      <a:pt x="210" y="75"/>
                    </a:lnTo>
                    <a:lnTo>
                      <a:pt x="210" y="72"/>
                    </a:lnTo>
                    <a:lnTo>
                      <a:pt x="209" y="67"/>
                    </a:lnTo>
                    <a:lnTo>
                      <a:pt x="207" y="63"/>
                    </a:lnTo>
                    <a:lnTo>
                      <a:pt x="206" y="59"/>
                    </a:lnTo>
                    <a:lnTo>
                      <a:pt x="205" y="56"/>
                    </a:lnTo>
                    <a:lnTo>
                      <a:pt x="203" y="52"/>
                    </a:lnTo>
                    <a:lnTo>
                      <a:pt x="202" y="49"/>
                    </a:lnTo>
                    <a:lnTo>
                      <a:pt x="198" y="44"/>
                    </a:lnTo>
                    <a:lnTo>
                      <a:pt x="196" y="41"/>
                    </a:lnTo>
                    <a:lnTo>
                      <a:pt x="194" y="39"/>
                    </a:lnTo>
                    <a:lnTo>
                      <a:pt x="190" y="34"/>
                    </a:lnTo>
                    <a:lnTo>
                      <a:pt x="187" y="32"/>
                    </a:lnTo>
                    <a:lnTo>
                      <a:pt x="185" y="29"/>
                    </a:lnTo>
                    <a:lnTo>
                      <a:pt x="181" y="26"/>
                    </a:lnTo>
                    <a:lnTo>
                      <a:pt x="177" y="23"/>
                    </a:lnTo>
                    <a:lnTo>
                      <a:pt x="173" y="21"/>
                    </a:lnTo>
                    <a:lnTo>
                      <a:pt x="169" y="17"/>
                    </a:lnTo>
                    <a:lnTo>
                      <a:pt x="165" y="15"/>
                    </a:lnTo>
                    <a:lnTo>
                      <a:pt x="161" y="12"/>
                    </a:lnTo>
                    <a:lnTo>
                      <a:pt x="156" y="10"/>
                    </a:lnTo>
                    <a:lnTo>
                      <a:pt x="152" y="8"/>
                    </a:lnTo>
                    <a:lnTo>
                      <a:pt x="147" y="7"/>
                    </a:lnTo>
                    <a:lnTo>
                      <a:pt x="143" y="6"/>
                    </a:lnTo>
                    <a:lnTo>
                      <a:pt x="137" y="5"/>
                    </a:lnTo>
                    <a:lnTo>
                      <a:pt x="131" y="4"/>
                    </a:lnTo>
                    <a:lnTo>
                      <a:pt x="127" y="3"/>
                    </a:lnTo>
                    <a:lnTo>
                      <a:pt x="121" y="1"/>
                    </a:lnTo>
                    <a:lnTo>
                      <a:pt x="117" y="0"/>
                    </a:lnTo>
                    <a:lnTo>
                      <a:pt x="111" y="0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4" name="Freeform 72"/>
              <p:cNvSpPr>
                <a:spLocks/>
              </p:cNvSpPr>
              <p:nvPr/>
            </p:nvSpPr>
            <p:spPr bwMode="auto">
              <a:xfrm>
                <a:off x="3714" y="1724"/>
                <a:ext cx="42" cy="30"/>
              </a:xfrm>
              <a:custGeom>
                <a:avLst/>
                <a:gdLst>
                  <a:gd name="T0" fmla="*/ 0 w 211"/>
                  <a:gd name="T1" fmla="*/ 0 h 150"/>
                  <a:gd name="T2" fmla="*/ 0 w 211"/>
                  <a:gd name="T3" fmla="*/ 0 h 150"/>
                  <a:gd name="T4" fmla="*/ 0 w 211"/>
                  <a:gd name="T5" fmla="*/ 0 h 150"/>
                  <a:gd name="T6" fmla="*/ 0 w 211"/>
                  <a:gd name="T7" fmla="*/ 0 h 150"/>
                  <a:gd name="T8" fmla="*/ 0 w 211"/>
                  <a:gd name="T9" fmla="*/ 0 h 150"/>
                  <a:gd name="T10" fmla="*/ 0 w 211"/>
                  <a:gd name="T11" fmla="*/ 0 h 150"/>
                  <a:gd name="T12" fmla="*/ 0 w 211"/>
                  <a:gd name="T13" fmla="*/ 0 h 150"/>
                  <a:gd name="T14" fmla="*/ 0 w 211"/>
                  <a:gd name="T15" fmla="*/ 0 h 150"/>
                  <a:gd name="T16" fmla="*/ 0 w 211"/>
                  <a:gd name="T17" fmla="*/ 0 h 150"/>
                  <a:gd name="T18" fmla="*/ 0 w 211"/>
                  <a:gd name="T19" fmla="*/ 0 h 150"/>
                  <a:gd name="T20" fmla="*/ 0 w 211"/>
                  <a:gd name="T21" fmla="*/ 0 h 150"/>
                  <a:gd name="T22" fmla="*/ 0 w 211"/>
                  <a:gd name="T23" fmla="*/ 0 h 150"/>
                  <a:gd name="T24" fmla="*/ 0 w 211"/>
                  <a:gd name="T25" fmla="*/ 0 h 150"/>
                  <a:gd name="T26" fmla="*/ 0 w 211"/>
                  <a:gd name="T27" fmla="*/ 0 h 150"/>
                  <a:gd name="T28" fmla="*/ 0 w 211"/>
                  <a:gd name="T29" fmla="*/ 0 h 150"/>
                  <a:gd name="T30" fmla="*/ 0 w 211"/>
                  <a:gd name="T31" fmla="*/ 0 h 150"/>
                  <a:gd name="T32" fmla="*/ 0 w 211"/>
                  <a:gd name="T33" fmla="*/ 0 h 150"/>
                  <a:gd name="T34" fmla="*/ 0 w 211"/>
                  <a:gd name="T35" fmla="*/ 0 h 150"/>
                  <a:gd name="T36" fmla="*/ 0 w 211"/>
                  <a:gd name="T37" fmla="*/ 0 h 150"/>
                  <a:gd name="T38" fmla="*/ 0 w 211"/>
                  <a:gd name="T39" fmla="*/ 0 h 150"/>
                  <a:gd name="T40" fmla="*/ 0 w 211"/>
                  <a:gd name="T41" fmla="*/ 0 h 150"/>
                  <a:gd name="T42" fmla="*/ 0 w 211"/>
                  <a:gd name="T43" fmla="*/ 0 h 150"/>
                  <a:gd name="T44" fmla="*/ 0 w 211"/>
                  <a:gd name="T45" fmla="*/ 0 h 150"/>
                  <a:gd name="T46" fmla="*/ 0 w 211"/>
                  <a:gd name="T47" fmla="*/ 0 h 150"/>
                  <a:gd name="T48" fmla="*/ 0 w 211"/>
                  <a:gd name="T49" fmla="*/ 0 h 150"/>
                  <a:gd name="T50" fmla="*/ 0 w 211"/>
                  <a:gd name="T51" fmla="*/ 0 h 150"/>
                  <a:gd name="T52" fmla="*/ 0 w 211"/>
                  <a:gd name="T53" fmla="*/ 0 h 150"/>
                  <a:gd name="T54" fmla="*/ 0 w 211"/>
                  <a:gd name="T55" fmla="*/ 0 h 150"/>
                  <a:gd name="T56" fmla="*/ 0 w 211"/>
                  <a:gd name="T57" fmla="*/ 0 h 150"/>
                  <a:gd name="T58" fmla="*/ 0 w 211"/>
                  <a:gd name="T59" fmla="*/ 0 h 150"/>
                  <a:gd name="T60" fmla="*/ 0 w 211"/>
                  <a:gd name="T61" fmla="*/ 0 h 150"/>
                  <a:gd name="T62" fmla="*/ 0 w 211"/>
                  <a:gd name="T63" fmla="*/ 0 h 150"/>
                  <a:gd name="T64" fmla="*/ 0 w 211"/>
                  <a:gd name="T65" fmla="*/ 0 h 150"/>
                  <a:gd name="T66" fmla="*/ 0 w 211"/>
                  <a:gd name="T67" fmla="*/ 0 h 150"/>
                  <a:gd name="T68" fmla="*/ 0 w 211"/>
                  <a:gd name="T69" fmla="*/ 0 h 150"/>
                  <a:gd name="T70" fmla="*/ 0 w 211"/>
                  <a:gd name="T71" fmla="*/ 0 h 150"/>
                  <a:gd name="T72" fmla="*/ 0 w 211"/>
                  <a:gd name="T73" fmla="*/ 0 h 150"/>
                  <a:gd name="T74" fmla="*/ 0 w 211"/>
                  <a:gd name="T75" fmla="*/ 0 h 150"/>
                  <a:gd name="T76" fmla="*/ 0 w 211"/>
                  <a:gd name="T77" fmla="*/ 0 h 150"/>
                  <a:gd name="T78" fmla="*/ 0 w 211"/>
                  <a:gd name="T79" fmla="*/ 0 h 150"/>
                  <a:gd name="T80" fmla="*/ 0 w 211"/>
                  <a:gd name="T81" fmla="*/ 0 h 150"/>
                  <a:gd name="T82" fmla="*/ 0 w 211"/>
                  <a:gd name="T83" fmla="*/ 0 h 15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1" h="150">
                    <a:moveTo>
                      <a:pt x="107" y="0"/>
                    </a:moveTo>
                    <a:lnTo>
                      <a:pt x="101" y="0"/>
                    </a:lnTo>
                    <a:lnTo>
                      <a:pt x="97" y="0"/>
                    </a:lnTo>
                    <a:lnTo>
                      <a:pt x="92" y="1"/>
                    </a:lnTo>
                    <a:lnTo>
                      <a:pt x="85" y="2"/>
                    </a:lnTo>
                    <a:lnTo>
                      <a:pt x="81" y="2"/>
                    </a:lnTo>
                    <a:lnTo>
                      <a:pt x="75" y="3"/>
                    </a:lnTo>
                    <a:lnTo>
                      <a:pt x="71" y="4"/>
                    </a:lnTo>
                    <a:lnTo>
                      <a:pt x="66" y="5"/>
                    </a:lnTo>
                    <a:lnTo>
                      <a:pt x="62" y="8"/>
                    </a:lnTo>
                    <a:lnTo>
                      <a:pt x="56" y="9"/>
                    </a:lnTo>
                    <a:lnTo>
                      <a:pt x="51" y="11"/>
                    </a:lnTo>
                    <a:lnTo>
                      <a:pt x="47" y="13"/>
                    </a:lnTo>
                    <a:lnTo>
                      <a:pt x="42" y="16"/>
                    </a:lnTo>
                    <a:lnTo>
                      <a:pt x="38" y="18"/>
                    </a:lnTo>
                    <a:lnTo>
                      <a:pt x="34" y="20"/>
                    </a:lnTo>
                    <a:lnTo>
                      <a:pt x="29" y="23"/>
                    </a:lnTo>
                    <a:lnTo>
                      <a:pt x="25" y="26"/>
                    </a:lnTo>
                    <a:lnTo>
                      <a:pt x="23" y="29"/>
                    </a:lnTo>
                    <a:lnTo>
                      <a:pt x="20" y="31"/>
                    </a:lnTo>
                    <a:lnTo>
                      <a:pt x="16" y="35"/>
                    </a:lnTo>
                    <a:lnTo>
                      <a:pt x="14" y="38"/>
                    </a:lnTo>
                    <a:lnTo>
                      <a:pt x="12" y="42"/>
                    </a:lnTo>
                    <a:lnTo>
                      <a:pt x="9" y="45"/>
                    </a:lnTo>
                    <a:lnTo>
                      <a:pt x="8" y="48"/>
                    </a:lnTo>
                    <a:lnTo>
                      <a:pt x="6" y="52"/>
                    </a:lnTo>
                    <a:lnTo>
                      <a:pt x="5" y="56"/>
                    </a:lnTo>
                    <a:lnTo>
                      <a:pt x="4" y="60"/>
                    </a:lnTo>
                    <a:lnTo>
                      <a:pt x="1" y="63"/>
                    </a:lnTo>
                    <a:lnTo>
                      <a:pt x="0" y="68"/>
                    </a:lnTo>
                    <a:lnTo>
                      <a:pt x="0" y="71"/>
                    </a:lnTo>
                    <a:lnTo>
                      <a:pt x="0" y="74"/>
                    </a:lnTo>
                    <a:lnTo>
                      <a:pt x="0" y="79"/>
                    </a:lnTo>
                    <a:lnTo>
                      <a:pt x="0" y="82"/>
                    </a:lnTo>
                    <a:lnTo>
                      <a:pt x="1" y="86"/>
                    </a:lnTo>
                    <a:lnTo>
                      <a:pt x="4" y="89"/>
                    </a:lnTo>
                    <a:lnTo>
                      <a:pt x="5" y="94"/>
                    </a:lnTo>
                    <a:lnTo>
                      <a:pt x="6" y="97"/>
                    </a:lnTo>
                    <a:lnTo>
                      <a:pt x="8" y="101"/>
                    </a:lnTo>
                    <a:lnTo>
                      <a:pt x="9" y="105"/>
                    </a:lnTo>
                    <a:lnTo>
                      <a:pt x="12" y="107"/>
                    </a:lnTo>
                    <a:lnTo>
                      <a:pt x="14" y="112"/>
                    </a:lnTo>
                    <a:lnTo>
                      <a:pt x="16" y="114"/>
                    </a:lnTo>
                    <a:lnTo>
                      <a:pt x="20" y="118"/>
                    </a:lnTo>
                    <a:lnTo>
                      <a:pt x="23" y="121"/>
                    </a:lnTo>
                    <a:lnTo>
                      <a:pt x="25" y="123"/>
                    </a:lnTo>
                    <a:lnTo>
                      <a:pt x="29" y="127"/>
                    </a:lnTo>
                    <a:lnTo>
                      <a:pt x="34" y="129"/>
                    </a:lnTo>
                    <a:lnTo>
                      <a:pt x="38" y="132"/>
                    </a:lnTo>
                    <a:lnTo>
                      <a:pt x="42" y="133"/>
                    </a:lnTo>
                    <a:lnTo>
                      <a:pt x="46" y="137"/>
                    </a:lnTo>
                    <a:lnTo>
                      <a:pt x="50" y="139"/>
                    </a:lnTo>
                    <a:lnTo>
                      <a:pt x="55" y="140"/>
                    </a:lnTo>
                    <a:lnTo>
                      <a:pt x="59" y="143"/>
                    </a:lnTo>
                    <a:lnTo>
                      <a:pt x="65" y="145"/>
                    </a:lnTo>
                    <a:lnTo>
                      <a:pt x="70" y="145"/>
                    </a:lnTo>
                    <a:lnTo>
                      <a:pt x="74" y="146"/>
                    </a:lnTo>
                    <a:lnTo>
                      <a:pt x="80" y="147"/>
                    </a:lnTo>
                    <a:lnTo>
                      <a:pt x="84" y="148"/>
                    </a:lnTo>
                    <a:lnTo>
                      <a:pt x="91" y="149"/>
                    </a:lnTo>
                    <a:lnTo>
                      <a:pt x="96" y="150"/>
                    </a:lnTo>
                    <a:lnTo>
                      <a:pt x="100" y="150"/>
                    </a:lnTo>
                    <a:lnTo>
                      <a:pt x="106" y="150"/>
                    </a:lnTo>
                    <a:lnTo>
                      <a:pt x="111" y="150"/>
                    </a:lnTo>
                    <a:lnTo>
                      <a:pt x="116" y="150"/>
                    </a:lnTo>
                    <a:lnTo>
                      <a:pt x="122" y="149"/>
                    </a:lnTo>
                    <a:lnTo>
                      <a:pt x="127" y="148"/>
                    </a:lnTo>
                    <a:lnTo>
                      <a:pt x="132" y="147"/>
                    </a:lnTo>
                    <a:lnTo>
                      <a:pt x="138" y="146"/>
                    </a:lnTo>
                    <a:lnTo>
                      <a:pt x="142" y="145"/>
                    </a:lnTo>
                    <a:lnTo>
                      <a:pt x="148" y="145"/>
                    </a:lnTo>
                    <a:lnTo>
                      <a:pt x="152" y="143"/>
                    </a:lnTo>
                    <a:lnTo>
                      <a:pt x="157" y="140"/>
                    </a:lnTo>
                    <a:lnTo>
                      <a:pt x="161" y="139"/>
                    </a:lnTo>
                    <a:lnTo>
                      <a:pt x="166" y="137"/>
                    </a:lnTo>
                    <a:lnTo>
                      <a:pt x="169" y="133"/>
                    </a:lnTo>
                    <a:lnTo>
                      <a:pt x="174" y="132"/>
                    </a:lnTo>
                    <a:lnTo>
                      <a:pt x="178" y="129"/>
                    </a:lnTo>
                    <a:lnTo>
                      <a:pt x="183" y="128"/>
                    </a:lnTo>
                    <a:lnTo>
                      <a:pt x="186" y="124"/>
                    </a:lnTo>
                    <a:lnTo>
                      <a:pt x="189" y="122"/>
                    </a:lnTo>
                    <a:lnTo>
                      <a:pt x="192" y="119"/>
                    </a:lnTo>
                    <a:lnTo>
                      <a:pt x="195" y="115"/>
                    </a:lnTo>
                    <a:lnTo>
                      <a:pt x="198" y="112"/>
                    </a:lnTo>
                    <a:lnTo>
                      <a:pt x="200" y="109"/>
                    </a:lnTo>
                    <a:lnTo>
                      <a:pt x="202" y="106"/>
                    </a:lnTo>
                    <a:lnTo>
                      <a:pt x="203" y="102"/>
                    </a:lnTo>
                    <a:lnTo>
                      <a:pt x="207" y="98"/>
                    </a:lnTo>
                    <a:lnTo>
                      <a:pt x="208" y="95"/>
                    </a:lnTo>
                    <a:lnTo>
                      <a:pt x="209" y="90"/>
                    </a:lnTo>
                    <a:lnTo>
                      <a:pt x="210" y="87"/>
                    </a:lnTo>
                    <a:lnTo>
                      <a:pt x="211" y="84"/>
                    </a:lnTo>
                    <a:lnTo>
                      <a:pt x="211" y="79"/>
                    </a:lnTo>
                    <a:lnTo>
                      <a:pt x="211" y="76"/>
                    </a:lnTo>
                    <a:lnTo>
                      <a:pt x="211" y="72"/>
                    </a:lnTo>
                    <a:lnTo>
                      <a:pt x="211" y="68"/>
                    </a:lnTo>
                    <a:lnTo>
                      <a:pt x="210" y="64"/>
                    </a:lnTo>
                    <a:lnTo>
                      <a:pt x="209" y="61"/>
                    </a:lnTo>
                    <a:lnTo>
                      <a:pt x="208" y="56"/>
                    </a:lnTo>
                    <a:lnTo>
                      <a:pt x="207" y="53"/>
                    </a:lnTo>
                    <a:lnTo>
                      <a:pt x="203" y="50"/>
                    </a:lnTo>
                    <a:lnTo>
                      <a:pt x="202" y="46"/>
                    </a:lnTo>
                    <a:lnTo>
                      <a:pt x="200" y="43"/>
                    </a:lnTo>
                    <a:lnTo>
                      <a:pt x="198" y="39"/>
                    </a:lnTo>
                    <a:lnTo>
                      <a:pt x="195" y="36"/>
                    </a:lnTo>
                    <a:lnTo>
                      <a:pt x="192" y="33"/>
                    </a:lnTo>
                    <a:lnTo>
                      <a:pt x="189" y="29"/>
                    </a:lnTo>
                    <a:lnTo>
                      <a:pt x="186" y="27"/>
                    </a:lnTo>
                    <a:lnTo>
                      <a:pt x="183" y="23"/>
                    </a:lnTo>
                    <a:lnTo>
                      <a:pt x="178" y="21"/>
                    </a:lnTo>
                    <a:lnTo>
                      <a:pt x="174" y="18"/>
                    </a:lnTo>
                    <a:lnTo>
                      <a:pt x="169" y="16"/>
                    </a:lnTo>
                    <a:lnTo>
                      <a:pt x="167" y="13"/>
                    </a:lnTo>
                    <a:lnTo>
                      <a:pt x="162" y="11"/>
                    </a:lnTo>
                    <a:lnTo>
                      <a:pt x="158" y="9"/>
                    </a:lnTo>
                    <a:lnTo>
                      <a:pt x="153" y="8"/>
                    </a:lnTo>
                    <a:lnTo>
                      <a:pt x="149" y="5"/>
                    </a:lnTo>
                    <a:lnTo>
                      <a:pt x="143" y="4"/>
                    </a:lnTo>
                    <a:lnTo>
                      <a:pt x="139" y="3"/>
                    </a:lnTo>
                    <a:lnTo>
                      <a:pt x="133" y="2"/>
                    </a:lnTo>
                    <a:lnTo>
                      <a:pt x="128" y="2"/>
                    </a:lnTo>
                    <a:lnTo>
                      <a:pt x="123" y="1"/>
                    </a:lnTo>
                    <a:lnTo>
                      <a:pt x="117" y="0"/>
                    </a:lnTo>
                    <a:lnTo>
                      <a:pt x="113" y="0"/>
                    </a:lnTo>
                    <a:lnTo>
                      <a:pt x="107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5" name="Line 73"/>
              <p:cNvSpPr>
                <a:spLocks noChangeShapeType="1"/>
              </p:cNvSpPr>
              <p:nvPr/>
            </p:nvSpPr>
            <p:spPr bwMode="auto">
              <a:xfrm flipV="1">
                <a:off x="3758" y="1502"/>
                <a:ext cx="1" cy="23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6" name="Line 74"/>
              <p:cNvSpPr>
                <a:spLocks noChangeShapeType="1"/>
              </p:cNvSpPr>
              <p:nvPr/>
            </p:nvSpPr>
            <p:spPr bwMode="auto">
              <a:xfrm flipV="1">
                <a:off x="3716" y="1501"/>
                <a:ext cx="1" cy="23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7" name="Freeform 75"/>
              <p:cNvSpPr>
                <a:spLocks/>
              </p:cNvSpPr>
              <p:nvPr/>
            </p:nvSpPr>
            <p:spPr bwMode="auto">
              <a:xfrm>
                <a:off x="3663" y="1485"/>
                <a:ext cx="42" cy="32"/>
              </a:xfrm>
              <a:custGeom>
                <a:avLst/>
                <a:gdLst>
                  <a:gd name="T0" fmla="*/ 0 w 210"/>
                  <a:gd name="T1" fmla="*/ 0 h 159"/>
                  <a:gd name="T2" fmla="*/ 0 w 210"/>
                  <a:gd name="T3" fmla="*/ 0 h 159"/>
                  <a:gd name="T4" fmla="*/ 0 w 210"/>
                  <a:gd name="T5" fmla="*/ 0 h 159"/>
                  <a:gd name="T6" fmla="*/ 0 w 210"/>
                  <a:gd name="T7" fmla="*/ 0 h 159"/>
                  <a:gd name="T8" fmla="*/ 0 w 210"/>
                  <a:gd name="T9" fmla="*/ 0 h 159"/>
                  <a:gd name="T10" fmla="*/ 0 w 210"/>
                  <a:gd name="T11" fmla="*/ 0 h 159"/>
                  <a:gd name="T12" fmla="*/ 0 w 210"/>
                  <a:gd name="T13" fmla="*/ 0 h 159"/>
                  <a:gd name="T14" fmla="*/ 0 w 210"/>
                  <a:gd name="T15" fmla="*/ 0 h 159"/>
                  <a:gd name="T16" fmla="*/ 0 w 210"/>
                  <a:gd name="T17" fmla="*/ 0 h 159"/>
                  <a:gd name="T18" fmla="*/ 0 w 210"/>
                  <a:gd name="T19" fmla="*/ 0 h 159"/>
                  <a:gd name="T20" fmla="*/ 0 w 210"/>
                  <a:gd name="T21" fmla="*/ 0 h 159"/>
                  <a:gd name="T22" fmla="*/ 0 w 210"/>
                  <a:gd name="T23" fmla="*/ 0 h 159"/>
                  <a:gd name="T24" fmla="*/ 0 w 210"/>
                  <a:gd name="T25" fmla="*/ 0 h 159"/>
                  <a:gd name="T26" fmla="*/ 0 w 210"/>
                  <a:gd name="T27" fmla="*/ 0 h 159"/>
                  <a:gd name="T28" fmla="*/ 0 w 210"/>
                  <a:gd name="T29" fmla="*/ 0 h 159"/>
                  <a:gd name="T30" fmla="*/ 0 w 210"/>
                  <a:gd name="T31" fmla="*/ 0 h 159"/>
                  <a:gd name="T32" fmla="*/ 0 w 210"/>
                  <a:gd name="T33" fmla="*/ 0 h 159"/>
                  <a:gd name="T34" fmla="*/ 0 w 210"/>
                  <a:gd name="T35" fmla="*/ 0 h 159"/>
                  <a:gd name="T36" fmla="*/ 0 w 210"/>
                  <a:gd name="T37" fmla="*/ 0 h 159"/>
                  <a:gd name="T38" fmla="*/ 0 w 210"/>
                  <a:gd name="T39" fmla="*/ 0 h 159"/>
                  <a:gd name="T40" fmla="*/ 0 w 210"/>
                  <a:gd name="T41" fmla="*/ 0 h 159"/>
                  <a:gd name="T42" fmla="*/ 0 w 210"/>
                  <a:gd name="T43" fmla="*/ 0 h 159"/>
                  <a:gd name="T44" fmla="*/ 0 w 210"/>
                  <a:gd name="T45" fmla="*/ 0 h 159"/>
                  <a:gd name="T46" fmla="*/ 0 w 210"/>
                  <a:gd name="T47" fmla="*/ 0 h 159"/>
                  <a:gd name="T48" fmla="*/ 0 w 210"/>
                  <a:gd name="T49" fmla="*/ 0 h 159"/>
                  <a:gd name="T50" fmla="*/ 0 w 210"/>
                  <a:gd name="T51" fmla="*/ 0 h 159"/>
                  <a:gd name="T52" fmla="*/ 0 w 210"/>
                  <a:gd name="T53" fmla="*/ 0 h 159"/>
                  <a:gd name="T54" fmla="*/ 0 w 210"/>
                  <a:gd name="T55" fmla="*/ 0 h 159"/>
                  <a:gd name="T56" fmla="*/ 0 w 210"/>
                  <a:gd name="T57" fmla="*/ 0 h 159"/>
                  <a:gd name="T58" fmla="*/ 0 w 210"/>
                  <a:gd name="T59" fmla="*/ 0 h 159"/>
                  <a:gd name="T60" fmla="*/ 0 w 210"/>
                  <a:gd name="T61" fmla="*/ 0 h 159"/>
                  <a:gd name="T62" fmla="*/ 0 w 210"/>
                  <a:gd name="T63" fmla="*/ 0 h 159"/>
                  <a:gd name="T64" fmla="*/ 0 w 210"/>
                  <a:gd name="T65" fmla="*/ 0 h 159"/>
                  <a:gd name="T66" fmla="*/ 0 w 210"/>
                  <a:gd name="T67" fmla="*/ 0 h 159"/>
                  <a:gd name="T68" fmla="*/ 0 w 210"/>
                  <a:gd name="T69" fmla="*/ 0 h 159"/>
                  <a:gd name="T70" fmla="*/ 0 w 210"/>
                  <a:gd name="T71" fmla="*/ 0 h 159"/>
                  <a:gd name="T72" fmla="*/ 0 w 210"/>
                  <a:gd name="T73" fmla="*/ 0 h 159"/>
                  <a:gd name="T74" fmla="*/ 0 w 210"/>
                  <a:gd name="T75" fmla="*/ 0 h 159"/>
                  <a:gd name="T76" fmla="*/ 0 w 210"/>
                  <a:gd name="T77" fmla="*/ 0 h 159"/>
                  <a:gd name="T78" fmla="*/ 0 w 210"/>
                  <a:gd name="T79" fmla="*/ 0 h 159"/>
                  <a:gd name="T80" fmla="*/ 0 w 210"/>
                  <a:gd name="T81" fmla="*/ 0 h 159"/>
                  <a:gd name="T82" fmla="*/ 0 w 210"/>
                  <a:gd name="T83" fmla="*/ 0 h 15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0" h="159">
                    <a:moveTo>
                      <a:pt x="105" y="1"/>
                    </a:moveTo>
                    <a:lnTo>
                      <a:pt x="99" y="1"/>
                    </a:lnTo>
                    <a:lnTo>
                      <a:pt x="94" y="0"/>
                    </a:lnTo>
                    <a:lnTo>
                      <a:pt x="90" y="1"/>
                    </a:lnTo>
                    <a:lnTo>
                      <a:pt x="83" y="2"/>
                    </a:lnTo>
                    <a:lnTo>
                      <a:pt x="79" y="4"/>
                    </a:lnTo>
                    <a:lnTo>
                      <a:pt x="73" y="5"/>
                    </a:lnTo>
                    <a:lnTo>
                      <a:pt x="68" y="5"/>
                    </a:lnTo>
                    <a:lnTo>
                      <a:pt x="64" y="7"/>
                    </a:lnTo>
                    <a:lnTo>
                      <a:pt x="59" y="9"/>
                    </a:lnTo>
                    <a:lnTo>
                      <a:pt x="54" y="10"/>
                    </a:lnTo>
                    <a:lnTo>
                      <a:pt x="49" y="13"/>
                    </a:lnTo>
                    <a:lnTo>
                      <a:pt x="45" y="15"/>
                    </a:lnTo>
                    <a:lnTo>
                      <a:pt x="41" y="17"/>
                    </a:lnTo>
                    <a:lnTo>
                      <a:pt x="37" y="19"/>
                    </a:lnTo>
                    <a:lnTo>
                      <a:pt x="33" y="22"/>
                    </a:lnTo>
                    <a:lnTo>
                      <a:pt x="29" y="25"/>
                    </a:lnTo>
                    <a:lnTo>
                      <a:pt x="24" y="27"/>
                    </a:lnTo>
                    <a:lnTo>
                      <a:pt x="22" y="32"/>
                    </a:lnTo>
                    <a:lnTo>
                      <a:pt x="19" y="34"/>
                    </a:lnTo>
                    <a:lnTo>
                      <a:pt x="15" y="38"/>
                    </a:lnTo>
                    <a:lnTo>
                      <a:pt x="13" y="41"/>
                    </a:lnTo>
                    <a:lnTo>
                      <a:pt x="11" y="44"/>
                    </a:lnTo>
                    <a:lnTo>
                      <a:pt x="8" y="49"/>
                    </a:lnTo>
                    <a:lnTo>
                      <a:pt x="7" y="52"/>
                    </a:lnTo>
                    <a:lnTo>
                      <a:pt x="5" y="56"/>
                    </a:lnTo>
                    <a:lnTo>
                      <a:pt x="4" y="60"/>
                    </a:lnTo>
                    <a:lnTo>
                      <a:pt x="3" y="64"/>
                    </a:lnTo>
                    <a:lnTo>
                      <a:pt x="2" y="67"/>
                    </a:lnTo>
                    <a:lnTo>
                      <a:pt x="0" y="72"/>
                    </a:lnTo>
                    <a:lnTo>
                      <a:pt x="0" y="76"/>
                    </a:lnTo>
                    <a:lnTo>
                      <a:pt x="0" y="79"/>
                    </a:lnTo>
                    <a:lnTo>
                      <a:pt x="0" y="83"/>
                    </a:lnTo>
                    <a:lnTo>
                      <a:pt x="0" y="87"/>
                    </a:lnTo>
                    <a:lnTo>
                      <a:pt x="2" y="92"/>
                    </a:lnTo>
                    <a:lnTo>
                      <a:pt x="3" y="95"/>
                    </a:lnTo>
                    <a:lnTo>
                      <a:pt x="4" y="99"/>
                    </a:lnTo>
                    <a:lnTo>
                      <a:pt x="5" y="103"/>
                    </a:lnTo>
                    <a:lnTo>
                      <a:pt x="7" y="107"/>
                    </a:lnTo>
                    <a:lnTo>
                      <a:pt x="8" y="110"/>
                    </a:lnTo>
                    <a:lnTo>
                      <a:pt x="11" y="115"/>
                    </a:lnTo>
                    <a:lnTo>
                      <a:pt x="13" y="118"/>
                    </a:lnTo>
                    <a:lnTo>
                      <a:pt x="15" y="120"/>
                    </a:lnTo>
                    <a:lnTo>
                      <a:pt x="19" y="125"/>
                    </a:lnTo>
                    <a:lnTo>
                      <a:pt x="22" y="127"/>
                    </a:lnTo>
                    <a:lnTo>
                      <a:pt x="23" y="131"/>
                    </a:lnTo>
                    <a:lnTo>
                      <a:pt x="26" y="134"/>
                    </a:lnTo>
                    <a:lnTo>
                      <a:pt x="32" y="136"/>
                    </a:lnTo>
                    <a:lnTo>
                      <a:pt x="36" y="140"/>
                    </a:lnTo>
                    <a:lnTo>
                      <a:pt x="40" y="142"/>
                    </a:lnTo>
                    <a:lnTo>
                      <a:pt x="43" y="144"/>
                    </a:lnTo>
                    <a:lnTo>
                      <a:pt x="48" y="146"/>
                    </a:lnTo>
                    <a:lnTo>
                      <a:pt x="53" y="148"/>
                    </a:lnTo>
                    <a:lnTo>
                      <a:pt x="58" y="150"/>
                    </a:lnTo>
                    <a:lnTo>
                      <a:pt x="63" y="152"/>
                    </a:lnTo>
                    <a:lnTo>
                      <a:pt x="67" y="153"/>
                    </a:lnTo>
                    <a:lnTo>
                      <a:pt x="72" y="154"/>
                    </a:lnTo>
                    <a:lnTo>
                      <a:pt x="77" y="155"/>
                    </a:lnTo>
                    <a:lnTo>
                      <a:pt x="82" y="157"/>
                    </a:lnTo>
                    <a:lnTo>
                      <a:pt x="89" y="158"/>
                    </a:lnTo>
                    <a:lnTo>
                      <a:pt x="93" y="159"/>
                    </a:lnTo>
                    <a:lnTo>
                      <a:pt x="98" y="159"/>
                    </a:lnTo>
                    <a:lnTo>
                      <a:pt x="104" y="159"/>
                    </a:lnTo>
                    <a:lnTo>
                      <a:pt x="109" y="159"/>
                    </a:lnTo>
                    <a:lnTo>
                      <a:pt x="115" y="159"/>
                    </a:lnTo>
                    <a:lnTo>
                      <a:pt x="119" y="159"/>
                    </a:lnTo>
                    <a:lnTo>
                      <a:pt x="125" y="158"/>
                    </a:lnTo>
                    <a:lnTo>
                      <a:pt x="130" y="157"/>
                    </a:lnTo>
                    <a:lnTo>
                      <a:pt x="135" y="155"/>
                    </a:lnTo>
                    <a:lnTo>
                      <a:pt x="140" y="154"/>
                    </a:lnTo>
                    <a:lnTo>
                      <a:pt x="146" y="153"/>
                    </a:lnTo>
                    <a:lnTo>
                      <a:pt x="150" y="151"/>
                    </a:lnTo>
                    <a:lnTo>
                      <a:pt x="155" y="149"/>
                    </a:lnTo>
                    <a:lnTo>
                      <a:pt x="159" y="148"/>
                    </a:lnTo>
                    <a:lnTo>
                      <a:pt x="164" y="145"/>
                    </a:lnTo>
                    <a:lnTo>
                      <a:pt x="167" y="142"/>
                    </a:lnTo>
                    <a:lnTo>
                      <a:pt x="173" y="141"/>
                    </a:lnTo>
                    <a:lnTo>
                      <a:pt x="176" y="137"/>
                    </a:lnTo>
                    <a:lnTo>
                      <a:pt x="181" y="135"/>
                    </a:lnTo>
                    <a:lnTo>
                      <a:pt x="184" y="132"/>
                    </a:lnTo>
                    <a:lnTo>
                      <a:pt x="187" y="128"/>
                    </a:lnTo>
                    <a:lnTo>
                      <a:pt x="191" y="126"/>
                    </a:lnTo>
                    <a:lnTo>
                      <a:pt x="194" y="121"/>
                    </a:lnTo>
                    <a:lnTo>
                      <a:pt x="197" y="119"/>
                    </a:lnTo>
                    <a:lnTo>
                      <a:pt x="199" y="115"/>
                    </a:lnTo>
                    <a:lnTo>
                      <a:pt x="202" y="111"/>
                    </a:lnTo>
                    <a:lnTo>
                      <a:pt x="203" y="108"/>
                    </a:lnTo>
                    <a:lnTo>
                      <a:pt x="206" y="103"/>
                    </a:lnTo>
                    <a:lnTo>
                      <a:pt x="207" y="100"/>
                    </a:lnTo>
                    <a:lnTo>
                      <a:pt x="208" y="96"/>
                    </a:lnTo>
                    <a:lnTo>
                      <a:pt x="209" y="93"/>
                    </a:lnTo>
                    <a:lnTo>
                      <a:pt x="210" y="87"/>
                    </a:lnTo>
                    <a:lnTo>
                      <a:pt x="210" y="84"/>
                    </a:lnTo>
                    <a:lnTo>
                      <a:pt x="210" y="81"/>
                    </a:lnTo>
                    <a:lnTo>
                      <a:pt x="210" y="76"/>
                    </a:lnTo>
                    <a:lnTo>
                      <a:pt x="210" y="73"/>
                    </a:lnTo>
                    <a:lnTo>
                      <a:pt x="209" y="68"/>
                    </a:lnTo>
                    <a:lnTo>
                      <a:pt x="208" y="65"/>
                    </a:lnTo>
                    <a:lnTo>
                      <a:pt x="207" y="60"/>
                    </a:lnTo>
                    <a:lnTo>
                      <a:pt x="206" y="57"/>
                    </a:lnTo>
                    <a:lnTo>
                      <a:pt x="203" y="53"/>
                    </a:lnTo>
                    <a:lnTo>
                      <a:pt x="202" y="49"/>
                    </a:lnTo>
                    <a:lnTo>
                      <a:pt x="199" y="45"/>
                    </a:lnTo>
                    <a:lnTo>
                      <a:pt x="197" y="42"/>
                    </a:lnTo>
                    <a:lnTo>
                      <a:pt x="194" y="39"/>
                    </a:lnTo>
                    <a:lnTo>
                      <a:pt x="191" y="35"/>
                    </a:lnTo>
                    <a:lnTo>
                      <a:pt x="187" y="32"/>
                    </a:lnTo>
                    <a:lnTo>
                      <a:pt x="185" y="28"/>
                    </a:lnTo>
                    <a:lnTo>
                      <a:pt x="182" y="26"/>
                    </a:lnTo>
                    <a:lnTo>
                      <a:pt x="177" y="23"/>
                    </a:lnTo>
                    <a:lnTo>
                      <a:pt x="174" y="21"/>
                    </a:lnTo>
                    <a:lnTo>
                      <a:pt x="168" y="18"/>
                    </a:lnTo>
                    <a:lnTo>
                      <a:pt x="165" y="16"/>
                    </a:lnTo>
                    <a:lnTo>
                      <a:pt x="160" y="14"/>
                    </a:lnTo>
                    <a:lnTo>
                      <a:pt x="156" y="11"/>
                    </a:lnTo>
                    <a:lnTo>
                      <a:pt x="151" y="10"/>
                    </a:lnTo>
                    <a:lnTo>
                      <a:pt x="147" y="8"/>
                    </a:lnTo>
                    <a:lnTo>
                      <a:pt x="141" y="6"/>
                    </a:lnTo>
                    <a:lnTo>
                      <a:pt x="136" y="5"/>
                    </a:lnTo>
                    <a:lnTo>
                      <a:pt x="131" y="5"/>
                    </a:lnTo>
                    <a:lnTo>
                      <a:pt x="126" y="4"/>
                    </a:lnTo>
                    <a:lnTo>
                      <a:pt x="121" y="2"/>
                    </a:lnTo>
                    <a:lnTo>
                      <a:pt x="116" y="1"/>
                    </a:lnTo>
                    <a:lnTo>
                      <a:pt x="110" y="1"/>
                    </a:lnTo>
                    <a:lnTo>
                      <a:pt x="10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8" name="Freeform 76"/>
              <p:cNvSpPr>
                <a:spLocks/>
              </p:cNvSpPr>
              <p:nvPr/>
            </p:nvSpPr>
            <p:spPr bwMode="auto">
              <a:xfrm>
                <a:off x="3662" y="1486"/>
                <a:ext cx="42" cy="32"/>
              </a:xfrm>
              <a:custGeom>
                <a:avLst/>
                <a:gdLst>
                  <a:gd name="T0" fmla="*/ 0 w 211"/>
                  <a:gd name="T1" fmla="*/ 0 h 161"/>
                  <a:gd name="T2" fmla="*/ 0 w 211"/>
                  <a:gd name="T3" fmla="*/ 0 h 161"/>
                  <a:gd name="T4" fmla="*/ 0 w 211"/>
                  <a:gd name="T5" fmla="*/ 0 h 161"/>
                  <a:gd name="T6" fmla="*/ 0 w 211"/>
                  <a:gd name="T7" fmla="*/ 0 h 161"/>
                  <a:gd name="T8" fmla="*/ 0 w 211"/>
                  <a:gd name="T9" fmla="*/ 0 h 161"/>
                  <a:gd name="T10" fmla="*/ 0 w 211"/>
                  <a:gd name="T11" fmla="*/ 0 h 161"/>
                  <a:gd name="T12" fmla="*/ 0 w 211"/>
                  <a:gd name="T13" fmla="*/ 0 h 161"/>
                  <a:gd name="T14" fmla="*/ 0 w 211"/>
                  <a:gd name="T15" fmla="*/ 0 h 161"/>
                  <a:gd name="T16" fmla="*/ 0 w 211"/>
                  <a:gd name="T17" fmla="*/ 0 h 161"/>
                  <a:gd name="T18" fmla="*/ 0 w 211"/>
                  <a:gd name="T19" fmla="*/ 0 h 161"/>
                  <a:gd name="T20" fmla="*/ 0 w 211"/>
                  <a:gd name="T21" fmla="*/ 0 h 161"/>
                  <a:gd name="T22" fmla="*/ 0 w 211"/>
                  <a:gd name="T23" fmla="*/ 0 h 161"/>
                  <a:gd name="T24" fmla="*/ 0 w 211"/>
                  <a:gd name="T25" fmla="*/ 0 h 161"/>
                  <a:gd name="T26" fmla="*/ 0 w 211"/>
                  <a:gd name="T27" fmla="*/ 0 h 161"/>
                  <a:gd name="T28" fmla="*/ 0 w 211"/>
                  <a:gd name="T29" fmla="*/ 0 h 161"/>
                  <a:gd name="T30" fmla="*/ 0 w 211"/>
                  <a:gd name="T31" fmla="*/ 0 h 161"/>
                  <a:gd name="T32" fmla="*/ 0 w 211"/>
                  <a:gd name="T33" fmla="*/ 0 h 161"/>
                  <a:gd name="T34" fmla="*/ 0 w 211"/>
                  <a:gd name="T35" fmla="*/ 0 h 161"/>
                  <a:gd name="T36" fmla="*/ 0 w 211"/>
                  <a:gd name="T37" fmla="*/ 0 h 161"/>
                  <a:gd name="T38" fmla="*/ 0 w 211"/>
                  <a:gd name="T39" fmla="*/ 0 h 161"/>
                  <a:gd name="T40" fmla="*/ 0 w 211"/>
                  <a:gd name="T41" fmla="*/ 0 h 161"/>
                  <a:gd name="T42" fmla="*/ 0 w 211"/>
                  <a:gd name="T43" fmla="*/ 0 h 161"/>
                  <a:gd name="T44" fmla="*/ 0 w 211"/>
                  <a:gd name="T45" fmla="*/ 0 h 161"/>
                  <a:gd name="T46" fmla="*/ 0 w 211"/>
                  <a:gd name="T47" fmla="*/ 0 h 161"/>
                  <a:gd name="T48" fmla="*/ 0 w 211"/>
                  <a:gd name="T49" fmla="*/ 0 h 161"/>
                  <a:gd name="T50" fmla="*/ 0 w 211"/>
                  <a:gd name="T51" fmla="*/ 0 h 161"/>
                  <a:gd name="T52" fmla="*/ 0 w 211"/>
                  <a:gd name="T53" fmla="*/ 0 h 161"/>
                  <a:gd name="T54" fmla="*/ 0 w 211"/>
                  <a:gd name="T55" fmla="*/ 0 h 161"/>
                  <a:gd name="T56" fmla="*/ 0 w 211"/>
                  <a:gd name="T57" fmla="*/ 0 h 161"/>
                  <a:gd name="T58" fmla="*/ 0 w 211"/>
                  <a:gd name="T59" fmla="*/ 0 h 161"/>
                  <a:gd name="T60" fmla="*/ 0 w 211"/>
                  <a:gd name="T61" fmla="*/ 0 h 161"/>
                  <a:gd name="T62" fmla="*/ 0 w 211"/>
                  <a:gd name="T63" fmla="*/ 0 h 161"/>
                  <a:gd name="T64" fmla="*/ 0 w 211"/>
                  <a:gd name="T65" fmla="*/ 0 h 161"/>
                  <a:gd name="T66" fmla="*/ 0 w 211"/>
                  <a:gd name="T67" fmla="*/ 0 h 161"/>
                  <a:gd name="T68" fmla="*/ 0 w 211"/>
                  <a:gd name="T69" fmla="*/ 0 h 161"/>
                  <a:gd name="T70" fmla="*/ 0 w 211"/>
                  <a:gd name="T71" fmla="*/ 0 h 161"/>
                  <a:gd name="T72" fmla="*/ 0 w 211"/>
                  <a:gd name="T73" fmla="*/ 0 h 161"/>
                  <a:gd name="T74" fmla="*/ 0 w 211"/>
                  <a:gd name="T75" fmla="*/ 0 h 161"/>
                  <a:gd name="T76" fmla="*/ 0 w 211"/>
                  <a:gd name="T77" fmla="*/ 0 h 161"/>
                  <a:gd name="T78" fmla="*/ 0 w 211"/>
                  <a:gd name="T79" fmla="*/ 0 h 161"/>
                  <a:gd name="T80" fmla="*/ 0 w 211"/>
                  <a:gd name="T81" fmla="*/ 0 h 161"/>
                  <a:gd name="T82" fmla="*/ 0 w 211"/>
                  <a:gd name="T83" fmla="*/ 0 h 16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1" h="161">
                    <a:moveTo>
                      <a:pt x="105" y="2"/>
                    </a:moveTo>
                    <a:lnTo>
                      <a:pt x="99" y="0"/>
                    </a:lnTo>
                    <a:lnTo>
                      <a:pt x="95" y="0"/>
                    </a:lnTo>
                    <a:lnTo>
                      <a:pt x="90" y="2"/>
                    </a:lnTo>
                    <a:lnTo>
                      <a:pt x="84" y="3"/>
                    </a:lnTo>
                    <a:lnTo>
                      <a:pt x="79" y="3"/>
                    </a:lnTo>
                    <a:lnTo>
                      <a:pt x="73" y="4"/>
                    </a:lnTo>
                    <a:lnTo>
                      <a:pt x="69" y="5"/>
                    </a:lnTo>
                    <a:lnTo>
                      <a:pt x="64" y="7"/>
                    </a:lnTo>
                    <a:lnTo>
                      <a:pt x="59" y="8"/>
                    </a:lnTo>
                    <a:lnTo>
                      <a:pt x="54" y="11"/>
                    </a:lnTo>
                    <a:lnTo>
                      <a:pt x="50" y="13"/>
                    </a:lnTo>
                    <a:lnTo>
                      <a:pt x="45" y="14"/>
                    </a:lnTo>
                    <a:lnTo>
                      <a:pt x="42" y="17"/>
                    </a:lnTo>
                    <a:lnTo>
                      <a:pt x="37" y="20"/>
                    </a:lnTo>
                    <a:lnTo>
                      <a:pt x="34" y="22"/>
                    </a:lnTo>
                    <a:lnTo>
                      <a:pt x="28" y="25"/>
                    </a:lnTo>
                    <a:lnTo>
                      <a:pt x="25" y="29"/>
                    </a:lnTo>
                    <a:lnTo>
                      <a:pt x="22" y="31"/>
                    </a:lnTo>
                    <a:lnTo>
                      <a:pt x="19" y="34"/>
                    </a:lnTo>
                    <a:lnTo>
                      <a:pt x="16" y="38"/>
                    </a:lnTo>
                    <a:lnTo>
                      <a:pt x="13" y="41"/>
                    </a:lnTo>
                    <a:lnTo>
                      <a:pt x="11" y="46"/>
                    </a:lnTo>
                    <a:lnTo>
                      <a:pt x="9" y="48"/>
                    </a:lnTo>
                    <a:lnTo>
                      <a:pt x="8" y="53"/>
                    </a:lnTo>
                    <a:lnTo>
                      <a:pt x="5" y="57"/>
                    </a:lnTo>
                    <a:lnTo>
                      <a:pt x="4" y="60"/>
                    </a:lnTo>
                    <a:lnTo>
                      <a:pt x="2" y="64"/>
                    </a:lnTo>
                    <a:lnTo>
                      <a:pt x="1" y="68"/>
                    </a:lnTo>
                    <a:lnTo>
                      <a:pt x="0" y="72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0" y="84"/>
                    </a:lnTo>
                    <a:lnTo>
                      <a:pt x="0" y="89"/>
                    </a:lnTo>
                    <a:lnTo>
                      <a:pt x="1" y="92"/>
                    </a:lnTo>
                    <a:lnTo>
                      <a:pt x="2" y="96"/>
                    </a:lnTo>
                    <a:lnTo>
                      <a:pt x="4" y="100"/>
                    </a:lnTo>
                    <a:lnTo>
                      <a:pt x="5" y="104"/>
                    </a:lnTo>
                    <a:lnTo>
                      <a:pt x="8" y="108"/>
                    </a:lnTo>
                    <a:lnTo>
                      <a:pt x="9" y="113"/>
                    </a:lnTo>
                    <a:lnTo>
                      <a:pt x="11" y="115"/>
                    </a:lnTo>
                    <a:lnTo>
                      <a:pt x="13" y="118"/>
                    </a:lnTo>
                    <a:lnTo>
                      <a:pt x="16" y="123"/>
                    </a:lnTo>
                    <a:lnTo>
                      <a:pt x="19" y="126"/>
                    </a:lnTo>
                    <a:lnTo>
                      <a:pt x="21" y="129"/>
                    </a:lnTo>
                    <a:lnTo>
                      <a:pt x="24" y="132"/>
                    </a:lnTo>
                    <a:lnTo>
                      <a:pt x="27" y="135"/>
                    </a:lnTo>
                    <a:lnTo>
                      <a:pt x="31" y="139"/>
                    </a:lnTo>
                    <a:lnTo>
                      <a:pt x="36" y="140"/>
                    </a:lnTo>
                    <a:lnTo>
                      <a:pt x="41" y="143"/>
                    </a:lnTo>
                    <a:lnTo>
                      <a:pt x="44" y="146"/>
                    </a:lnTo>
                    <a:lnTo>
                      <a:pt x="48" y="148"/>
                    </a:lnTo>
                    <a:lnTo>
                      <a:pt x="53" y="150"/>
                    </a:lnTo>
                    <a:lnTo>
                      <a:pt x="58" y="151"/>
                    </a:lnTo>
                    <a:lnTo>
                      <a:pt x="63" y="153"/>
                    </a:lnTo>
                    <a:lnTo>
                      <a:pt x="68" y="156"/>
                    </a:lnTo>
                    <a:lnTo>
                      <a:pt x="72" y="157"/>
                    </a:lnTo>
                    <a:lnTo>
                      <a:pt x="78" y="157"/>
                    </a:lnTo>
                    <a:lnTo>
                      <a:pt x="82" y="158"/>
                    </a:lnTo>
                    <a:lnTo>
                      <a:pt x="88" y="159"/>
                    </a:lnTo>
                    <a:lnTo>
                      <a:pt x="94" y="160"/>
                    </a:lnTo>
                    <a:lnTo>
                      <a:pt x="98" y="160"/>
                    </a:lnTo>
                    <a:lnTo>
                      <a:pt x="104" y="161"/>
                    </a:lnTo>
                    <a:lnTo>
                      <a:pt x="110" y="161"/>
                    </a:lnTo>
                    <a:lnTo>
                      <a:pt x="114" y="161"/>
                    </a:lnTo>
                    <a:lnTo>
                      <a:pt x="120" y="160"/>
                    </a:lnTo>
                    <a:lnTo>
                      <a:pt x="126" y="159"/>
                    </a:lnTo>
                    <a:lnTo>
                      <a:pt x="130" y="158"/>
                    </a:lnTo>
                    <a:lnTo>
                      <a:pt x="136" y="157"/>
                    </a:lnTo>
                    <a:lnTo>
                      <a:pt x="140" y="157"/>
                    </a:lnTo>
                    <a:lnTo>
                      <a:pt x="145" y="155"/>
                    </a:lnTo>
                    <a:lnTo>
                      <a:pt x="151" y="152"/>
                    </a:lnTo>
                    <a:lnTo>
                      <a:pt x="155" y="151"/>
                    </a:lnTo>
                    <a:lnTo>
                      <a:pt x="160" y="149"/>
                    </a:lnTo>
                    <a:lnTo>
                      <a:pt x="164" y="147"/>
                    </a:lnTo>
                    <a:lnTo>
                      <a:pt x="168" y="144"/>
                    </a:lnTo>
                    <a:lnTo>
                      <a:pt x="172" y="141"/>
                    </a:lnTo>
                    <a:lnTo>
                      <a:pt x="177" y="140"/>
                    </a:lnTo>
                    <a:lnTo>
                      <a:pt x="181" y="136"/>
                    </a:lnTo>
                    <a:lnTo>
                      <a:pt x="185" y="133"/>
                    </a:lnTo>
                    <a:lnTo>
                      <a:pt x="187" y="130"/>
                    </a:lnTo>
                    <a:lnTo>
                      <a:pt x="191" y="127"/>
                    </a:lnTo>
                    <a:lnTo>
                      <a:pt x="195" y="124"/>
                    </a:lnTo>
                    <a:lnTo>
                      <a:pt x="197" y="119"/>
                    </a:lnTo>
                    <a:lnTo>
                      <a:pt x="199" y="116"/>
                    </a:lnTo>
                    <a:lnTo>
                      <a:pt x="202" y="113"/>
                    </a:lnTo>
                    <a:lnTo>
                      <a:pt x="203" y="109"/>
                    </a:lnTo>
                    <a:lnTo>
                      <a:pt x="206" y="105"/>
                    </a:lnTo>
                    <a:lnTo>
                      <a:pt x="207" y="101"/>
                    </a:lnTo>
                    <a:lnTo>
                      <a:pt x="208" y="97"/>
                    </a:lnTo>
                    <a:lnTo>
                      <a:pt x="209" y="93"/>
                    </a:lnTo>
                    <a:lnTo>
                      <a:pt x="211" y="90"/>
                    </a:lnTo>
                    <a:lnTo>
                      <a:pt x="211" y="85"/>
                    </a:lnTo>
                    <a:lnTo>
                      <a:pt x="211" y="81"/>
                    </a:lnTo>
                    <a:lnTo>
                      <a:pt x="211" y="77"/>
                    </a:lnTo>
                    <a:lnTo>
                      <a:pt x="211" y="73"/>
                    </a:lnTo>
                    <a:lnTo>
                      <a:pt x="209" y="68"/>
                    </a:lnTo>
                    <a:lnTo>
                      <a:pt x="208" y="65"/>
                    </a:lnTo>
                    <a:lnTo>
                      <a:pt x="207" y="62"/>
                    </a:lnTo>
                    <a:lnTo>
                      <a:pt x="206" y="58"/>
                    </a:lnTo>
                    <a:lnTo>
                      <a:pt x="203" y="53"/>
                    </a:lnTo>
                    <a:lnTo>
                      <a:pt x="202" y="49"/>
                    </a:lnTo>
                    <a:lnTo>
                      <a:pt x="199" y="47"/>
                    </a:lnTo>
                    <a:lnTo>
                      <a:pt x="197" y="42"/>
                    </a:lnTo>
                    <a:lnTo>
                      <a:pt x="195" y="39"/>
                    </a:lnTo>
                    <a:lnTo>
                      <a:pt x="191" y="36"/>
                    </a:lnTo>
                    <a:lnTo>
                      <a:pt x="188" y="32"/>
                    </a:lnTo>
                    <a:lnTo>
                      <a:pt x="186" y="30"/>
                    </a:lnTo>
                    <a:lnTo>
                      <a:pt x="182" y="25"/>
                    </a:lnTo>
                    <a:lnTo>
                      <a:pt x="178" y="23"/>
                    </a:lnTo>
                    <a:lnTo>
                      <a:pt x="173" y="21"/>
                    </a:lnTo>
                    <a:lnTo>
                      <a:pt x="169" y="19"/>
                    </a:lnTo>
                    <a:lnTo>
                      <a:pt x="165" y="15"/>
                    </a:lnTo>
                    <a:lnTo>
                      <a:pt x="161" y="14"/>
                    </a:lnTo>
                    <a:lnTo>
                      <a:pt x="156" y="12"/>
                    </a:lnTo>
                    <a:lnTo>
                      <a:pt x="152" y="9"/>
                    </a:lnTo>
                    <a:lnTo>
                      <a:pt x="146" y="8"/>
                    </a:lnTo>
                    <a:lnTo>
                      <a:pt x="141" y="6"/>
                    </a:lnTo>
                    <a:lnTo>
                      <a:pt x="137" y="5"/>
                    </a:lnTo>
                    <a:lnTo>
                      <a:pt x="131" y="4"/>
                    </a:lnTo>
                    <a:lnTo>
                      <a:pt x="127" y="3"/>
                    </a:lnTo>
                    <a:lnTo>
                      <a:pt x="121" y="3"/>
                    </a:lnTo>
                    <a:lnTo>
                      <a:pt x="115" y="2"/>
                    </a:lnTo>
                    <a:lnTo>
                      <a:pt x="111" y="2"/>
                    </a:lnTo>
                    <a:lnTo>
                      <a:pt x="105" y="2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9" name="Freeform 77"/>
              <p:cNvSpPr>
                <a:spLocks/>
              </p:cNvSpPr>
              <p:nvPr/>
            </p:nvSpPr>
            <p:spPr bwMode="auto">
              <a:xfrm>
                <a:off x="3663" y="1501"/>
                <a:ext cx="43" cy="237"/>
              </a:xfrm>
              <a:custGeom>
                <a:avLst/>
                <a:gdLst>
                  <a:gd name="T0" fmla="*/ 0 w 216"/>
                  <a:gd name="T1" fmla="*/ 0 h 1185"/>
                  <a:gd name="T2" fmla="*/ 0 w 216"/>
                  <a:gd name="T3" fmla="*/ 0 h 1185"/>
                  <a:gd name="T4" fmla="*/ 0 w 216"/>
                  <a:gd name="T5" fmla="*/ 0 h 1185"/>
                  <a:gd name="T6" fmla="*/ 0 w 216"/>
                  <a:gd name="T7" fmla="*/ 0 h 1185"/>
                  <a:gd name="T8" fmla="*/ 0 w 216"/>
                  <a:gd name="T9" fmla="*/ 0 h 1185"/>
                  <a:gd name="T10" fmla="*/ 0 w 216"/>
                  <a:gd name="T11" fmla="*/ 0 h 1185"/>
                  <a:gd name="T12" fmla="*/ 0 w 216"/>
                  <a:gd name="T13" fmla="*/ 0 h 1185"/>
                  <a:gd name="T14" fmla="*/ 0 w 216"/>
                  <a:gd name="T15" fmla="*/ 0 h 1185"/>
                  <a:gd name="T16" fmla="*/ 0 w 216"/>
                  <a:gd name="T17" fmla="*/ 0 h 1185"/>
                  <a:gd name="T18" fmla="*/ 0 w 216"/>
                  <a:gd name="T19" fmla="*/ 0 h 1185"/>
                  <a:gd name="T20" fmla="*/ 0 w 216"/>
                  <a:gd name="T21" fmla="*/ 0 h 1185"/>
                  <a:gd name="T22" fmla="*/ 0 w 216"/>
                  <a:gd name="T23" fmla="*/ 0 h 1185"/>
                  <a:gd name="T24" fmla="*/ 0 w 216"/>
                  <a:gd name="T25" fmla="*/ 0 h 1185"/>
                  <a:gd name="T26" fmla="*/ 0 w 216"/>
                  <a:gd name="T27" fmla="*/ 0 h 1185"/>
                  <a:gd name="T28" fmla="*/ 0 w 216"/>
                  <a:gd name="T29" fmla="*/ 0 h 1185"/>
                  <a:gd name="T30" fmla="*/ 0 w 216"/>
                  <a:gd name="T31" fmla="*/ 0 h 1185"/>
                  <a:gd name="T32" fmla="*/ 0 w 216"/>
                  <a:gd name="T33" fmla="*/ 0 h 1185"/>
                  <a:gd name="T34" fmla="*/ 0 w 216"/>
                  <a:gd name="T35" fmla="*/ 0 h 1185"/>
                  <a:gd name="T36" fmla="*/ 0 w 216"/>
                  <a:gd name="T37" fmla="*/ 0 h 1185"/>
                  <a:gd name="T38" fmla="*/ 0 w 216"/>
                  <a:gd name="T39" fmla="*/ 0 h 1185"/>
                  <a:gd name="T40" fmla="*/ 0 w 216"/>
                  <a:gd name="T41" fmla="*/ 0 h 1185"/>
                  <a:gd name="T42" fmla="*/ 0 w 216"/>
                  <a:gd name="T43" fmla="*/ 0 h 1185"/>
                  <a:gd name="T44" fmla="*/ 0 w 216"/>
                  <a:gd name="T45" fmla="*/ 0 h 1185"/>
                  <a:gd name="T46" fmla="*/ 0 w 216"/>
                  <a:gd name="T47" fmla="*/ 0 h 1185"/>
                  <a:gd name="T48" fmla="*/ 0 w 216"/>
                  <a:gd name="T49" fmla="*/ 0 h 1185"/>
                  <a:gd name="T50" fmla="*/ 0 w 216"/>
                  <a:gd name="T51" fmla="*/ 0 h 1185"/>
                  <a:gd name="T52" fmla="*/ 0 w 216"/>
                  <a:gd name="T53" fmla="*/ 0 h 1185"/>
                  <a:gd name="T54" fmla="*/ 0 w 216"/>
                  <a:gd name="T55" fmla="*/ 0 h 1185"/>
                  <a:gd name="T56" fmla="*/ 0 w 216"/>
                  <a:gd name="T57" fmla="*/ 0 h 1185"/>
                  <a:gd name="T58" fmla="*/ 0 w 216"/>
                  <a:gd name="T59" fmla="*/ 0 h 1185"/>
                  <a:gd name="T60" fmla="*/ 0 w 216"/>
                  <a:gd name="T61" fmla="*/ 0 h 1185"/>
                  <a:gd name="T62" fmla="*/ 0 w 216"/>
                  <a:gd name="T63" fmla="*/ 0 h 1185"/>
                  <a:gd name="T64" fmla="*/ 0 w 216"/>
                  <a:gd name="T65" fmla="*/ 0 h 1185"/>
                  <a:gd name="T66" fmla="*/ 0 w 216"/>
                  <a:gd name="T67" fmla="*/ 0 h 1185"/>
                  <a:gd name="T68" fmla="*/ 0 w 216"/>
                  <a:gd name="T69" fmla="*/ 0 h 1185"/>
                  <a:gd name="T70" fmla="*/ 0 w 216"/>
                  <a:gd name="T71" fmla="*/ 0 h 1185"/>
                  <a:gd name="T72" fmla="*/ 0 w 216"/>
                  <a:gd name="T73" fmla="*/ 0 h 1185"/>
                  <a:gd name="T74" fmla="*/ 0 w 216"/>
                  <a:gd name="T75" fmla="*/ 0 h 1185"/>
                  <a:gd name="T76" fmla="*/ 0 w 216"/>
                  <a:gd name="T77" fmla="*/ 0 h 1185"/>
                  <a:gd name="T78" fmla="*/ 0 w 216"/>
                  <a:gd name="T79" fmla="*/ 0 h 1185"/>
                  <a:gd name="T80" fmla="*/ 0 w 216"/>
                  <a:gd name="T81" fmla="*/ 0 h 1185"/>
                  <a:gd name="T82" fmla="*/ 0 w 216"/>
                  <a:gd name="T83" fmla="*/ 0 h 1185"/>
                  <a:gd name="T84" fmla="*/ 0 w 216"/>
                  <a:gd name="T85" fmla="*/ 0 h 1185"/>
                  <a:gd name="T86" fmla="*/ 0 w 216"/>
                  <a:gd name="T87" fmla="*/ 0 h 1185"/>
                  <a:gd name="T88" fmla="*/ 0 w 216"/>
                  <a:gd name="T89" fmla="*/ 0 h 1185"/>
                  <a:gd name="T90" fmla="*/ 0 w 216"/>
                  <a:gd name="T91" fmla="*/ 0 h 1185"/>
                  <a:gd name="T92" fmla="*/ 0 w 216"/>
                  <a:gd name="T93" fmla="*/ 0 h 1185"/>
                  <a:gd name="T94" fmla="*/ 0 w 216"/>
                  <a:gd name="T95" fmla="*/ 0 h 1185"/>
                  <a:gd name="T96" fmla="*/ 0 w 216"/>
                  <a:gd name="T97" fmla="*/ 0 h 1185"/>
                  <a:gd name="T98" fmla="*/ 0 w 216"/>
                  <a:gd name="T99" fmla="*/ 0 h 1185"/>
                  <a:gd name="T100" fmla="*/ 0 w 216"/>
                  <a:gd name="T101" fmla="*/ 0 h 1185"/>
                  <a:gd name="T102" fmla="*/ 0 w 216"/>
                  <a:gd name="T103" fmla="*/ 0 h 1185"/>
                  <a:gd name="T104" fmla="*/ 0 w 216"/>
                  <a:gd name="T105" fmla="*/ 0 h 1185"/>
                  <a:gd name="T106" fmla="*/ 0 w 216"/>
                  <a:gd name="T107" fmla="*/ 0 h 1185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216" h="1185">
                    <a:moveTo>
                      <a:pt x="175" y="1185"/>
                    </a:moveTo>
                    <a:lnTo>
                      <a:pt x="175" y="1185"/>
                    </a:lnTo>
                    <a:lnTo>
                      <a:pt x="177" y="1185"/>
                    </a:lnTo>
                    <a:lnTo>
                      <a:pt x="180" y="1185"/>
                    </a:lnTo>
                    <a:lnTo>
                      <a:pt x="182" y="1184"/>
                    </a:lnTo>
                    <a:lnTo>
                      <a:pt x="184" y="1184"/>
                    </a:lnTo>
                    <a:lnTo>
                      <a:pt x="186" y="1184"/>
                    </a:lnTo>
                    <a:lnTo>
                      <a:pt x="189" y="1183"/>
                    </a:lnTo>
                    <a:lnTo>
                      <a:pt x="191" y="1182"/>
                    </a:lnTo>
                    <a:lnTo>
                      <a:pt x="192" y="1182"/>
                    </a:lnTo>
                    <a:lnTo>
                      <a:pt x="194" y="1181"/>
                    </a:lnTo>
                    <a:lnTo>
                      <a:pt x="197" y="1179"/>
                    </a:lnTo>
                    <a:lnTo>
                      <a:pt x="198" y="1178"/>
                    </a:lnTo>
                    <a:lnTo>
                      <a:pt x="199" y="1177"/>
                    </a:lnTo>
                    <a:lnTo>
                      <a:pt x="202" y="1176"/>
                    </a:lnTo>
                    <a:lnTo>
                      <a:pt x="203" y="1175"/>
                    </a:lnTo>
                    <a:lnTo>
                      <a:pt x="204" y="1174"/>
                    </a:lnTo>
                    <a:lnTo>
                      <a:pt x="206" y="1171"/>
                    </a:lnTo>
                    <a:lnTo>
                      <a:pt x="207" y="1170"/>
                    </a:lnTo>
                    <a:lnTo>
                      <a:pt x="208" y="1169"/>
                    </a:lnTo>
                    <a:lnTo>
                      <a:pt x="208" y="1167"/>
                    </a:lnTo>
                    <a:lnTo>
                      <a:pt x="209" y="1166"/>
                    </a:lnTo>
                    <a:lnTo>
                      <a:pt x="209" y="1164"/>
                    </a:lnTo>
                    <a:lnTo>
                      <a:pt x="210" y="1161"/>
                    </a:lnTo>
                    <a:lnTo>
                      <a:pt x="210" y="1160"/>
                    </a:lnTo>
                    <a:lnTo>
                      <a:pt x="210" y="1158"/>
                    </a:lnTo>
                    <a:lnTo>
                      <a:pt x="216" y="30"/>
                    </a:lnTo>
                    <a:lnTo>
                      <a:pt x="216" y="28"/>
                    </a:lnTo>
                    <a:lnTo>
                      <a:pt x="216" y="25"/>
                    </a:lnTo>
                    <a:lnTo>
                      <a:pt x="215" y="24"/>
                    </a:lnTo>
                    <a:lnTo>
                      <a:pt x="215" y="22"/>
                    </a:lnTo>
                    <a:lnTo>
                      <a:pt x="214" y="20"/>
                    </a:lnTo>
                    <a:lnTo>
                      <a:pt x="214" y="18"/>
                    </a:lnTo>
                    <a:lnTo>
                      <a:pt x="212" y="16"/>
                    </a:lnTo>
                    <a:lnTo>
                      <a:pt x="211" y="15"/>
                    </a:lnTo>
                    <a:lnTo>
                      <a:pt x="210" y="14"/>
                    </a:lnTo>
                    <a:lnTo>
                      <a:pt x="209" y="12"/>
                    </a:lnTo>
                    <a:lnTo>
                      <a:pt x="208" y="11"/>
                    </a:lnTo>
                    <a:lnTo>
                      <a:pt x="206" y="9"/>
                    </a:lnTo>
                    <a:lnTo>
                      <a:pt x="204" y="8"/>
                    </a:lnTo>
                    <a:lnTo>
                      <a:pt x="203" y="7"/>
                    </a:lnTo>
                    <a:lnTo>
                      <a:pt x="201" y="6"/>
                    </a:lnTo>
                    <a:lnTo>
                      <a:pt x="198" y="5"/>
                    </a:lnTo>
                    <a:lnTo>
                      <a:pt x="197" y="4"/>
                    </a:lnTo>
                    <a:lnTo>
                      <a:pt x="194" y="4"/>
                    </a:lnTo>
                    <a:lnTo>
                      <a:pt x="192" y="4"/>
                    </a:lnTo>
                    <a:lnTo>
                      <a:pt x="190" y="3"/>
                    </a:lnTo>
                    <a:lnTo>
                      <a:pt x="187" y="3"/>
                    </a:lnTo>
                    <a:lnTo>
                      <a:pt x="185" y="1"/>
                    </a:lnTo>
                    <a:lnTo>
                      <a:pt x="183" y="1"/>
                    </a:lnTo>
                    <a:lnTo>
                      <a:pt x="181" y="1"/>
                    </a:lnTo>
                    <a:lnTo>
                      <a:pt x="41" y="0"/>
                    </a:lnTo>
                    <a:lnTo>
                      <a:pt x="39" y="0"/>
                    </a:lnTo>
                    <a:lnTo>
                      <a:pt x="37" y="0"/>
                    </a:lnTo>
                    <a:lnTo>
                      <a:pt x="34" y="1"/>
                    </a:lnTo>
                    <a:lnTo>
                      <a:pt x="32" y="1"/>
                    </a:lnTo>
                    <a:lnTo>
                      <a:pt x="30" y="3"/>
                    </a:lnTo>
                    <a:lnTo>
                      <a:pt x="26" y="3"/>
                    </a:lnTo>
                    <a:lnTo>
                      <a:pt x="24" y="4"/>
                    </a:lnTo>
                    <a:lnTo>
                      <a:pt x="23" y="4"/>
                    </a:lnTo>
                    <a:lnTo>
                      <a:pt x="21" y="5"/>
                    </a:lnTo>
                    <a:lnTo>
                      <a:pt x="19" y="6"/>
                    </a:lnTo>
                    <a:lnTo>
                      <a:pt x="17" y="7"/>
                    </a:lnTo>
                    <a:lnTo>
                      <a:pt x="16" y="9"/>
                    </a:lnTo>
                    <a:lnTo>
                      <a:pt x="14" y="9"/>
                    </a:lnTo>
                    <a:lnTo>
                      <a:pt x="13" y="11"/>
                    </a:lnTo>
                    <a:lnTo>
                      <a:pt x="12" y="13"/>
                    </a:lnTo>
                    <a:lnTo>
                      <a:pt x="11" y="15"/>
                    </a:lnTo>
                    <a:lnTo>
                      <a:pt x="9" y="15"/>
                    </a:lnTo>
                    <a:lnTo>
                      <a:pt x="8" y="17"/>
                    </a:lnTo>
                    <a:lnTo>
                      <a:pt x="8" y="20"/>
                    </a:lnTo>
                    <a:lnTo>
                      <a:pt x="7" y="21"/>
                    </a:lnTo>
                    <a:lnTo>
                      <a:pt x="7" y="23"/>
                    </a:lnTo>
                    <a:lnTo>
                      <a:pt x="6" y="25"/>
                    </a:lnTo>
                    <a:lnTo>
                      <a:pt x="6" y="26"/>
                    </a:lnTo>
                    <a:lnTo>
                      <a:pt x="6" y="29"/>
                    </a:lnTo>
                    <a:lnTo>
                      <a:pt x="0" y="1157"/>
                    </a:lnTo>
                    <a:lnTo>
                      <a:pt x="0" y="1159"/>
                    </a:lnTo>
                    <a:lnTo>
                      <a:pt x="0" y="1160"/>
                    </a:lnTo>
                    <a:lnTo>
                      <a:pt x="2" y="1162"/>
                    </a:lnTo>
                    <a:lnTo>
                      <a:pt x="2" y="1165"/>
                    </a:lnTo>
                    <a:lnTo>
                      <a:pt x="3" y="1166"/>
                    </a:lnTo>
                    <a:lnTo>
                      <a:pt x="3" y="1168"/>
                    </a:lnTo>
                    <a:lnTo>
                      <a:pt x="4" y="1169"/>
                    </a:lnTo>
                    <a:lnTo>
                      <a:pt x="5" y="1170"/>
                    </a:lnTo>
                    <a:lnTo>
                      <a:pt x="6" y="1173"/>
                    </a:lnTo>
                    <a:lnTo>
                      <a:pt x="7" y="1174"/>
                    </a:lnTo>
                    <a:lnTo>
                      <a:pt x="8" y="1176"/>
                    </a:lnTo>
                    <a:lnTo>
                      <a:pt x="11" y="1176"/>
                    </a:lnTo>
                    <a:lnTo>
                      <a:pt x="12" y="1177"/>
                    </a:lnTo>
                    <a:lnTo>
                      <a:pt x="13" y="1178"/>
                    </a:lnTo>
                    <a:lnTo>
                      <a:pt x="15" y="1179"/>
                    </a:lnTo>
                    <a:lnTo>
                      <a:pt x="17" y="1181"/>
                    </a:lnTo>
                    <a:lnTo>
                      <a:pt x="19" y="1182"/>
                    </a:lnTo>
                    <a:lnTo>
                      <a:pt x="21" y="1182"/>
                    </a:lnTo>
                    <a:lnTo>
                      <a:pt x="23" y="1183"/>
                    </a:lnTo>
                    <a:lnTo>
                      <a:pt x="25" y="1183"/>
                    </a:lnTo>
                    <a:lnTo>
                      <a:pt x="29" y="1183"/>
                    </a:lnTo>
                    <a:lnTo>
                      <a:pt x="31" y="1184"/>
                    </a:lnTo>
                    <a:lnTo>
                      <a:pt x="33" y="1184"/>
                    </a:lnTo>
                    <a:lnTo>
                      <a:pt x="36" y="1184"/>
                    </a:lnTo>
                    <a:lnTo>
                      <a:pt x="175" y="11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0" name="Freeform 78"/>
              <p:cNvSpPr>
                <a:spLocks/>
              </p:cNvSpPr>
              <p:nvPr/>
            </p:nvSpPr>
            <p:spPr bwMode="auto">
              <a:xfrm>
                <a:off x="3662" y="1723"/>
                <a:ext cx="42" cy="31"/>
              </a:xfrm>
              <a:custGeom>
                <a:avLst/>
                <a:gdLst>
                  <a:gd name="T0" fmla="*/ 0 w 210"/>
                  <a:gd name="T1" fmla="*/ 0 h 154"/>
                  <a:gd name="T2" fmla="*/ 0 w 210"/>
                  <a:gd name="T3" fmla="*/ 0 h 154"/>
                  <a:gd name="T4" fmla="*/ 0 w 210"/>
                  <a:gd name="T5" fmla="*/ 0 h 154"/>
                  <a:gd name="T6" fmla="*/ 0 w 210"/>
                  <a:gd name="T7" fmla="*/ 0 h 154"/>
                  <a:gd name="T8" fmla="*/ 0 w 210"/>
                  <a:gd name="T9" fmla="*/ 0 h 154"/>
                  <a:gd name="T10" fmla="*/ 0 w 210"/>
                  <a:gd name="T11" fmla="*/ 0 h 154"/>
                  <a:gd name="T12" fmla="*/ 0 w 210"/>
                  <a:gd name="T13" fmla="*/ 0 h 154"/>
                  <a:gd name="T14" fmla="*/ 0 w 210"/>
                  <a:gd name="T15" fmla="*/ 0 h 154"/>
                  <a:gd name="T16" fmla="*/ 0 w 210"/>
                  <a:gd name="T17" fmla="*/ 0 h 154"/>
                  <a:gd name="T18" fmla="*/ 0 w 210"/>
                  <a:gd name="T19" fmla="*/ 0 h 154"/>
                  <a:gd name="T20" fmla="*/ 0 w 210"/>
                  <a:gd name="T21" fmla="*/ 0 h 154"/>
                  <a:gd name="T22" fmla="*/ 0 w 210"/>
                  <a:gd name="T23" fmla="*/ 0 h 154"/>
                  <a:gd name="T24" fmla="*/ 0 w 210"/>
                  <a:gd name="T25" fmla="*/ 0 h 154"/>
                  <a:gd name="T26" fmla="*/ 0 w 210"/>
                  <a:gd name="T27" fmla="*/ 0 h 154"/>
                  <a:gd name="T28" fmla="*/ 0 w 210"/>
                  <a:gd name="T29" fmla="*/ 0 h 154"/>
                  <a:gd name="T30" fmla="*/ 0 w 210"/>
                  <a:gd name="T31" fmla="*/ 0 h 154"/>
                  <a:gd name="T32" fmla="*/ 0 w 210"/>
                  <a:gd name="T33" fmla="*/ 0 h 154"/>
                  <a:gd name="T34" fmla="*/ 0 w 210"/>
                  <a:gd name="T35" fmla="*/ 0 h 154"/>
                  <a:gd name="T36" fmla="*/ 0 w 210"/>
                  <a:gd name="T37" fmla="*/ 0 h 154"/>
                  <a:gd name="T38" fmla="*/ 0 w 210"/>
                  <a:gd name="T39" fmla="*/ 0 h 154"/>
                  <a:gd name="T40" fmla="*/ 0 w 210"/>
                  <a:gd name="T41" fmla="*/ 0 h 154"/>
                  <a:gd name="T42" fmla="*/ 0 w 210"/>
                  <a:gd name="T43" fmla="*/ 0 h 154"/>
                  <a:gd name="T44" fmla="*/ 0 w 210"/>
                  <a:gd name="T45" fmla="*/ 0 h 154"/>
                  <a:gd name="T46" fmla="*/ 0 w 210"/>
                  <a:gd name="T47" fmla="*/ 0 h 154"/>
                  <a:gd name="T48" fmla="*/ 0 w 210"/>
                  <a:gd name="T49" fmla="*/ 0 h 154"/>
                  <a:gd name="T50" fmla="*/ 0 w 210"/>
                  <a:gd name="T51" fmla="*/ 0 h 154"/>
                  <a:gd name="T52" fmla="*/ 0 w 210"/>
                  <a:gd name="T53" fmla="*/ 0 h 154"/>
                  <a:gd name="T54" fmla="*/ 0 w 210"/>
                  <a:gd name="T55" fmla="*/ 0 h 154"/>
                  <a:gd name="T56" fmla="*/ 0 w 210"/>
                  <a:gd name="T57" fmla="*/ 0 h 154"/>
                  <a:gd name="T58" fmla="*/ 0 w 210"/>
                  <a:gd name="T59" fmla="*/ 0 h 154"/>
                  <a:gd name="T60" fmla="*/ 0 w 210"/>
                  <a:gd name="T61" fmla="*/ 0 h 154"/>
                  <a:gd name="T62" fmla="*/ 0 w 210"/>
                  <a:gd name="T63" fmla="*/ 0 h 154"/>
                  <a:gd name="T64" fmla="*/ 0 w 210"/>
                  <a:gd name="T65" fmla="*/ 0 h 154"/>
                  <a:gd name="T66" fmla="*/ 0 w 210"/>
                  <a:gd name="T67" fmla="*/ 0 h 154"/>
                  <a:gd name="T68" fmla="*/ 0 w 210"/>
                  <a:gd name="T69" fmla="*/ 0 h 154"/>
                  <a:gd name="T70" fmla="*/ 0 w 210"/>
                  <a:gd name="T71" fmla="*/ 0 h 154"/>
                  <a:gd name="T72" fmla="*/ 0 w 210"/>
                  <a:gd name="T73" fmla="*/ 0 h 154"/>
                  <a:gd name="T74" fmla="*/ 0 w 210"/>
                  <a:gd name="T75" fmla="*/ 0 h 154"/>
                  <a:gd name="T76" fmla="*/ 0 w 210"/>
                  <a:gd name="T77" fmla="*/ 0 h 154"/>
                  <a:gd name="T78" fmla="*/ 0 w 210"/>
                  <a:gd name="T79" fmla="*/ 0 h 154"/>
                  <a:gd name="T80" fmla="*/ 0 w 210"/>
                  <a:gd name="T81" fmla="*/ 0 h 154"/>
                  <a:gd name="T82" fmla="*/ 0 w 210"/>
                  <a:gd name="T83" fmla="*/ 0 h 15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0" h="154">
                    <a:moveTo>
                      <a:pt x="106" y="0"/>
                    </a:moveTo>
                    <a:lnTo>
                      <a:pt x="100" y="0"/>
                    </a:lnTo>
                    <a:lnTo>
                      <a:pt x="96" y="0"/>
                    </a:lnTo>
                    <a:lnTo>
                      <a:pt x="91" y="0"/>
                    </a:lnTo>
                    <a:lnTo>
                      <a:pt x="85" y="1"/>
                    </a:lnTo>
                    <a:lnTo>
                      <a:pt x="80" y="3"/>
                    </a:lnTo>
                    <a:lnTo>
                      <a:pt x="74" y="4"/>
                    </a:lnTo>
                    <a:lnTo>
                      <a:pt x="70" y="5"/>
                    </a:lnTo>
                    <a:lnTo>
                      <a:pt x="65" y="6"/>
                    </a:lnTo>
                    <a:lnTo>
                      <a:pt x="60" y="7"/>
                    </a:lnTo>
                    <a:lnTo>
                      <a:pt x="55" y="9"/>
                    </a:lnTo>
                    <a:lnTo>
                      <a:pt x="51" y="12"/>
                    </a:lnTo>
                    <a:lnTo>
                      <a:pt x="46" y="14"/>
                    </a:lnTo>
                    <a:lnTo>
                      <a:pt x="43" y="16"/>
                    </a:lnTo>
                    <a:lnTo>
                      <a:pt x="38" y="18"/>
                    </a:lnTo>
                    <a:lnTo>
                      <a:pt x="32" y="22"/>
                    </a:lnTo>
                    <a:lnTo>
                      <a:pt x="28" y="24"/>
                    </a:lnTo>
                    <a:lnTo>
                      <a:pt x="25" y="27"/>
                    </a:lnTo>
                    <a:lnTo>
                      <a:pt x="22" y="30"/>
                    </a:lnTo>
                    <a:lnTo>
                      <a:pt x="19" y="33"/>
                    </a:lnTo>
                    <a:lnTo>
                      <a:pt x="15" y="37"/>
                    </a:lnTo>
                    <a:lnTo>
                      <a:pt x="13" y="39"/>
                    </a:lnTo>
                    <a:lnTo>
                      <a:pt x="11" y="43"/>
                    </a:lnTo>
                    <a:lnTo>
                      <a:pt x="9" y="47"/>
                    </a:lnTo>
                    <a:lnTo>
                      <a:pt x="8" y="50"/>
                    </a:lnTo>
                    <a:lnTo>
                      <a:pt x="5" y="54"/>
                    </a:lnTo>
                    <a:lnTo>
                      <a:pt x="3" y="57"/>
                    </a:lnTo>
                    <a:lnTo>
                      <a:pt x="2" y="60"/>
                    </a:lnTo>
                    <a:lnTo>
                      <a:pt x="1" y="66"/>
                    </a:lnTo>
                    <a:lnTo>
                      <a:pt x="0" y="69"/>
                    </a:lnTo>
                    <a:lnTo>
                      <a:pt x="0" y="73"/>
                    </a:lnTo>
                    <a:lnTo>
                      <a:pt x="0" y="77"/>
                    </a:lnTo>
                    <a:lnTo>
                      <a:pt x="0" y="81"/>
                    </a:lnTo>
                    <a:lnTo>
                      <a:pt x="0" y="84"/>
                    </a:lnTo>
                    <a:lnTo>
                      <a:pt x="1" y="89"/>
                    </a:lnTo>
                    <a:lnTo>
                      <a:pt x="2" y="93"/>
                    </a:lnTo>
                    <a:lnTo>
                      <a:pt x="3" y="97"/>
                    </a:lnTo>
                    <a:lnTo>
                      <a:pt x="5" y="100"/>
                    </a:lnTo>
                    <a:lnTo>
                      <a:pt x="8" y="103"/>
                    </a:lnTo>
                    <a:lnTo>
                      <a:pt x="9" y="107"/>
                    </a:lnTo>
                    <a:lnTo>
                      <a:pt x="11" y="110"/>
                    </a:lnTo>
                    <a:lnTo>
                      <a:pt x="13" y="115"/>
                    </a:lnTo>
                    <a:lnTo>
                      <a:pt x="15" y="117"/>
                    </a:lnTo>
                    <a:lnTo>
                      <a:pt x="19" y="122"/>
                    </a:lnTo>
                    <a:lnTo>
                      <a:pt x="22" y="124"/>
                    </a:lnTo>
                    <a:lnTo>
                      <a:pt x="25" y="126"/>
                    </a:lnTo>
                    <a:lnTo>
                      <a:pt x="28" y="130"/>
                    </a:lnTo>
                    <a:lnTo>
                      <a:pt x="32" y="132"/>
                    </a:lnTo>
                    <a:lnTo>
                      <a:pt x="37" y="135"/>
                    </a:lnTo>
                    <a:lnTo>
                      <a:pt x="42" y="137"/>
                    </a:lnTo>
                    <a:lnTo>
                      <a:pt x="45" y="140"/>
                    </a:lnTo>
                    <a:lnTo>
                      <a:pt x="49" y="143"/>
                    </a:lnTo>
                    <a:lnTo>
                      <a:pt x="54" y="144"/>
                    </a:lnTo>
                    <a:lnTo>
                      <a:pt x="59" y="147"/>
                    </a:lnTo>
                    <a:lnTo>
                      <a:pt x="64" y="148"/>
                    </a:lnTo>
                    <a:lnTo>
                      <a:pt x="69" y="149"/>
                    </a:lnTo>
                    <a:lnTo>
                      <a:pt x="73" y="150"/>
                    </a:lnTo>
                    <a:lnTo>
                      <a:pt x="79" y="151"/>
                    </a:lnTo>
                    <a:lnTo>
                      <a:pt x="83" y="152"/>
                    </a:lnTo>
                    <a:lnTo>
                      <a:pt x="89" y="153"/>
                    </a:lnTo>
                    <a:lnTo>
                      <a:pt x="95" y="154"/>
                    </a:lnTo>
                    <a:lnTo>
                      <a:pt x="99" y="154"/>
                    </a:lnTo>
                    <a:lnTo>
                      <a:pt x="105" y="154"/>
                    </a:lnTo>
                    <a:lnTo>
                      <a:pt x="111" y="154"/>
                    </a:lnTo>
                    <a:lnTo>
                      <a:pt x="115" y="154"/>
                    </a:lnTo>
                    <a:lnTo>
                      <a:pt x="121" y="154"/>
                    </a:lnTo>
                    <a:lnTo>
                      <a:pt x="127" y="153"/>
                    </a:lnTo>
                    <a:lnTo>
                      <a:pt x="131" y="152"/>
                    </a:lnTo>
                    <a:lnTo>
                      <a:pt x="137" y="151"/>
                    </a:lnTo>
                    <a:lnTo>
                      <a:pt x="141" y="150"/>
                    </a:lnTo>
                    <a:lnTo>
                      <a:pt x="146" y="149"/>
                    </a:lnTo>
                    <a:lnTo>
                      <a:pt x="152" y="148"/>
                    </a:lnTo>
                    <a:lnTo>
                      <a:pt x="156" y="145"/>
                    </a:lnTo>
                    <a:lnTo>
                      <a:pt x="161" y="143"/>
                    </a:lnTo>
                    <a:lnTo>
                      <a:pt x="165" y="141"/>
                    </a:lnTo>
                    <a:lnTo>
                      <a:pt x="169" y="139"/>
                    </a:lnTo>
                    <a:lnTo>
                      <a:pt x="173" y="136"/>
                    </a:lnTo>
                    <a:lnTo>
                      <a:pt x="178" y="133"/>
                    </a:lnTo>
                    <a:lnTo>
                      <a:pt x="182" y="131"/>
                    </a:lnTo>
                    <a:lnTo>
                      <a:pt x="186" y="127"/>
                    </a:lnTo>
                    <a:lnTo>
                      <a:pt x="188" y="125"/>
                    </a:lnTo>
                    <a:lnTo>
                      <a:pt x="191" y="122"/>
                    </a:lnTo>
                    <a:lnTo>
                      <a:pt x="195" y="118"/>
                    </a:lnTo>
                    <a:lnTo>
                      <a:pt x="197" y="116"/>
                    </a:lnTo>
                    <a:lnTo>
                      <a:pt x="199" y="111"/>
                    </a:lnTo>
                    <a:lnTo>
                      <a:pt x="201" y="108"/>
                    </a:lnTo>
                    <a:lnTo>
                      <a:pt x="203" y="105"/>
                    </a:lnTo>
                    <a:lnTo>
                      <a:pt x="205" y="101"/>
                    </a:lnTo>
                    <a:lnTo>
                      <a:pt x="207" y="98"/>
                    </a:lnTo>
                    <a:lnTo>
                      <a:pt x="208" y="93"/>
                    </a:lnTo>
                    <a:lnTo>
                      <a:pt x="209" y="89"/>
                    </a:lnTo>
                    <a:lnTo>
                      <a:pt x="210" y="85"/>
                    </a:lnTo>
                    <a:lnTo>
                      <a:pt x="210" y="82"/>
                    </a:lnTo>
                    <a:lnTo>
                      <a:pt x="210" y="77"/>
                    </a:lnTo>
                    <a:lnTo>
                      <a:pt x="210" y="74"/>
                    </a:lnTo>
                    <a:lnTo>
                      <a:pt x="210" y="71"/>
                    </a:lnTo>
                    <a:lnTo>
                      <a:pt x="209" y="66"/>
                    </a:lnTo>
                    <a:lnTo>
                      <a:pt x="208" y="61"/>
                    </a:lnTo>
                    <a:lnTo>
                      <a:pt x="207" y="58"/>
                    </a:lnTo>
                    <a:lnTo>
                      <a:pt x="205" y="55"/>
                    </a:lnTo>
                    <a:lnTo>
                      <a:pt x="203" y="51"/>
                    </a:lnTo>
                    <a:lnTo>
                      <a:pt x="201" y="48"/>
                    </a:lnTo>
                    <a:lnTo>
                      <a:pt x="199" y="44"/>
                    </a:lnTo>
                    <a:lnTo>
                      <a:pt x="197" y="40"/>
                    </a:lnTo>
                    <a:lnTo>
                      <a:pt x="195" y="38"/>
                    </a:lnTo>
                    <a:lnTo>
                      <a:pt x="191" y="33"/>
                    </a:lnTo>
                    <a:lnTo>
                      <a:pt x="188" y="31"/>
                    </a:lnTo>
                    <a:lnTo>
                      <a:pt x="186" y="27"/>
                    </a:lnTo>
                    <a:lnTo>
                      <a:pt x="182" y="25"/>
                    </a:lnTo>
                    <a:lnTo>
                      <a:pt x="178" y="23"/>
                    </a:lnTo>
                    <a:lnTo>
                      <a:pt x="173" y="20"/>
                    </a:lnTo>
                    <a:lnTo>
                      <a:pt x="170" y="17"/>
                    </a:lnTo>
                    <a:lnTo>
                      <a:pt x="166" y="15"/>
                    </a:lnTo>
                    <a:lnTo>
                      <a:pt x="162" y="12"/>
                    </a:lnTo>
                    <a:lnTo>
                      <a:pt x="157" y="10"/>
                    </a:lnTo>
                    <a:lnTo>
                      <a:pt x="153" y="8"/>
                    </a:lnTo>
                    <a:lnTo>
                      <a:pt x="147" y="7"/>
                    </a:lnTo>
                    <a:lnTo>
                      <a:pt x="142" y="6"/>
                    </a:lnTo>
                    <a:lnTo>
                      <a:pt x="138" y="5"/>
                    </a:lnTo>
                    <a:lnTo>
                      <a:pt x="132" y="4"/>
                    </a:lnTo>
                    <a:lnTo>
                      <a:pt x="128" y="3"/>
                    </a:lnTo>
                    <a:lnTo>
                      <a:pt x="122" y="1"/>
                    </a:lnTo>
                    <a:lnTo>
                      <a:pt x="116" y="0"/>
                    </a:lnTo>
                    <a:lnTo>
                      <a:pt x="112" y="0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1" name="Freeform 79"/>
              <p:cNvSpPr>
                <a:spLocks/>
              </p:cNvSpPr>
              <p:nvPr/>
            </p:nvSpPr>
            <p:spPr bwMode="auto">
              <a:xfrm>
                <a:off x="3661" y="1724"/>
                <a:ext cx="42" cy="30"/>
              </a:xfrm>
              <a:custGeom>
                <a:avLst/>
                <a:gdLst>
                  <a:gd name="T0" fmla="*/ 0 w 210"/>
                  <a:gd name="T1" fmla="*/ 0 h 151"/>
                  <a:gd name="T2" fmla="*/ 0 w 210"/>
                  <a:gd name="T3" fmla="*/ 0 h 151"/>
                  <a:gd name="T4" fmla="*/ 0 w 210"/>
                  <a:gd name="T5" fmla="*/ 0 h 151"/>
                  <a:gd name="T6" fmla="*/ 0 w 210"/>
                  <a:gd name="T7" fmla="*/ 0 h 151"/>
                  <a:gd name="T8" fmla="*/ 0 w 210"/>
                  <a:gd name="T9" fmla="*/ 0 h 151"/>
                  <a:gd name="T10" fmla="*/ 0 w 210"/>
                  <a:gd name="T11" fmla="*/ 0 h 151"/>
                  <a:gd name="T12" fmla="*/ 0 w 210"/>
                  <a:gd name="T13" fmla="*/ 0 h 151"/>
                  <a:gd name="T14" fmla="*/ 0 w 210"/>
                  <a:gd name="T15" fmla="*/ 0 h 151"/>
                  <a:gd name="T16" fmla="*/ 0 w 210"/>
                  <a:gd name="T17" fmla="*/ 0 h 151"/>
                  <a:gd name="T18" fmla="*/ 0 w 210"/>
                  <a:gd name="T19" fmla="*/ 0 h 151"/>
                  <a:gd name="T20" fmla="*/ 0 w 210"/>
                  <a:gd name="T21" fmla="*/ 0 h 151"/>
                  <a:gd name="T22" fmla="*/ 0 w 210"/>
                  <a:gd name="T23" fmla="*/ 0 h 151"/>
                  <a:gd name="T24" fmla="*/ 0 w 210"/>
                  <a:gd name="T25" fmla="*/ 0 h 151"/>
                  <a:gd name="T26" fmla="*/ 0 w 210"/>
                  <a:gd name="T27" fmla="*/ 0 h 151"/>
                  <a:gd name="T28" fmla="*/ 0 w 210"/>
                  <a:gd name="T29" fmla="*/ 0 h 151"/>
                  <a:gd name="T30" fmla="*/ 0 w 210"/>
                  <a:gd name="T31" fmla="*/ 0 h 151"/>
                  <a:gd name="T32" fmla="*/ 0 w 210"/>
                  <a:gd name="T33" fmla="*/ 0 h 151"/>
                  <a:gd name="T34" fmla="*/ 0 w 210"/>
                  <a:gd name="T35" fmla="*/ 0 h 151"/>
                  <a:gd name="T36" fmla="*/ 0 w 210"/>
                  <a:gd name="T37" fmla="*/ 0 h 151"/>
                  <a:gd name="T38" fmla="*/ 0 w 210"/>
                  <a:gd name="T39" fmla="*/ 0 h 151"/>
                  <a:gd name="T40" fmla="*/ 0 w 210"/>
                  <a:gd name="T41" fmla="*/ 0 h 151"/>
                  <a:gd name="T42" fmla="*/ 0 w 210"/>
                  <a:gd name="T43" fmla="*/ 0 h 151"/>
                  <a:gd name="T44" fmla="*/ 0 w 210"/>
                  <a:gd name="T45" fmla="*/ 0 h 151"/>
                  <a:gd name="T46" fmla="*/ 0 w 210"/>
                  <a:gd name="T47" fmla="*/ 0 h 151"/>
                  <a:gd name="T48" fmla="*/ 0 w 210"/>
                  <a:gd name="T49" fmla="*/ 0 h 151"/>
                  <a:gd name="T50" fmla="*/ 0 w 210"/>
                  <a:gd name="T51" fmla="*/ 0 h 151"/>
                  <a:gd name="T52" fmla="*/ 0 w 210"/>
                  <a:gd name="T53" fmla="*/ 0 h 151"/>
                  <a:gd name="T54" fmla="*/ 0 w 210"/>
                  <a:gd name="T55" fmla="*/ 0 h 151"/>
                  <a:gd name="T56" fmla="*/ 0 w 210"/>
                  <a:gd name="T57" fmla="*/ 0 h 151"/>
                  <a:gd name="T58" fmla="*/ 0 w 210"/>
                  <a:gd name="T59" fmla="*/ 0 h 151"/>
                  <a:gd name="T60" fmla="*/ 0 w 210"/>
                  <a:gd name="T61" fmla="*/ 0 h 151"/>
                  <a:gd name="T62" fmla="*/ 0 w 210"/>
                  <a:gd name="T63" fmla="*/ 0 h 151"/>
                  <a:gd name="T64" fmla="*/ 0 w 210"/>
                  <a:gd name="T65" fmla="*/ 0 h 151"/>
                  <a:gd name="T66" fmla="*/ 0 w 210"/>
                  <a:gd name="T67" fmla="*/ 0 h 151"/>
                  <a:gd name="T68" fmla="*/ 0 w 210"/>
                  <a:gd name="T69" fmla="*/ 0 h 151"/>
                  <a:gd name="T70" fmla="*/ 0 w 210"/>
                  <a:gd name="T71" fmla="*/ 0 h 151"/>
                  <a:gd name="T72" fmla="*/ 0 w 210"/>
                  <a:gd name="T73" fmla="*/ 0 h 151"/>
                  <a:gd name="T74" fmla="*/ 0 w 210"/>
                  <a:gd name="T75" fmla="*/ 0 h 151"/>
                  <a:gd name="T76" fmla="*/ 0 w 210"/>
                  <a:gd name="T77" fmla="*/ 0 h 151"/>
                  <a:gd name="T78" fmla="*/ 0 w 210"/>
                  <a:gd name="T79" fmla="*/ 0 h 151"/>
                  <a:gd name="T80" fmla="*/ 0 w 210"/>
                  <a:gd name="T81" fmla="*/ 0 h 151"/>
                  <a:gd name="T82" fmla="*/ 0 w 210"/>
                  <a:gd name="T83" fmla="*/ 0 h 15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0" h="151">
                    <a:moveTo>
                      <a:pt x="107" y="1"/>
                    </a:moveTo>
                    <a:lnTo>
                      <a:pt x="101" y="0"/>
                    </a:lnTo>
                    <a:lnTo>
                      <a:pt x="96" y="0"/>
                    </a:lnTo>
                    <a:lnTo>
                      <a:pt x="91" y="1"/>
                    </a:lnTo>
                    <a:lnTo>
                      <a:pt x="85" y="2"/>
                    </a:lnTo>
                    <a:lnTo>
                      <a:pt x="81" y="3"/>
                    </a:lnTo>
                    <a:lnTo>
                      <a:pt x="75" y="3"/>
                    </a:lnTo>
                    <a:lnTo>
                      <a:pt x="70" y="4"/>
                    </a:lnTo>
                    <a:lnTo>
                      <a:pt x="65" y="5"/>
                    </a:lnTo>
                    <a:lnTo>
                      <a:pt x="60" y="7"/>
                    </a:lnTo>
                    <a:lnTo>
                      <a:pt x="56" y="9"/>
                    </a:lnTo>
                    <a:lnTo>
                      <a:pt x="51" y="11"/>
                    </a:lnTo>
                    <a:lnTo>
                      <a:pt x="47" y="13"/>
                    </a:lnTo>
                    <a:lnTo>
                      <a:pt x="43" y="15"/>
                    </a:lnTo>
                    <a:lnTo>
                      <a:pt x="36" y="18"/>
                    </a:lnTo>
                    <a:lnTo>
                      <a:pt x="33" y="20"/>
                    </a:lnTo>
                    <a:lnTo>
                      <a:pt x="28" y="23"/>
                    </a:lnTo>
                    <a:lnTo>
                      <a:pt x="25" y="26"/>
                    </a:lnTo>
                    <a:lnTo>
                      <a:pt x="23" y="29"/>
                    </a:lnTo>
                    <a:lnTo>
                      <a:pt x="19" y="31"/>
                    </a:lnTo>
                    <a:lnTo>
                      <a:pt x="16" y="36"/>
                    </a:lnTo>
                    <a:lnTo>
                      <a:pt x="14" y="38"/>
                    </a:lnTo>
                    <a:lnTo>
                      <a:pt x="11" y="41"/>
                    </a:lnTo>
                    <a:lnTo>
                      <a:pt x="8" y="45"/>
                    </a:lnTo>
                    <a:lnTo>
                      <a:pt x="7" y="48"/>
                    </a:lnTo>
                    <a:lnTo>
                      <a:pt x="5" y="53"/>
                    </a:lnTo>
                    <a:lnTo>
                      <a:pt x="3" y="56"/>
                    </a:lnTo>
                    <a:lnTo>
                      <a:pt x="2" y="60"/>
                    </a:lnTo>
                    <a:lnTo>
                      <a:pt x="1" y="63"/>
                    </a:lnTo>
                    <a:lnTo>
                      <a:pt x="0" y="68"/>
                    </a:lnTo>
                    <a:lnTo>
                      <a:pt x="0" y="71"/>
                    </a:lnTo>
                    <a:lnTo>
                      <a:pt x="0" y="74"/>
                    </a:lnTo>
                    <a:lnTo>
                      <a:pt x="0" y="79"/>
                    </a:lnTo>
                    <a:lnTo>
                      <a:pt x="0" y="82"/>
                    </a:lnTo>
                    <a:lnTo>
                      <a:pt x="1" y="86"/>
                    </a:lnTo>
                    <a:lnTo>
                      <a:pt x="2" y="90"/>
                    </a:lnTo>
                    <a:lnTo>
                      <a:pt x="3" y="94"/>
                    </a:lnTo>
                    <a:lnTo>
                      <a:pt x="5" y="97"/>
                    </a:lnTo>
                    <a:lnTo>
                      <a:pt x="7" y="102"/>
                    </a:lnTo>
                    <a:lnTo>
                      <a:pt x="8" y="105"/>
                    </a:lnTo>
                    <a:lnTo>
                      <a:pt x="11" y="107"/>
                    </a:lnTo>
                    <a:lnTo>
                      <a:pt x="14" y="112"/>
                    </a:lnTo>
                    <a:lnTo>
                      <a:pt x="16" y="114"/>
                    </a:lnTo>
                    <a:lnTo>
                      <a:pt x="19" y="119"/>
                    </a:lnTo>
                    <a:lnTo>
                      <a:pt x="23" y="121"/>
                    </a:lnTo>
                    <a:lnTo>
                      <a:pt x="25" y="123"/>
                    </a:lnTo>
                    <a:lnTo>
                      <a:pt x="28" y="127"/>
                    </a:lnTo>
                    <a:lnTo>
                      <a:pt x="33" y="129"/>
                    </a:lnTo>
                    <a:lnTo>
                      <a:pt x="36" y="132"/>
                    </a:lnTo>
                    <a:lnTo>
                      <a:pt x="42" y="134"/>
                    </a:lnTo>
                    <a:lnTo>
                      <a:pt x="45" y="137"/>
                    </a:lnTo>
                    <a:lnTo>
                      <a:pt x="50" y="139"/>
                    </a:lnTo>
                    <a:lnTo>
                      <a:pt x="54" y="140"/>
                    </a:lnTo>
                    <a:lnTo>
                      <a:pt x="59" y="142"/>
                    </a:lnTo>
                    <a:lnTo>
                      <a:pt x="64" y="145"/>
                    </a:lnTo>
                    <a:lnTo>
                      <a:pt x="69" y="146"/>
                    </a:lnTo>
                    <a:lnTo>
                      <a:pt x="74" y="146"/>
                    </a:lnTo>
                    <a:lnTo>
                      <a:pt x="79" y="147"/>
                    </a:lnTo>
                    <a:lnTo>
                      <a:pt x="84" y="148"/>
                    </a:lnTo>
                    <a:lnTo>
                      <a:pt x="90" y="149"/>
                    </a:lnTo>
                    <a:lnTo>
                      <a:pt x="94" y="150"/>
                    </a:lnTo>
                    <a:lnTo>
                      <a:pt x="100" y="150"/>
                    </a:lnTo>
                    <a:lnTo>
                      <a:pt x="105" y="151"/>
                    </a:lnTo>
                    <a:lnTo>
                      <a:pt x="111" y="151"/>
                    </a:lnTo>
                    <a:lnTo>
                      <a:pt x="116" y="151"/>
                    </a:lnTo>
                    <a:lnTo>
                      <a:pt x="120" y="150"/>
                    </a:lnTo>
                    <a:lnTo>
                      <a:pt x="127" y="149"/>
                    </a:lnTo>
                    <a:lnTo>
                      <a:pt x="132" y="148"/>
                    </a:lnTo>
                    <a:lnTo>
                      <a:pt x="137" y="147"/>
                    </a:lnTo>
                    <a:lnTo>
                      <a:pt x="142" y="146"/>
                    </a:lnTo>
                    <a:lnTo>
                      <a:pt x="146" y="146"/>
                    </a:lnTo>
                    <a:lnTo>
                      <a:pt x="151" y="144"/>
                    </a:lnTo>
                    <a:lnTo>
                      <a:pt x="157" y="141"/>
                    </a:lnTo>
                    <a:lnTo>
                      <a:pt x="161" y="140"/>
                    </a:lnTo>
                    <a:lnTo>
                      <a:pt x="166" y="138"/>
                    </a:lnTo>
                    <a:lnTo>
                      <a:pt x="169" y="134"/>
                    </a:lnTo>
                    <a:lnTo>
                      <a:pt x="174" y="133"/>
                    </a:lnTo>
                    <a:lnTo>
                      <a:pt x="177" y="130"/>
                    </a:lnTo>
                    <a:lnTo>
                      <a:pt x="183" y="128"/>
                    </a:lnTo>
                    <a:lnTo>
                      <a:pt x="186" y="124"/>
                    </a:lnTo>
                    <a:lnTo>
                      <a:pt x="188" y="122"/>
                    </a:lnTo>
                    <a:lnTo>
                      <a:pt x="192" y="119"/>
                    </a:lnTo>
                    <a:lnTo>
                      <a:pt x="195" y="115"/>
                    </a:lnTo>
                    <a:lnTo>
                      <a:pt x="197" y="113"/>
                    </a:lnTo>
                    <a:lnTo>
                      <a:pt x="200" y="108"/>
                    </a:lnTo>
                    <a:lnTo>
                      <a:pt x="202" y="106"/>
                    </a:lnTo>
                    <a:lnTo>
                      <a:pt x="203" y="102"/>
                    </a:lnTo>
                    <a:lnTo>
                      <a:pt x="205" y="98"/>
                    </a:lnTo>
                    <a:lnTo>
                      <a:pt x="206" y="95"/>
                    </a:lnTo>
                    <a:lnTo>
                      <a:pt x="208" y="90"/>
                    </a:lnTo>
                    <a:lnTo>
                      <a:pt x="209" y="87"/>
                    </a:lnTo>
                    <a:lnTo>
                      <a:pt x="210" y="83"/>
                    </a:lnTo>
                    <a:lnTo>
                      <a:pt x="210" y="80"/>
                    </a:lnTo>
                    <a:lnTo>
                      <a:pt x="210" y="75"/>
                    </a:lnTo>
                    <a:lnTo>
                      <a:pt x="210" y="72"/>
                    </a:lnTo>
                    <a:lnTo>
                      <a:pt x="210" y="69"/>
                    </a:lnTo>
                    <a:lnTo>
                      <a:pt x="209" y="64"/>
                    </a:lnTo>
                    <a:lnTo>
                      <a:pt x="208" y="61"/>
                    </a:lnTo>
                    <a:lnTo>
                      <a:pt x="206" y="57"/>
                    </a:lnTo>
                    <a:lnTo>
                      <a:pt x="205" y="53"/>
                    </a:lnTo>
                    <a:lnTo>
                      <a:pt x="203" y="49"/>
                    </a:lnTo>
                    <a:lnTo>
                      <a:pt x="202" y="46"/>
                    </a:lnTo>
                    <a:lnTo>
                      <a:pt x="200" y="43"/>
                    </a:lnTo>
                    <a:lnTo>
                      <a:pt x="197" y="39"/>
                    </a:lnTo>
                    <a:lnTo>
                      <a:pt x="195" y="36"/>
                    </a:lnTo>
                    <a:lnTo>
                      <a:pt x="192" y="32"/>
                    </a:lnTo>
                    <a:lnTo>
                      <a:pt x="188" y="30"/>
                    </a:lnTo>
                    <a:lnTo>
                      <a:pt x="186" y="27"/>
                    </a:lnTo>
                    <a:lnTo>
                      <a:pt x="183" y="24"/>
                    </a:lnTo>
                    <a:lnTo>
                      <a:pt x="177" y="21"/>
                    </a:lnTo>
                    <a:lnTo>
                      <a:pt x="174" y="19"/>
                    </a:lnTo>
                    <a:lnTo>
                      <a:pt x="169" y="17"/>
                    </a:lnTo>
                    <a:lnTo>
                      <a:pt x="167" y="14"/>
                    </a:lnTo>
                    <a:lnTo>
                      <a:pt x="162" y="12"/>
                    </a:lnTo>
                    <a:lnTo>
                      <a:pt x="158" y="10"/>
                    </a:lnTo>
                    <a:lnTo>
                      <a:pt x="152" y="9"/>
                    </a:lnTo>
                    <a:lnTo>
                      <a:pt x="147" y="6"/>
                    </a:lnTo>
                    <a:lnTo>
                      <a:pt x="143" y="5"/>
                    </a:lnTo>
                    <a:lnTo>
                      <a:pt x="138" y="4"/>
                    </a:lnTo>
                    <a:lnTo>
                      <a:pt x="133" y="3"/>
                    </a:lnTo>
                    <a:lnTo>
                      <a:pt x="128" y="3"/>
                    </a:lnTo>
                    <a:lnTo>
                      <a:pt x="121" y="2"/>
                    </a:lnTo>
                    <a:lnTo>
                      <a:pt x="117" y="1"/>
                    </a:lnTo>
                    <a:lnTo>
                      <a:pt x="112" y="1"/>
                    </a:lnTo>
                    <a:lnTo>
                      <a:pt x="107" y="1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2" name="Line 80"/>
              <p:cNvSpPr>
                <a:spLocks noChangeShapeType="1"/>
              </p:cNvSpPr>
              <p:nvPr/>
            </p:nvSpPr>
            <p:spPr bwMode="auto">
              <a:xfrm flipV="1">
                <a:off x="3705" y="1501"/>
                <a:ext cx="1" cy="23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" name="Line 81"/>
              <p:cNvSpPr>
                <a:spLocks noChangeShapeType="1"/>
              </p:cNvSpPr>
              <p:nvPr/>
            </p:nvSpPr>
            <p:spPr bwMode="auto">
              <a:xfrm flipV="1">
                <a:off x="3663" y="1501"/>
                <a:ext cx="1" cy="23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4" name="Freeform 82"/>
              <p:cNvSpPr>
                <a:spLocks/>
              </p:cNvSpPr>
              <p:nvPr/>
            </p:nvSpPr>
            <p:spPr bwMode="auto">
              <a:xfrm>
                <a:off x="3611" y="1485"/>
                <a:ext cx="42" cy="32"/>
              </a:xfrm>
              <a:custGeom>
                <a:avLst/>
                <a:gdLst>
                  <a:gd name="T0" fmla="*/ 0 w 210"/>
                  <a:gd name="T1" fmla="*/ 0 h 159"/>
                  <a:gd name="T2" fmla="*/ 0 w 210"/>
                  <a:gd name="T3" fmla="*/ 0 h 159"/>
                  <a:gd name="T4" fmla="*/ 0 w 210"/>
                  <a:gd name="T5" fmla="*/ 0 h 159"/>
                  <a:gd name="T6" fmla="*/ 0 w 210"/>
                  <a:gd name="T7" fmla="*/ 0 h 159"/>
                  <a:gd name="T8" fmla="*/ 0 w 210"/>
                  <a:gd name="T9" fmla="*/ 0 h 159"/>
                  <a:gd name="T10" fmla="*/ 0 w 210"/>
                  <a:gd name="T11" fmla="*/ 0 h 159"/>
                  <a:gd name="T12" fmla="*/ 0 w 210"/>
                  <a:gd name="T13" fmla="*/ 0 h 159"/>
                  <a:gd name="T14" fmla="*/ 0 w 210"/>
                  <a:gd name="T15" fmla="*/ 0 h 159"/>
                  <a:gd name="T16" fmla="*/ 0 w 210"/>
                  <a:gd name="T17" fmla="*/ 0 h 159"/>
                  <a:gd name="T18" fmla="*/ 0 w 210"/>
                  <a:gd name="T19" fmla="*/ 0 h 159"/>
                  <a:gd name="T20" fmla="*/ 0 w 210"/>
                  <a:gd name="T21" fmla="*/ 0 h 159"/>
                  <a:gd name="T22" fmla="*/ 0 w 210"/>
                  <a:gd name="T23" fmla="*/ 0 h 159"/>
                  <a:gd name="T24" fmla="*/ 0 w 210"/>
                  <a:gd name="T25" fmla="*/ 0 h 159"/>
                  <a:gd name="T26" fmla="*/ 0 w 210"/>
                  <a:gd name="T27" fmla="*/ 0 h 159"/>
                  <a:gd name="T28" fmla="*/ 0 w 210"/>
                  <a:gd name="T29" fmla="*/ 0 h 159"/>
                  <a:gd name="T30" fmla="*/ 0 w 210"/>
                  <a:gd name="T31" fmla="*/ 0 h 159"/>
                  <a:gd name="T32" fmla="*/ 0 w 210"/>
                  <a:gd name="T33" fmla="*/ 0 h 159"/>
                  <a:gd name="T34" fmla="*/ 0 w 210"/>
                  <a:gd name="T35" fmla="*/ 0 h 159"/>
                  <a:gd name="T36" fmla="*/ 0 w 210"/>
                  <a:gd name="T37" fmla="*/ 0 h 159"/>
                  <a:gd name="T38" fmla="*/ 0 w 210"/>
                  <a:gd name="T39" fmla="*/ 0 h 159"/>
                  <a:gd name="T40" fmla="*/ 0 w 210"/>
                  <a:gd name="T41" fmla="*/ 0 h 159"/>
                  <a:gd name="T42" fmla="*/ 0 w 210"/>
                  <a:gd name="T43" fmla="*/ 0 h 159"/>
                  <a:gd name="T44" fmla="*/ 0 w 210"/>
                  <a:gd name="T45" fmla="*/ 0 h 159"/>
                  <a:gd name="T46" fmla="*/ 0 w 210"/>
                  <a:gd name="T47" fmla="*/ 0 h 159"/>
                  <a:gd name="T48" fmla="*/ 0 w 210"/>
                  <a:gd name="T49" fmla="*/ 0 h 159"/>
                  <a:gd name="T50" fmla="*/ 0 w 210"/>
                  <a:gd name="T51" fmla="*/ 0 h 159"/>
                  <a:gd name="T52" fmla="*/ 0 w 210"/>
                  <a:gd name="T53" fmla="*/ 0 h 159"/>
                  <a:gd name="T54" fmla="*/ 0 w 210"/>
                  <a:gd name="T55" fmla="*/ 0 h 159"/>
                  <a:gd name="T56" fmla="*/ 0 w 210"/>
                  <a:gd name="T57" fmla="*/ 0 h 159"/>
                  <a:gd name="T58" fmla="*/ 0 w 210"/>
                  <a:gd name="T59" fmla="*/ 0 h 159"/>
                  <a:gd name="T60" fmla="*/ 0 w 210"/>
                  <a:gd name="T61" fmla="*/ 0 h 159"/>
                  <a:gd name="T62" fmla="*/ 0 w 210"/>
                  <a:gd name="T63" fmla="*/ 0 h 159"/>
                  <a:gd name="T64" fmla="*/ 0 w 210"/>
                  <a:gd name="T65" fmla="*/ 0 h 159"/>
                  <a:gd name="T66" fmla="*/ 0 w 210"/>
                  <a:gd name="T67" fmla="*/ 0 h 159"/>
                  <a:gd name="T68" fmla="*/ 0 w 210"/>
                  <a:gd name="T69" fmla="*/ 0 h 159"/>
                  <a:gd name="T70" fmla="*/ 0 w 210"/>
                  <a:gd name="T71" fmla="*/ 0 h 159"/>
                  <a:gd name="T72" fmla="*/ 0 w 210"/>
                  <a:gd name="T73" fmla="*/ 0 h 159"/>
                  <a:gd name="T74" fmla="*/ 0 w 210"/>
                  <a:gd name="T75" fmla="*/ 0 h 159"/>
                  <a:gd name="T76" fmla="*/ 0 w 210"/>
                  <a:gd name="T77" fmla="*/ 0 h 159"/>
                  <a:gd name="T78" fmla="*/ 0 w 210"/>
                  <a:gd name="T79" fmla="*/ 0 h 159"/>
                  <a:gd name="T80" fmla="*/ 0 w 210"/>
                  <a:gd name="T81" fmla="*/ 0 h 159"/>
                  <a:gd name="T82" fmla="*/ 0 w 210"/>
                  <a:gd name="T83" fmla="*/ 0 h 15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0" h="159">
                    <a:moveTo>
                      <a:pt x="104" y="0"/>
                    </a:moveTo>
                    <a:lnTo>
                      <a:pt x="98" y="0"/>
                    </a:lnTo>
                    <a:lnTo>
                      <a:pt x="94" y="0"/>
                    </a:lnTo>
                    <a:lnTo>
                      <a:pt x="89" y="1"/>
                    </a:lnTo>
                    <a:lnTo>
                      <a:pt x="83" y="2"/>
                    </a:lnTo>
                    <a:lnTo>
                      <a:pt x="78" y="4"/>
                    </a:lnTo>
                    <a:lnTo>
                      <a:pt x="72" y="5"/>
                    </a:lnTo>
                    <a:lnTo>
                      <a:pt x="68" y="5"/>
                    </a:lnTo>
                    <a:lnTo>
                      <a:pt x="63" y="7"/>
                    </a:lnTo>
                    <a:lnTo>
                      <a:pt x="59" y="9"/>
                    </a:lnTo>
                    <a:lnTo>
                      <a:pt x="53" y="10"/>
                    </a:lnTo>
                    <a:lnTo>
                      <a:pt x="49" y="13"/>
                    </a:lnTo>
                    <a:lnTo>
                      <a:pt x="44" y="15"/>
                    </a:lnTo>
                    <a:lnTo>
                      <a:pt x="41" y="17"/>
                    </a:lnTo>
                    <a:lnTo>
                      <a:pt x="36" y="19"/>
                    </a:lnTo>
                    <a:lnTo>
                      <a:pt x="33" y="22"/>
                    </a:lnTo>
                    <a:lnTo>
                      <a:pt x="27" y="25"/>
                    </a:lnTo>
                    <a:lnTo>
                      <a:pt x="24" y="27"/>
                    </a:lnTo>
                    <a:lnTo>
                      <a:pt x="21" y="32"/>
                    </a:lnTo>
                    <a:lnTo>
                      <a:pt x="18" y="34"/>
                    </a:lnTo>
                    <a:lnTo>
                      <a:pt x="14" y="38"/>
                    </a:lnTo>
                    <a:lnTo>
                      <a:pt x="12" y="40"/>
                    </a:lnTo>
                    <a:lnTo>
                      <a:pt x="10" y="43"/>
                    </a:lnTo>
                    <a:lnTo>
                      <a:pt x="8" y="48"/>
                    </a:lnTo>
                    <a:lnTo>
                      <a:pt x="7" y="51"/>
                    </a:lnTo>
                    <a:lnTo>
                      <a:pt x="4" y="55"/>
                    </a:lnTo>
                    <a:lnTo>
                      <a:pt x="3" y="59"/>
                    </a:lnTo>
                    <a:lnTo>
                      <a:pt x="2" y="62"/>
                    </a:lnTo>
                    <a:lnTo>
                      <a:pt x="1" y="66"/>
                    </a:lnTo>
                    <a:lnTo>
                      <a:pt x="0" y="70"/>
                    </a:lnTo>
                    <a:lnTo>
                      <a:pt x="0" y="75"/>
                    </a:lnTo>
                    <a:lnTo>
                      <a:pt x="0" y="78"/>
                    </a:lnTo>
                    <a:lnTo>
                      <a:pt x="0" y="82"/>
                    </a:lnTo>
                    <a:lnTo>
                      <a:pt x="0" y="86"/>
                    </a:lnTo>
                    <a:lnTo>
                      <a:pt x="1" y="91"/>
                    </a:lnTo>
                    <a:lnTo>
                      <a:pt x="2" y="94"/>
                    </a:lnTo>
                    <a:lnTo>
                      <a:pt x="3" y="98"/>
                    </a:lnTo>
                    <a:lnTo>
                      <a:pt x="4" y="102"/>
                    </a:lnTo>
                    <a:lnTo>
                      <a:pt x="7" y="106"/>
                    </a:lnTo>
                    <a:lnTo>
                      <a:pt x="8" y="109"/>
                    </a:lnTo>
                    <a:lnTo>
                      <a:pt x="10" y="113"/>
                    </a:lnTo>
                    <a:lnTo>
                      <a:pt x="12" y="117"/>
                    </a:lnTo>
                    <a:lnTo>
                      <a:pt x="14" y="120"/>
                    </a:lnTo>
                    <a:lnTo>
                      <a:pt x="18" y="125"/>
                    </a:lnTo>
                    <a:lnTo>
                      <a:pt x="21" y="127"/>
                    </a:lnTo>
                    <a:lnTo>
                      <a:pt x="22" y="131"/>
                    </a:lnTo>
                    <a:lnTo>
                      <a:pt x="26" y="134"/>
                    </a:lnTo>
                    <a:lnTo>
                      <a:pt x="31" y="136"/>
                    </a:lnTo>
                    <a:lnTo>
                      <a:pt x="35" y="140"/>
                    </a:lnTo>
                    <a:lnTo>
                      <a:pt x="39" y="142"/>
                    </a:lnTo>
                    <a:lnTo>
                      <a:pt x="43" y="144"/>
                    </a:lnTo>
                    <a:lnTo>
                      <a:pt x="47" y="146"/>
                    </a:lnTo>
                    <a:lnTo>
                      <a:pt x="52" y="148"/>
                    </a:lnTo>
                    <a:lnTo>
                      <a:pt x="58" y="150"/>
                    </a:lnTo>
                    <a:lnTo>
                      <a:pt x="62" y="152"/>
                    </a:lnTo>
                    <a:lnTo>
                      <a:pt x="67" y="153"/>
                    </a:lnTo>
                    <a:lnTo>
                      <a:pt x="71" y="154"/>
                    </a:lnTo>
                    <a:lnTo>
                      <a:pt x="77" y="155"/>
                    </a:lnTo>
                    <a:lnTo>
                      <a:pt x="81" y="157"/>
                    </a:lnTo>
                    <a:lnTo>
                      <a:pt x="88" y="158"/>
                    </a:lnTo>
                    <a:lnTo>
                      <a:pt x="93" y="159"/>
                    </a:lnTo>
                    <a:lnTo>
                      <a:pt x="97" y="159"/>
                    </a:lnTo>
                    <a:lnTo>
                      <a:pt x="103" y="159"/>
                    </a:lnTo>
                    <a:lnTo>
                      <a:pt x="109" y="159"/>
                    </a:lnTo>
                    <a:lnTo>
                      <a:pt x="113" y="159"/>
                    </a:lnTo>
                    <a:lnTo>
                      <a:pt x="119" y="158"/>
                    </a:lnTo>
                    <a:lnTo>
                      <a:pt x="124" y="157"/>
                    </a:lnTo>
                    <a:lnTo>
                      <a:pt x="129" y="155"/>
                    </a:lnTo>
                    <a:lnTo>
                      <a:pt x="135" y="154"/>
                    </a:lnTo>
                    <a:lnTo>
                      <a:pt x="139" y="153"/>
                    </a:lnTo>
                    <a:lnTo>
                      <a:pt x="145" y="152"/>
                    </a:lnTo>
                    <a:lnTo>
                      <a:pt x="149" y="150"/>
                    </a:lnTo>
                    <a:lnTo>
                      <a:pt x="154" y="148"/>
                    </a:lnTo>
                    <a:lnTo>
                      <a:pt x="158" y="146"/>
                    </a:lnTo>
                    <a:lnTo>
                      <a:pt x="163" y="144"/>
                    </a:lnTo>
                    <a:lnTo>
                      <a:pt x="166" y="142"/>
                    </a:lnTo>
                    <a:lnTo>
                      <a:pt x="172" y="140"/>
                    </a:lnTo>
                    <a:lnTo>
                      <a:pt x="175" y="136"/>
                    </a:lnTo>
                    <a:lnTo>
                      <a:pt x="180" y="134"/>
                    </a:lnTo>
                    <a:lnTo>
                      <a:pt x="183" y="131"/>
                    </a:lnTo>
                    <a:lnTo>
                      <a:pt x="187" y="127"/>
                    </a:lnTo>
                    <a:lnTo>
                      <a:pt x="190" y="125"/>
                    </a:lnTo>
                    <a:lnTo>
                      <a:pt x="194" y="120"/>
                    </a:lnTo>
                    <a:lnTo>
                      <a:pt x="196" y="118"/>
                    </a:lnTo>
                    <a:lnTo>
                      <a:pt x="198" y="115"/>
                    </a:lnTo>
                    <a:lnTo>
                      <a:pt x="202" y="110"/>
                    </a:lnTo>
                    <a:lnTo>
                      <a:pt x="203" y="107"/>
                    </a:lnTo>
                    <a:lnTo>
                      <a:pt x="205" y="103"/>
                    </a:lnTo>
                    <a:lnTo>
                      <a:pt x="206" y="99"/>
                    </a:lnTo>
                    <a:lnTo>
                      <a:pt x="207" y="95"/>
                    </a:lnTo>
                    <a:lnTo>
                      <a:pt x="208" y="92"/>
                    </a:lnTo>
                    <a:lnTo>
                      <a:pt x="210" y="87"/>
                    </a:lnTo>
                    <a:lnTo>
                      <a:pt x="210" y="83"/>
                    </a:lnTo>
                    <a:lnTo>
                      <a:pt x="210" y="79"/>
                    </a:lnTo>
                    <a:lnTo>
                      <a:pt x="210" y="76"/>
                    </a:lnTo>
                    <a:lnTo>
                      <a:pt x="210" y="72"/>
                    </a:lnTo>
                    <a:lnTo>
                      <a:pt x="208" y="67"/>
                    </a:lnTo>
                    <a:lnTo>
                      <a:pt x="207" y="64"/>
                    </a:lnTo>
                    <a:lnTo>
                      <a:pt x="206" y="60"/>
                    </a:lnTo>
                    <a:lnTo>
                      <a:pt x="205" y="56"/>
                    </a:lnTo>
                    <a:lnTo>
                      <a:pt x="203" y="52"/>
                    </a:lnTo>
                    <a:lnTo>
                      <a:pt x="202" y="49"/>
                    </a:lnTo>
                    <a:lnTo>
                      <a:pt x="198" y="44"/>
                    </a:lnTo>
                    <a:lnTo>
                      <a:pt x="196" y="41"/>
                    </a:lnTo>
                    <a:lnTo>
                      <a:pt x="194" y="38"/>
                    </a:lnTo>
                    <a:lnTo>
                      <a:pt x="190" y="34"/>
                    </a:lnTo>
                    <a:lnTo>
                      <a:pt x="187" y="32"/>
                    </a:lnTo>
                    <a:lnTo>
                      <a:pt x="185" y="27"/>
                    </a:lnTo>
                    <a:lnTo>
                      <a:pt x="181" y="25"/>
                    </a:lnTo>
                    <a:lnTo>
                      <a:pt x="177" y="22"/>
                    </a:lnTo>
                    <a:lnTo>
                      <a:pt x="173" y="19"/>
                    </a:lnTo>
                    <a:lnTo>
                      <a:pt x="168" y="17"/>
                    </a:lnTo>
                    <a:lnTo>
                      <a:pt x="164" y="15"/>
                    </a:lnTo>
                    <a:lnTo>
                      <a:pt x="160" y="13"/>
                    </a:lnTo>
                    <a:lnTo>
                      <a:pt x="155" y="10"/>
                    </a:lnTo>
                    <a:lnTo>
                      <a:pt x="151" y="9"/>
                    </a:lnTo>
                    <a:lnTo>
                      <a:pt x="146" y="7"/>
                    </a:lnTo>
                    <a:lnTo>
                      <a:pt x="140" y="5"/>
                    </a:lnTo>
                    <a:lnTo>
                      <a:pt x="136" y="5"/>
                    </a:lnTo>
                    <a:lnTo>
                      <a:pt x="130" y="4"/>
                    </a:lnTo>
                    <a:lnTo>
                      <a:pt x="126" y="2"/>
                    </a:lnTo>
                    <a:lnTo>
                      <a:pt x="120" y="1"/>
                    </a:lnTo>
                    <a:lnTo>
                      <a:pt x="115" y="0"/>
                    </a:lnTo>
                    <a:lnTo>
                      <a:pt x="110" y="0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5" name="Freeform 83"/>
              <p:cNvSpPr>
                <a:spLocks/>
              </p:cNvSpPr>
              <p:nvPr/>
            </p:nvSpPr>
            <p:spPr bwMode="auto">
              <a:xfrm>
                <a:off x="3610" y="1486"/>
                <a:ext cx="42" cy="32"/>
              </a:xfrm>
              <a:custGeom>
                <a:avLst/>
                <a:gdLst>
                  <a:gd name="T0" fmla="*/ 0 w 211"/>
                  <a:gd name="T1" fmla="*/ 0 h 160"/>
                  <a:gd name="T2" fmla="*/ 0 w 211"/>
                  <a:gd name="T3" fmla="*/ 0 h 160"/>
                  <a:gd name="T4" fmla="*/ 0 w 211"/>
                  <a:gd name="T5" fmla="*/ 0 h 160"/>
                  <a:gd name="T6" fmla="*/ 0 w 211"/>
                  <a:gd name="T7" fmla="*/ 0 h 160"/>
                  <a:gd name="T8" fmla="*/ 0 w 211"/>
                  <a:gd name="T9" fmla="*/ 0 h 160"/>
                  <a:gd name="T10" fmla="*/ 0 w 211"/>
                  <a:gd name="T11" fmla="*/ 0 h 160"/>
                  <a:gd name="T12" fmla="*/ 0 w 211"/>
                  <a:gd name="T13" fmla="*/ 0 h 160"/>
                  <a:gd name="T14" fmla="*/ 0 w 211"/>
                  <a:gd name="T15" fmla="*/ 0 h 160"/>
                  <a:gd name="T16" fmla="*/ 0 w 211"/>
                  <a:gd name="T17" fmla="*/ 0 h 160"/>
                  <a:gd name="T18" fmla="*/ 0 w 211"/>
                  <a:gd name="T19" fmla="*/ 0 h 160"/>
                  <a:gd name="T20" fmla="*/ 0 w 211"/>
                  <a:gd name="T21" fmla="*/ 0 h 160"/>
                  <a:gd name="T22" fmla="*/ 0 w 211"/>
                  <a:gd name="T23" fmla="*/ 0 h 160"/>
                  <a:gd name="T24" fmla="*/ 0 w 211"/>
                  <a:gd name="T25" fmla="*/ 0 h 160"/>
                  <a:gd name="T26" fmla="*/ 0 w 211"/>
                  <a:gd name="T27" fmla="*/ 0 h 160"/>
                  <a:gd name="T28" fmla="*/ 0 w 211"/>
                  <a:gd name="T29" fmla="*/ 0 h 160"/>
                  <a:gd name="T30" fmla="*/ 0 w 211"/>
                  <a:gd name="T31" fmla="*/ 0 h 160"/>
                  <a:gd name="T32" fmla="*/ 0 w 211"/>
                  <a:gd name="T33" fmla="*/ 0 h 160"/>
                  <a:gd name="T34" fmla="*/ 0 w 211"/>
                  <a:gd name="T35" fmla="*/ 0 h 160"/>
                  <a:gd name="T36" fmla="*/ 0 w 211"/>
                  <a:gd name="T37" fmla="*/ 0 h 160"/>
                  <a:gd name="T38" fmla="*/ 0 w 211"/>
                  <a:gd name="T39" fmla="*/ 0 h 160"/>
                  <a:gd name="T40" fmla="*/ 0 w 211"/>
                  <a:gd name="T41" fmla="*/ 0 h 160"/>
                  <a:gd name="T42" fmla="*/ 0 w 211"/>
                  <a:gd name="T43" fmla="*/ 0 h 160"/>
                  <a:gd name="T44" fmla="*/ 0 w 211"/>
                  <a:gd name="T45" fmla="*/ 0 h 160"/>
                  <a:gd name="T46" fmla="*/ 0 w 211"/>
                  <a:gd name="T47" fmla="*/ 0 h 160"/>
                  <a:gd name="T48" fmla="*/ 0 w 211"/>
                  <a:gd name="T49" fmla="*/ 0 h 160"/>
                  <a:gd name="T50" fmla="*/ 0 w 211"/>
                  <a:gd name="T51" fmla="*/ 0 h 160"/>
                  <a:gd name="T52" fmla="*/ 0 w 211"/>
                  <a:gd name="T53" fmla="*/ 0 h 160"/>
                  <a:gd name="T54" fmla="*/ 0 w 211"/>
                  <a:gd name="T55" fmla="*/ 0 h 160"/>
                  <a:gd name="T56" fmla="*/ 0 w 211"/>
                  <a:gd name="T57" fmla="*/ 0 h 160"/>
                  <a:gd name="T58" fmla="*/ 0 w 211"/>
                  <a:gd name="T59" fmla="*/ 0 h 160"/>
                  <a:gd name="T60" fmla="*/ 0 w 211"/>
                  <a:gd name="T61" fmla="*/ 0 h 160"/>
                  <a:gd name="T62" fmla="*/ 0 w 211"/>
                  <a:gd name="T63" fmla="*/ 0 h 160"/>
                  <a:gd name="T64" fmla="*/ 0 w 211"/>
                  <a:gd name="T65" fmla="*/ 0 h 160"/>
                  <a:gd name="T66" fmla="*/ 0 w 211"/>
                  <a:gd name="T67" fmla="*/ 0 h 160"/>
                  <a:gd name="T68" fmla="*/ 0 w 211"/>
                  <a:gd name="T69" fmla="*/ 0 h 160"/>
                  <a:gd name="T70" fmla="*/ 0 w 211"/>
                  <a:gd name="T71" fmla="*/ 0 h 160"/>
                  <a:gd name="T72" fmla="*/ 0 w 211"/>
                  <a:gd name="T73" fmla="*/ 0 h 160"/>
                  <a:gd name="T74" fmla="*/ 0 w 211"/>
                  <a:gd name="T75" fmla="*/ 0 h 160"/>
                  <a:gd name="T76" fmla="*/ 0 w 211"/>
                  <a:gd name="T77" fmla="*/ 0 h 160"/>
                  <a:gd name="T78" fmla="*/ 0 w 211"/>
                  <a:gd name="T79" fmla="*/ 0 h 160"/>
                  <a:gd name="T80" fmla="*/ 0 w 211"/>
                  <a:gd name="T81" fmla="*/ 0 h 160"/>
                  <a:gd name="T82" fmla="*/ 0 w 211"/>
                  <a:gd name="T83" fmla="*/ 0 h 16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1" h="160">
                    <a:moveTo>
                      <a:pt x="106" y="0"/>
                    </a:moveTo>
                    <a:lnTo>
                      <a:pt x="100" y="0"/>
                    </a:lnTo>
                    <a:lnTo>
                      <a:pt x="95" y="0"/>
                    </a:lnTo>
                    <a:lnTo>
                      <a:pt x="90" y="2"/>
                    </a:lnTo>
                    <a:lnTo>
                      <a:pt x="84" y="3"/>
                    </a:lnTo>
                    <a:lnTo>
                      <a:pt x="79" y="3"/>
                    </a:lnTo>
                    <a:lnTo>
                      <a:pt x="74" y="4"/>
                    </a:lnTo>
                    <a:lnTo>
                      <a:pt x="69" y="5"/>
                    </a:lnTo>
                    <a:lnTo>
                      <a:pt x="65" y="7"/>
                    </a:lnTo>
                    <a:lnTo>
                      <a:pt x="59" y="8"/>
                    </a:lnTo>
                    <a:lnTo>
                      <a:pt x="55" y="11"/>
                    </a:lnTo>
                    <a:lnTo>
                      <a:pt x="50" y="13"/>
                    </a:lnTo>
                    <a:lnTo>
                      <a:pt x="45" y="14"/>
                    </a:lnTo>
                    <a:lnTo>
                      <a:pt x="42" y="17"/>
                    </a:lnTo>
                    <a:lnTo>
                      <a:pt x="37" y="20"/>
                    </a:lnTo>
                    <a:lnTo>
                      <a:pt x="33" y="22"/>
                    </a:lnTo>
                    <a:lnTo>
                      <a:pt x="28" y="25"/>
                    </a:lnTo>
                    <a:lnTo>
                      <a:pt x="25" y="29"/>
                    </a:lnTo>
                    <a:lnTo>
                      <a:pt x="23" y="30"/>
                    </a:lnTo>
                    <a:lnTo>
                      <a:pt x="19" y="33"/>
                    </a:lnTo>
                    <a:lnTo>
                      <a:pt x="16" y="37"/>
                    </a:lnTo>
                    <a:lnTo>
                      <a:pt x="14" y="41"/>
                    </a:lnTo>
                    <a:lnTo>
                      <a:pt x="11" y="45"/>
                    </a:lnTo>
                    <a:lnTo>
                      <a:pt x="9" y="47"/>
                    </a:lnTo>
                    <a:lnTo>
                      <a:pt x="8" y="51"/>
                    </a:lnTo>
                    <a:lnTo>
                      <a:pt x="6" y="56"/>
                    </a:lnTo>
                    <a:lnTo>
                      <a:pt x="3" y="59"/>
                    </a:lnTo>
                    <a:lnTo>
                      <a:pt x="2" y="63"/>
                    </a:lnTo>
                    <a:lnTo>
                      <a:pt x="1" y="67"/>
                    </a:lnTo>
                    <a:lnTo>
                      <a:pt x="0" y="71"/>
                    </a:lnTo>
                    <a:lnTo>
                      <a:pt x="0" y="75"/>
                    </a:lnTo>
                    <a:lnTo>
                      <a:pt x="0" y="80"/>
                    </a:lnTo>
                    <a:lnTo>
                      <a:pt x="0" y="83"/>
                    </a:lnTo>
                    <a:lnTo>
                      <a:pt x="0" y="88"/>
                    </a:lnTo>
                    <a:lnTo>
                      <a:pt x="1" y="91"/>
                    </a:lnTo>
                    <a:lnTo>
                      <a:pt x="2" y="96"/>
                    </a:lnTo>
                    <a:lnTo>
                      <a:pt x="3" y="99"/>
                    </a:lnTo>
                    <a:lnTo>
                      <a:pt x="6" y="102"/>
                    </a:lnTo>
                    <a:lnTo>
                      <a:pt x="8" y="107"/>
                    </a:lnTo>
                    <a:lnTo>
                      <a:pt x="9" y="111"/>
                    </a:lnTo>
                    <a:lnTo>
                      <a:pt x="11" y="114"/>
                    </a:lnTo>
                    <a:lnTo>
                      <a:pt x="14" y="118"/>
                    </a:lnTo>
                    <a:lnTo>
                      <a:pt x="16" y="122"/>
                    </a:lnTo>
                    <a:lnTo>
                      <a:pt x="19" y="125"/>
                    </a:lnTo>
                    <a:lnTo>
                      <a:pt x="22" y="129"/>
                    </a:lnTo>
                    <a:lnTo>
                      <a:pt x="24" y="132"/>
                    </a:lnTo>
                    <a:lnTo>
                      <a:pt x="27" y="135"/>
                    </a:lnTo>
                    <a:lnTo>
                      <a:pt x="32" y="139"/>
                    </a:lnTo>
                    <a:lnTo>
                      <a:pt x="36" y="140"/>
                    </a:lnTo>
                    <a:lnTo>
                      <a:pt x="41" y="143"/>
                    </a:lnTo>
                    <a:lnTo>
                      <a:pt x="44" y="146"/>
                    </a:lnTo>
                    <a:lnTo>
                      <a:pt x="49" y="148"/>
                    </a:lnTo>
                    <a:lnTo>
                      <a:pt x="53" y="150"/>
                    </a:lnTo>
                    <a:lnTo>
                      <a:pt x="58" y="151"/>
                    </a:lnTo>
                    <a:lnTo>
                      <a:pt x="64" y="153"/>
                    </a:lnTo>
                    <a:lnTo>
                      <a:pt x="68" y="156"/>
                    </a:lnTo>
                    <a:lnTo>
                      <a:pt x="73" y="157"/>
                    </a:lnTo>
                    <a:lnTo>
                      <a:pt x="78" y="157"/>
                    </a:lnTo>
                    <a:lnTo>
                      <a:pt x="83" y="158"/>
                    </a:lnTo>
                    <a:lnTo>
                      <a:pt x="89" y="159"/>
                    </a:lnTo>
                    <a:lnTo>
                      <a:pt x="94" y="160"/>
                    </a:lnTo>
                    <a:lnTo>
                      <a:pt x="99" y="160"/>
                    </a:lnTo>
                    <a:lnTo>
                      <a:pt x="104" y="160"/>
                    </a:lnTo>
                    <a:lnTo>
                      <a:pt x="110" y="160"/>
                    </a:lnTo>
                    <a:lnTo>
                      <a:pt x="115" y="160"/>
                    </a:lnTo>
                    <a:lnTo>
                      <a:pt x="119" y="159"/>
                    </a:lnTo>
                    <a:lnTo>
                      <a:pt x="126" y="158"/>
                    </a:lnTo>
                    <a:lnTo>
                      <a:pt x="130" y="157"/>
                    </a:lnTo>
                    <a:lnTo>
                      <a:pt x="136" y="157"/>
                    </a:lnTo>
                    <a:lnTo>
                      <a:pt x="141" y="156"/>
                    </a:lnTo>
                    <a:lnTo>
                      <a:pt x="145" y="153"/>
                    </a:lnTo>
                    <a:lnTo>
                      <a:pt x="151" y="151"/>
                    </a:lnTo>
                    <a:lnTo>
                      <a:pt x="155" y="150"/>
                    </a:lnTo>
                    <a:lnTo>
                      <a:pt x="160" y="148"/>
                    </a:lnTo>
                    <a:lnTo>
                      <a:pt x="164" y="146"/>
                    </a:lnTo>
                    <a:lnTo>
                      <a:pt x="168" y="143"/>
                    </a:lnTo>
                    <a:lnTo>
                      <a:pt x="172" y="140"/>
                    </a:lnTo>
                    <a:lnTo>
                      <a:pt x="176" y="139"/>
                    </a:lnTo>
                    <a:lnTo>
                      <a:pt x="181" y="135"/>
                    </a:lnTo>
                    <a:lnTo>
                      <a:pt x="185" y="132"/>
                    </a:lnTo>
                    <a:lnTo>
                      <a:pt x="187" y="129"/>
                    </a:lnTo>
                    <a:lnTo>
                      <a:pt x="192" y="126"/>
                    </a:lnTo>
                    <a:lnTo>
                      <a:pt x="195" y="123"/>
                    </a:lnTo>
                    <a:lnTo>
                      <a:pt x="197" y="118"/>
                    </a:lnTo>
                    <a:lnTo>
                      <a:pt x="200" y="115"/>
                    </a:lnTo>
                    <a:lnTo>
                      <a:pt x="202" y="113"/>
                    </a:lnTo>
                    <a:lnTo>
                      <a:pt x="203" y="108"/>
                    </a:lnTo>
                    <a:lnTo>
                      <a:pt x="205" y="104"/>
                    </a:lnTo>
                    <a:lnTo>
                      <a:pt x="208" y="100"/>
                    </a:lnTo>
                    <a:lnTo>
                      <a:pt x="209" y="96"/>
                    </a:lnTo>
                    <a:lnTo>
                      <a:pt x="210" y="92"/>
                    </a:lnTo>
                    <a:lnTo>
                      <a:pt x="211" y="89"/>
                    </a:lnTo>
                    <a:lnTo>
                      <a:pt x="211" y="84"/>
                    </a:lnTo>
                    <a:lnTo>
                      <a:pt x="211" y="80"/>
                    </a:lnTo>
                    <a:lnTo>
                      <a:pt x="211" y="76"/>
                    </a:lnTo>
                    <a:lnTo>
                      <a:pt x="211" y="72"/>
                    </a:lnTo>
                    <a:lnTo>
                      <a:pt x="210" y="68"/>
                    </a:lnTo>
                    <a:lnTo>
                      <a:pt x="209" y="64"/>
                    </a:lnTo>
                    <a:lnTo>
                      <a:pt x="208" y="60"/>
                    </a:lnTo>
                    <a:lnTo>
                      <a:pt x="205" y="57"/>
                    </a:lnTo>
                    <a:lnTo>
                      <a:pt x="203" y="53"/>
                    </a:lnTo>
                    <a:lnTo>
                      <a:pt x="202" y="48"/>
                    </a:lnTo>
                    <a:lnTo>
                      <a:pt x="200" y="46"/>
                    </a:lnTo>
                    <a:lnTo>
                      <a:pt x="197" y="41"/>
                    </a:lnTo>
                    <a:lnTo>
                      <a:pt x="195" y="38"/>
                    </a:lnTo>
                    <a:lnTo>
                      <a:pt x="192" y="34"/>
                    </a:lnTo>
                    <a:lnTo>
                      <a:pt x="188" y="31"/>
                    </a:lnTo>
                    <a:lnTo>
                      <a:pt x="186" y="29"/>
                    </a:lnTo>
                    <a:lnTo>
                      <a:pt x="183" y="25"/>
                    </a:lnTo>
                    <a:lnTo>
                      <a:pt x="178" y="22"/>
                    </a:lnTo>
                    <a:lnTo>
                      <a:pt x="174" y="20"/>
                    </a:lnTo>
                    <a:lnTo>
                      <a:pt x="169" y="17"/>
                    </a:lnTo>
                    <a:lnTo>
                      <a:pt x="166" y="14"/>
                    </a:lnTo>
                    <a:lnTo>
                      <a:pt x="161" y="13"/>
                    </a:lnTo>
                    <a:lnTo>
                      <a:pt x="157" y="11"/>
                    </a:lnTo>
                    <a:lnTo>
                      <a:pt x="152" y="8"/>
                    </a:lnTo>
                    <a:lnTo>
                      <a:pt x="146" y="7"/>
                    </a:lnTo>
                    <a:lnTo>
                      <a:pt x="142" y="5"/>
                    </a:lnTo>
                    <a:lnTo>
                      <a:pt x="137" y="4"/>
                    </a:lnTo>
                    <a:lnTo>
                      <a:pt x="132" y="3"/>
                    </a:lnTo>
                    <a:lnTo>
                      <a:pt x="127" y="3"/>
                    </a:lnTo>
                    <a:lnTo>
                      <a:pt x="121" y="2"/>
                    </a:lnTo>
                    <a:lnTo>
                      <a:pt x="116" y="0"/>
                    </a:lnTo>
                    <a:lnTo>
                      <a:pt x="111" y="0"/>
                    </a:lnTo>
                    <a:lnTo>
                      <a:pt x="106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6" name="Freeform 84"/>
              <p:cNvSpPr>
                <a:spLocks/>
              </p:cNvSpPr>
              <p:nvPr/>
            </p:nvSpPr>
            <p:spPr bwMode="auto">
              <a:xfrm>
                <a:off x="3610" y="1501"/>
                <a:ext cx="43" cy="237"/>
              </a:xfrm>
              <a:custGeom>
                <a:avLst/>
                <a:gdLst>
                  <a:gd name="T0" fmla="*/ 0 w 216"/>
                  <a:gd name="T1" fmla="*/ 0 h 1184"/>
                  <a:gd name="T2" fmla="*/ 0 w 216"/>
                  <a:gd name="T3" fmla="*/ 0 h 1184"/>
                  <a:gd name="T4" fmla="*/ 0 w 216"/>
                  <a:gd name="T5" fmla="*/ 0 h 1184"/>
                  <a:gd name="T6" fmla="*/ 0 w 216"/>
                  <a:gd name="T7" fmla="*/ 0 h 1184"/>
                  <a:gd name="T8" fmla="*/ 0 w 216"/>
                  <a:gd name="T9" fmla="*/ 0 h 1184"/>
                  <a:gd name="T10" fmla="*/ 0 w 216"/>
                  <a:gd name="T11" fmla="*/ 0 h 1184"/>
                  <a:gd name="T12" fmla="*/ 0 w 216"/>
                  <a:gd name="T13" fmla="*/ 0 h 1184"/>
                  <a:gd name="T14" fmla="*/ 0 w 216"/>
                  <a:gd name="T15" fmla="*/ 0 h 1184"/>
                  <a:gd name="T16" fmla="*/ 0 w 216"/>
                  <a:gd name="T17" fmla="*/ 0 h 1184"/>
                  <a:gd name="T18" fmla="*/ 0 w 216"/>
                  <a:gd name="T19" fmla="*/ 0 h 1184"/>
                  <a:gd name="T20" fmla="*/ 0 w 216"/>
                  <a:gd name="T21" fmla="*/ 0 h 1184"/>
                  <a:gd name="T22" fmla="*/ 0 w 216"/>
                  <a:gd name="T23" fmla="*/ 0 h 1184"/>
                  <a:gd name="T24" fmla="*/ 0 w 216"/>
                  <a:gd name="T25" fmla="*/ 0 h 1184"/>
                  <a:gd name="T26" fmla="*/ 0 w 216"/>
                  <a:gd name="T27" fmla="*/ 0 h 1184"/>
                  <a:gd name="T28" fmla="*/ 0 w 216"/>
                  <a:gd name="T29" fmla="*/ 0 h 1184"/>
                  <a:gd name="T30" fmla="*/ 0 w 216"/>
                  <a:gd name="T31" fmla="*/ 0 h 1184"/>
                  <a:gd name="T32" fmla="*/ 0 w 216"/>
                  <a:gd name="T33" fmla="*/ 0 h 1184"/>
                  <a:gd name="T34" fmla="*/ 0 w 216"/>
                  <a:gd name="T35" fmla="*/ 0 h 1184"/>
                  <a:gd name="T36" fmla="*/ 0 w 216"/>
                  <a:gd name="T37" fmla="*/ 0 h 1184"/>
                  <a:gd name="T38" fmla="*/ 0 w 216"/>
                  <a:gd name="T39" fmla="*/ 0 h 1184"/>
                  <a:gd name="T40" fmla="*/ 0 w 216"/>
                  <a:gd name="T41" fmla="*/ 0 h 1184"/>
                  <a:gd name="T42" fmla="*/ 0 w 216"/>
                  <a:gd name="T43" fmla="*/ 0 h 1184"/>
                  <a:gd name="T44" fmla="*/ 0 w 216"/>
                  <a:gd name="T45" fmla="*/ 0 h 1184"/>
                  <a:gd name="T46" fmla="*/ 0 w 216"/>
                  <a:gd name="T47" fmla="*/ 0 h 1184"/>
                  <a:gd name="T48" fmla="*/ 0 w 216"/>
                  <a:gd name="T49" fmla="*/ 0 h 1184"/>
                  <a:gd name="T50" fmla="*/ 0 w 216"/>
                  <a:gd name="T51" fmla="*/ 0 h 1184"/>
                  <a:gd name="T52" fmla="*/ 0 w 216"/>
                  <a:gd name="T53" fmla="*/ 0 h 1184"/>
                  <a:gd name="T54" fmla="*/ 0 w 216"/>
                  <a:gd name="T55" fmla="*/ 0 h 1184"/>
                  <a:gd name="T56" fmla="*/ 0 w 216"/>
                  <a:gd name="T57" fmla="*/ 0 h 1184"/>
                  <a:gd name="T58" fmla="*/ 0 w 216"/>
                  <a:gd name="T59" fmla="*/ 0 h 1184"/>
                  <a:gd name="T60" fmla="*/ 0 w 216"/>
                  <a:gd name="T61" fmla="*/ 0 h 1184"/>
                  <a:gd name="T62" fmla="*/ 0 w 216"/>
                  <a:gd name="T63" fmla="*/ 0 h 1184"/>
                  <a:gd name="T64" fmla="*/ 0 w 216"/>
                  <a:gd name="T65" fmla="*/ 0 h 1184"/>
                  <a:gd name="T66" fmla="*/ 0 w 216"/>
                  <a:gd name="T67" fmla="*/ 0 h 1184"/>
                  <a:gd name="T68" fmla="*/ 0 w 216"/>
                  <a:gd name="T69" fmla="*/ 0 h 1184"/>
                  <a:gd name="T70" fmla="*/ 0 w 216"/>
                  <a:gd name="T71" fmla="*/ 0 h 1184"/>
                  <a:gd name="T72" fmla="*/ 0 w 216"/>
                  <a:gd name="T73" fmla="*/ 0 h 1184"/>
                  <a:gd name="T74" fmla="*/ 0 w 216"/>
                  <a:gd name="T75" fmla="*/ 0 h 1184"/>
                  <a:gd name="T76" fmla="*/ 0 w 216"/>
                  <a:gd name="T77" fmla="*/ 0 h 1184"/>
                  <a:gd name="T78" fmla="*/ 0 w 216"/>
                  <a:gd name="T79" fmla="*/ 0 h 1184"/>
                  <a:gd name="T80" fmla="*/ 0 w 216"/>
                  <a:gd name="T81" fmla="*/ 0 h 1184"/>
                  <a:gd name="T82" fmla="*/ 0 w 216"/>
                  <a:gd name="T83" fmla="*/ 0 h 1184"/>
                  <a:gd name="T84" fmla="*/ 0 w 216"/>
                  <a:gd name="T85" fmla="*/ 0 h 1184"/>
                  <a:gd name="T86" fmla="*/ 0 w 216"/>
                  <a:gd name="T87" fmla="*/ 0 h 1184"/>
                  <a:gd name="T88" fmla="*/ 0 w 216"/>
                  <a:gd name="T89" fmla="*/ 0 h 1184"/>
                  <a:gd name="T90" fmla="*/ 0 w 216"/>
                  <a:gd name="T91" fmla="*/ 0 h 1184"/>
                  <a:gd name="T92" fmla="*/ 0 w 216"/>
                  <a:gd name="T93" fmla="*/ 0 h 1184"/>
                  <a:gd name="T94" fmla="*/ 0 w 216"/>
                  <a:gd name="T95" fmla="*/ 0 h 1184"/>
                  <a:gd name="T96" fmla="*/ 0 w 216"/>
                  <a:gd name="T97" fmla="*/ 0 h 1184"/>
                  <a:gd name="T98" fmla="*/ 0 w 216"/>
                  <a:gd name="T99" fmla="*/ 0 h 1184"/>
                  <a:gd name="T100" fmla="*/ 0 w 216"/>
                  <a:gd name="T101" fmla="*/ 0 h 1184"/>
                  <a:gd name="T102" fmla="*/ 0 w 216"/>
                  <a:gd name="T103" fmla="*/ 0 h 1184"/>
                  <a:gd name="T104" fmla="*/ 0 w 216"/>
                  <a:gd name="T105" fmla="*/ 0 h 1184"/>
                  <a:gd name="T106" fmla="*/ 0 w 216"/>
                  <a:gd name="T107" fmla="*/ 0 h 1184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216" h="1184">
                    <a:moveTo>
                      <a:pt x="175" y="1184"/>
                    </a:moveTo>
                    <a:lnTo>
                      <a:pt x="175" y="1184"/>
                    </a:lnTo>
                    <a:lnTo>
                      <a:pt x="178" y="1184"/>
                    </a:lnTo>
                    <a:lnTo>
                      <a:pt x="180" y="1184"/>
                    </a:lnTo>
                    <a:lnTo>
                      <a:pt x="183" y="1183"/>
                    </a:lnTo>
                    <a:lnTo>
                      <a:pt x="185" y="1183"/>
                    </a:lnTo>
                    <a:lnTo>
                      <a:pt x="187" y="1183"/>
                    </a:lnTo>
                    <a:lnTo>
                      <a:pt x="189" y="1182"/>
                    </a:lnTo>
                    <a:lnTo>
                      <a:pt x="191" y="1182"/>
                    </a:lnTo>
                    <a:lnTo>
                      <a:pt x="193" y="1181"/>
                    </a:lnTo>
                    <a:lnTo>
                      <a:pt x="195" y="1179"/>
                    </a:lnTo>
                    <a:lnTo>
                      <a:pt x="196" y="1178"/>
                    </a:lnTo>
                    <a:lnTo>
                      <a:pt x="198" y="1177"/>
                    </a:lnTo>
                    <a:lnTo>
                      <a:pt x="200" y="1176"/>
                    </a:lnTo>
                    <a:lnTo>
                      <a:pt x="201" y="1176"/>
                    </a:lnTo>
                    <a:lnTo>
                      <a:pt x="202" y="1174"/>
                    </a:lnTo>
                    <a:lnTo>
                      <a:pt x="203" y="1173"/>
                    </a:lnTo>
                    <a:lnTo>
                      <a:pt x="204" y="1170"/>
                    </a:lnTo>
                    <a:lnTo>
                      <a:pt x="205" y="1169"/>
                    </a:lnTo>
                    <a:lnTo>
                      <a:pt x="208" y="1168"/>
                    </a:lnTo>
                    <a:lnTo>
                      <a:pt x="209" y="1166"/>
                    </a:lnTo>
                    <a:lnTo>
                      <a:pt x="209" y="1165"/>
                    </a:lnTo>
                    <a:lnTo>
                      <a:pt x="209" y="1162"/>
                    </a:lnTo>
                    <a:lnTo>
                      <a:pt x="210" y="1160"/>
                    </a:lnTo>
                    <a:lnTo>
                      <a:pt x="210" y="1159"/>
                    </a:lnTo>
                    <a:lnTo>
                      <a:pt x="210" y="1157"/>
                    </a:lnTo>
                    <a:lnTo>
                      <a:pt x="216" y="29"/>
                    </a:lnTo>
                    <a:lnTo>
                      <a:pt x="216" y="26"/>
                    </a:lnTo>
                    <a:lnTo>
                      <a:pt x="216" y="25"/>
                    </a:lnTo>
                    <a:lnTo>
                      <a:pt x="214" y="23"/>
                    </a:lnTo>
                    <a:lnTo>
                      <a:pt x="214" y="21"/>
                    </a:lnTo>
                    <a:lnTo>
                      <a:pt x="214" y="20"/>
                    </a:lnTo>
                    <a:lnTo>
                      <a:pt x="213" y="17"/>
                    </a:lnTo>
                    <a:lnTo>
                      <a:pt x="212" y="15"/>
                    </a:lnTo>
                    <a:lnTo>
                      <a:pt x="211" y="15"/>
                    </a:lnTo>
                    <a:lnTo>
                      <a:pt x="210" y="13"/>
                    </a:lnTo>
                    <a:lnTo>
                      <a:pt x="209" y="11"/>
                    </a:lnTo>
                    <a:lnTo>
                      <a:pt x="208" y="9"/>
                    </a:lnTo>
                    <a:lnTo>
                      <a:pt x="205" y="9"/>
                    </a:lnTo>
                    <a:lnTo>
                      <a:pt x="204" y="7"/>
                    </a:lnTo>
                    <a:lnTo>
                      <a:pt x="202" y="6"/>
                    </a:lnTo>
                    <a:lnTo>
                      <a:pt x="201" y="5"/>
                    </a:lnTo>
                    <a:lnTo>
                      <a:pt x="198" y="4"/>
                    </a:lnTo>
                    <a:lnTo>
                      <a:pt x="196" y="4"/>
                    </a:lnTo>
                    <a:lnTo>
                      <a:pt x="195" y="3"/>
                    </a:lnTo>
                    <a:lnTo>
                      <a:pt x="193" y="3"/>
                    </a:lnTo>
                    <a:lnTo>
                      <a:pt x="191" y="1"/>
                    </a:lnTo>
                    <a:lnTo>
                      <a:pt x="188" y="1"/>
                    </a:lnTo>
                    <a:lnTo>
                      <a:pt x="186" y="0"/>
                    </a:lnTo>
                    <a:lnTo>
                      <a:pt x="184" y="0"/>
                    </a:lnTo>
                    <a:lnTo>
                      <a:pt x="181" y="0"/>
                    </a:lnTo>
                    <a:lnTo>
                      <a:pt x="41" y="0"/>
                    </a:lnTo>
                    <a:lnTo>
                      <a:pt x="39" y="0"/>
                    </a:lnTo>
                    <a:lnTo>
                      <a:pt x="36" y="0"/>
                    </a:lnTo>
                    <a:lnTo>
                      <a:pt x="33" y="0"/>
                    </a:lnTo>
                    <a:lnTo>
                      <a:pt x="31" y="1"/>
                    </a:lnTo>
                    <a:lnTo>
                      <a:pt x="28" y="1"/>
                    </a:lnTo>
                    <a:lnTo>
                      <a:pt x="26" y="3"/>
                    </a:lnTo>
                    <a:lnTo>
                      <a:pt x="25" y="3"/>
                    </a:lnTo>
                    <a:lnTo>
                      <a:pt x="23" y="4"/>
                    </a:lnTo>
                    <a:lnTo>
                      <a:pt x="20" y="4"/>
                    </a:lnTo>
                    <a:lnTo>
                      <a:pt x="19" y="5"/>
                    </a:lnTo>
                    <a:lnTo>
                      <a:pt x="17" y="6"/>
                    </a:lnTo>
                    <a:lnTo>
                      <a:pt x="16" y="8"/>
                    </a:lnTo>
                    <a:lnTo>
                      <a:pt x="15" y="9"/>
                    </a:lnTo>
                    <a:lnTo>
                      <a:pt x="14" y="11"/>
                    </a:lnTo>
                    <a:lnTo>
                      <a:pt x="13" y="12"/>
                    </a:lnTo>
                    <a:lnTo>
                      <a:pt x="11" y="14"/>
                    </a:lnTo>
                    <a:lnTo>
                      <a:pt x="10" y="15"/>
                    </a:lnTo>
                    <a:lnTo>
                      <a:pt x="9" y="16"/>
                    </a:lnTo>
                    <a:lnTo>
                      <a:pt x="8" y="18"/>
                    </a:lnTo>
                    <a:lnTo>
                      <a:pt x="8" y="20"/>
                    </a:lnTo>
                    <a:lnTo>
                      <a:pt x="8" y="22"/>
                    </a:lnTo>
                    <a:lnTo>
                      <a:pt x="7" y="24"/>
                    </a:lnTo>
                    <a:lnTo>
                      <a:pt x="7" y="25"/>
                    </a:lnTo>
                    <a:lnTo>
                      <a:pt x="7" y="28"/>
                    </a:lnTo>
                    <a:lnTo>
                      <a:pt x="0" y="1156"/>
                    </a:lnTo>
                    <a:lnTo>
                      <a:pt x="0" y="1158"/>
                    </a:lnTo>
                    <a:lnTo>
                      <a:pt x="0" y="1160"/>
                    </a:lnTo>
                    <a:lnTo>
                      <a:pt x="1" y="1161"/>
                    </a:lnTo>
                    <a:lnTo>
                      <a:pt x="1" y="1164"/>
                    </a:lnTo>
                    <a:lnTo>
                      <a:pt x="1" y="1166"/>
                    </a:lnTo>
                    <a:lnTo>
                      <a:pt x="2" y="1167"/>
                    </a:lnTo>
                    <a:lnTo>
                      <a:pt x="3" y="1168"/>
                    </a:lnTo>
                    <a:lnTo>
                      <a:pt x="6" y="1170"/>
                    </a:lnTo>
                    <a:lnTo>
                      <a:pt x="7" y="1171"/>
                    </a:lnTo>
                    <a:lnTo>
                      <a:pt x="8" y="1173"/>
                    </a:lnTo>
                    <a:lnTo>
                      <a:pt x="9" y="1175"/>
                    </a:lnTo>
                    <a:lnTo>
                      <a:pt x="10" y="1176"/>
                    </a:lnTo>
                    <a:lnTo>
                      <a:pt x="11" y="1176"/>
                    </a:lnTo>
                    <a:lnTo>
                      <a:pt x="14" y="1177"/>
                    </a:lnTo>
                    <a:lnTo>
                      <a:pt x="15" y="1179"/>
                    </a:lnTo>
                    <a:lnTo>
                      <a:pt x="17" y="1181"/>
                    </a:lnTo>
                    <a:lnTo>
                      <a:pt x="19" y="1181"/>
                    </a:lnTo>
                    <a:lnTo>
                      <a:pt x="20" y="1182"/>
                    </a:lnTo>
                    <a:lnTo>
                      <a:pt x="23" y="1182"/>
                    </a:lnTo>
                    <a:lnTo>
                      <a:pt x="25" y="1183"/>
                    </a:lnTo>
                    <a:lnTo>
                      <a:pt x="27" y="1183"/>
                    </a:lnTo>
                    <a:lnTo>
                      <a:pt x="30" y="1184"/>
                    </a:lnTo>
                    <a:lnTo>
                      <a:pt x="32" y="1184"/>
                    </a:lnTo>
                    <a:lnTo>
                      <a:pt x="35" y="1184"/>
                    </a:lnTo>
                    <a:lnTo>
                      <a:pt x="175" y="118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7" name="Freeform 85"/>
              <p:cNvSpPr>
                <a:spLocks/>
              </p:cNvSpPr>
              <p:nvPr/>
            </p:nvSpPr>
            <p:spPr bwMode="auto">
              <a:xfrm>
                <a:off x="3610" y="1723"/>
                <a:ext cx="42" cy="31"/>
              </a:xfrm>
              <a:custGeom>
                <a:avLst/>
                <a:gdLst>
                  <a:gd name="T0" fmla="*/ 0 w 211"/>
                  <a:gd name="T1" fmla="*/ 0 h 154"/>
                  <a:gd name="T2" fmla="*/ 0 w 211"/>
                  <a:gd name="T3" fmla="*/ 0 h 154"/>
                  <a:gd name="T4" fmla="*/ 0 w 211"/>
                  <a:gd name="T5" fmla="*/ 0 h 154"/>
                  <a:gd name="T6" fmla="*/ 0 w 211"/>
                  <a:gd name="T7" fmla="*/ 0 h 154"/>
                  <a:gd name="T8" fmla="*/ 0 w 211"/>
                  <a:gd name="T9" fmla="*/ 0 h 154"/>
                  <a:gd name="T10" fmla="*/ 0 w 211"/>
                  <a:gd name="T11" fmla="*/ 0 h 154"/>
                  <a:gd name="T12" fmla="*/ 0 w 211"/>
                  <a:gd name="T13" fmla="*/ 0 h 154"/>
                  <a:gd name="T14" fmla="*/ 0 w 211"/>
                  <a:gd name="T15" fmla="*/ 0 h 154"/>
                  <a:gd name="T16" fmla="*/ 0 w 211"/>
                  <a:gd name="T17" fmla="*/ 0 h 154"/>
                  <a:gd name="T18" fmla="*/ 0 w 211"/>
                  <a:gd name="T19" fmla="*/ 0 h 154"/>
                  <a:gd name="T20" fmla="*/ 0 w 211"/>
                  <a:gd name="T21" fmla="*/ 0 h 154"/>
                  <a:gd name="T22" fmla="*/ 0 w 211"/>
                  <a:gd name="T23" fmla="*/ 0 h 154"/>
                  <a:gd name="T24" fmla="*/ 0 w 211"/>
                  <a:gd name="T25" fmla="*/ 0 h 154"/>
                  <a:gd name="T26" fmla="*/ 0 w 211"/>
                  <a:gd name="T27" fmla="*/ 0 h 154"/>
                  <a:gd name="T28" fmla="*/ 0 w 211"/>
                  <a:gd name="T29" fmla="*/ 0 h 154"/>
                  <a:gd name="T30" fmla="*/ 0 w 211"/>
                  <a:gd name="T31" fmla="*/ 0 h 154"/>
                  <a:gd name="T32" fmla="*/ 0 w 211"/>
                  <a:gd name="T33" fmla="*/ 0 h 154"/>
                  <a:gd name="T34" fmla="*/ 0 w 211"/>
                  <a:gd name="T35" fmla="*/ 0 h 154"/>
                  <a:gd name="T36" fmla="*/ 0 w 211"/>
                  <a:gd name="T37" fmla="*/ 0 h 154"/>
                  <a:gd name="T38" fmla="*/ 0 w 211"/>
                  <a:gd name="T39" fmla="*/ 0 h 154"/>
                  <a:gd name="T40" fmla="*/ 0 w 211"/>
                  <a:gd name="T41" fmla="*/ 0 h 154"/>
                  <a:gd name="T42" fmla="*/ 0 w 211"/>
                  <a:gd name="T43" fmla="*/ 0 h 154"/>
                  <a:gd name="T44" fmla="*/ 0 w 211"/>
                  <a:gd name="T45" fmla="*/ 0 h 154"/>
                  <a:gd name="T46" fmla="*/ 0 w 211"/>
                  <a:gd name="T47" fmla="*/ 0 h 154"/>
                  <a:gd name="T48" fmla="*/ 0 w 211"/>
                  <a:gd name="T49" fmla="*/ 0 h 154"/>
                  <a:gd name="T50" fmla="*/ 0 w 211"/>
                  <a:gd name="T51" fmla="*/ 0 h 154"/>
                  <a:gd name="T52" fmla="*/ 0 w 211"/>
                  <a:gd name="T53" fmla="*/ 0 h 154"/>
                  <a:gd name="T54" fmla="*/ 0 w 211"/>
                  <a:gd name="T55" fmla="*/ 0 h 154"/>
                  <a:gd name="T56" fmla="*/ 0 w 211"/>
                  <a:gd name="T57" fmla="*/ 0 h 154"/>
                  <a:gd name="T58" fmla="*/ 0 w 211"/>
                  <a:gd name="T59" fmla="*/ 0 h 154"/>
                  <a:gd name="T60" fmla="*/ 0 w 211"/>
                  <a:gd name="T61" fmla="*/ 0 h 154"/>
                  <a:gd name="T62" fmla="*/ 0 w 211"/>
                  <a:gd name="T63" fmla="*/ 0 h 154"/>
                  <a:gd name="T64" fmla="*/ 0 w 211"/>
                  <a:gd name="T65" fmla="*/ 0 h 154"/>
                  <a:gd name="T66" fmla="*/ 0 w 211"/>
                  <a:gd name="T67" fmla="*/ 0 h 154"/>
                  <a:gd name="T68" fmla="*/ 0 w 211"/>
                  <a:gd name="T69" fmla="*/ 0 h 154"/>
                  <a:gd name="T70" fmla="*/ 0 w 211"/>
                  <a:gd name="T71" fmla="*/ 0 h 154"/>
                  <a:gd name="T72" fmla="*/ 0 w 211"/>
                  <a:gd name="T73" fmla="*/ 0 h 154"/>
                  <a:gd name="T74" fmla="*/ 0 w 211"/>
                  <a:gd name="T75" fmla="*/ 0 h 154"/>
                  <a:gd name="T76" fmla="*/ 0 w 211"/>
                  <a:gd name="T77" fmla="*/ 0 h 154"/>
                  <a:gd name="T78" fmla="*/ 0 w 211"/>
                  <a:gd name="T79" fmla="*/ 0 h 154"/>
                  <a:gd name="T80" fmla="*/ 0 w 211"/>
                  <a:gd name="T81" fmla="*/ 0 h 154"/>
                  <a:gd name="T82" fmla="*/ 0 w 211"/>
                  <a:gd name="T83" fmla="*/ 0 h 15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1" h="154">
                    <a:moveTo>
                      <a:pt x="107" y="0"/>
                    </a:moveTo>
                    <a:lnTo>
                      <a:pt x="101" y="0"/>
                    </a:lnTo>
                    <a:lnTo>
                      <a:pt x="96" y="0"/>
                    </a:lnTo>
                    <a:lnTo>
                      <a:pt x="91" y="0"/>
                    </a:lnTo>
                    <a:lnTo>
                      <a:pt x="85" y="1"/>
                    </a:lnTo>
                    <a:lnTo>
                      <a:pt x="80" y="3"/>
                    </a:lnTo>
                    <a:lnTo>
                      <a:pt x="75" y="4"/>
                    </a:lnTo>
                    <a:lnTo>
                      <a:pt x="70" y="5"/>
                    </a:lnTo>
                    <a:lnTo>
                      <a:pt x="66" y="6"/>
                    </a:lnTo>
                    <a:lnTo>
                      <a:pt x="60" y="7"/>
                    </a:lnTo>
                    <a:lnTo>
                      <a:pt x="56" y="9"/>
                    </a:lnTo>
                    <a:lnTo>
                      <a:pt x="51" y="12"/>
                    </a:lnTo>
                    <a:lnTo>
                      <a:pt x="46" y="14"/>
                    </a:lnTo>
                    <a:lnTo>
                      <a:pt x="43" y="16"/>
                    </a:lnTo>
                    <a:lnTo>
                      <a:pt x="38" y="18"/>
                    </a:lnTo>
                    <a:lnTo>
                      <a:pt x="33" y="22"/>
                    </a:lnTo>
                    <a:lnTo>
                      <a:pt x="28" y="24"/>
                    </a:lnTo>
                    <a:lnTo>
                      <a:pt x="25" y="27"/>
                    </a:lnTo>
                    <a:lnTo>
                      <a:pt x="23" y="30"/>
                    </a:lnTo>
                    <a:lnTo>
                      <a:pt x="19" y="32"/>
                    </a:lnTo>
                    <a:lnTo>
                      <a:pt x="16" y="35"/>
                    </a:lnTo>
                    <a:lnTo>
                      <a:pt x="14" y="39"/>
                    </a:lnTo>
                    <a:lnTo>
                      <a:pt x="11" y="42"/>
                    </a:lnTo>
                    <a:lnTo>
                      <a:pt x="9" y="46"/>
                    </a:lnTo>
                    <a:lnTo>
                      <a:pt x="8" y="50"/>
                    </a:lnTo>
                    <a:lnTo>
                      <a:pt x="4" y="52"/>
                    </a:lnTo>
                    <a:lnTo>
                      <a:pt x="3" y="56"/>
                    </a:lnTo>
                    <a:lnTo>
                      <a:pt x="2" y="60"/>
                    </a:lnTo>
                    <a:lnTo>
                      <a:pt x="1" y="65"/>
                    </a:lnTo>
                    <a:lnTo>
                      <a:pt x="0" y="68"/>
                    </a:lnTo>
                    <a:lnTo>
                      <a:pt x="0" y="72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0" y="83"/>
                    </a:lnTo>
                    <a:lnTo>
                      <a:pt x="1" y="88"/>
                    </a:lnTo>
                    <a:lnTo>
                      <a:pt x="2" y="92"/>
                    </a:lnTo>
                    <a:lnTo>
                      <a:pt x="3" y="96"/>
                    </a:lnTo>
                    <a:lnTo>
                      <a:pt x="4" y="99"/>
                    </a:lnTo>
                    <a:lnTo>
                      <a:pt x="8" y="102"/>
                    </a:lnTo>
                    <a:lnTo>
                      <a:pt x="9" y="106"/>
                    </a:lnTo>
                    <a:lnTo>
                      <a:pt x="11" y="110"/>
                    </a:lnTo>
                    <a:lnTo>
                      <a:pt x="14" y="114"/>
                    </a:lnTo>
                    <a:lnTo>
                      <a:pt x="16" y="116"/>
                    </a:lnTo>
                    <a:lnTo>
                      <a:pt x="19" y="120"/>
                    </a:lnTo>
                    <a:lnTo>
                      <a:pt x="23" y="124"/>
                    </a:lnTo>
                    <a:lnTo>
                      <a:pt x="25" y="126"/>
                    </a:lnTo>
                    <a:lnTo>
                      <a:pt x="28" y="130"/>
                    </a:lnTo>
                    <a:lnTo>
                      <a:pt x="33" y="132"/>
                    </a:lnTo>
                    <a:lnTo>
                      <a:pt x="37" y="135"/>
                    </a:lnTo>
                    <a:lnTo>
                      <a:pt x="42" y="137"/>
                    </a:lnTo>
                    <a:lnTo>
                      <a:pt x="45" y="140"/>
                    </a:lnTo>
                    <a:lnTo>
                      <a:pt x="50" y="143"/>
                    </a:lnTo>
                    <a:lnTo>
                      <a:pt x="54" y="144"/>
                    </a:lnTo>
                    <a:lnTo>
                      <a:pt x="59" y="147"/>
                    </a:lnTo>
                    <a:lnTo>
                      <a:pt x="65" y="148"/>
                    </a:lnTo>
                    <a:lnTo>
                      <a:pt x="69" y="149"/>
                    </a:lnTo>
                    <a:lnTo>
                      <a:pt x="74" y="150"/>
                    </a:lnTo>
                    <a:lnTo>
                      <a:pt x="79" y="151"/>
                    </a:lnTo>
                    <a:lnTo>
                      <a:pt x="84" y="152"/>
                    </a:lnTo>
                    <a:lnTo>
                      <a:pt x="90" y="153"/>
                    </a:lnTo>
                    <a:lnTo>
                      <a:pt x="95" y="154"/>
                    </a:lnTo>
                    <a:lnTo>
                      <a:pt x="100" y="154"/>
                    </a:lnTo>
                    <a:lnTo>
                      <a:pt x="105" y="154"/>
                    </a:lnTo>
                    <a:lnTo>
                      <a:pt x="111" y="154"/>
                    </a:lnTo>
                    <a:lnTo>
                      <a:pt x="116" y="154"/>
                    </a:lnTo>
                    <a:lnTo>
                      <a:pt x="120" y="153"/>
                    </a:lnTo>
                    <a:lnTo>
                      <a:pt x="127" y="152"/>
                    </a:lnTo>
                    <a:lnTo>
                      <a:pt x="131" y="151"/>
                    </a:lnTo>
                    <a:lnTo>
                      <a:pt x="137" y="150"/>
                    </a:lnTo>
                    <a:lnTo>
                      <a:pt x="142" y="149"/>
                    </a:lnTo>
                    <a:lnTo>
                      <a:pt x="146" y="148"/>
                    </a:lnTo>
                    <a:lnTo>
                      <a:pt x="152" y="147"/>
                    </a:lnTo>
                    <a:lnTo>
                      <a:pt x="156" y="144"/>
                    </a:lnTo>
                    <a:lnTo>
                      <a:pt x="161" y="143"/>
                    </a:lnTo>
                    <a:lnTo>
                      <a:pt x="165" y="140"/>
                    </a:lnTo>
                    <a:lnTo>
                      <a:pt x="169" y="137"/>
                    </a:lnTo>
                    <a:lnTo>
                      <a:pt x="173" y="135"/>
                    </a:lnTo>
                    <a:lnTo>
                      <a:pt x="177" y="132"/>
                    </a:lnTo>
                    <a:lnTo>
                      <a:pt x="182" y="130"/>
                    </a:lnTo>
                    <a:lnTo>
                      <a:pt x="186" y="126"/>
                    </a:lnTo>
                    <a:lnTo>
                      <a:pt x="188" y="124"/>
                    </a:lnTo>
                    <a:lnTo>
                      <a:pt x="192" y="122"/>
                    </a:lnTo>
                    <a:lnTo>
                      <a:pt x="195" y="117"/>
                    </a:lnTo>
                    <a:lnTo>
                      <a:pt x="197" y="115"/>
                    </a:lnTo>
                    <a:lnTo>
                      <a:pt x="199" y="110"/>
                    </a:lnTo>
                    <a:lnTo>
                      <a:pt x="202" y="107"/>
                    </a:lnTo>
                    <a:lnTo>
                      <a:pt x="203" y="103"/>
                    </a:lnTo>
                    <a:lnTo>
                      <a:pt x="205" y="100"/>
                    </a:lnTo>
                    <a:lnTo>
                      <a:pt x="206" y="97"/>
                    </a:lnTo>
                    <a:lnTo>
                      <a:pt x="209" y="93"/>
                    </a:lnTo>
                    <a:lnTo>
                      <a:pt x="210" y="89"/>
                    </a:lnTo>
                    <a:lnTo>
                      <a:pt x="211" y="84"/>
                    </a:lnTo>
                    <a:lnTo>
                      <a:pt x="211" y="81"/>
                    </a:lnTo>
                    <a:lnTo>
                      <a:pt x="211" y="77"/>
                    </a:lnTo>
                    <a:lnTo>
                      <a:pt x="211" y="73"/>
                    </a:lnTo>
                    <a:lnTo>
                      <a:pt x="211" y="69"/>
                    </a:lnTo>
                    <a:lnTo>
                      <a:pt x="210" y="66"/>
                    </a:lnTo>
                    <a:lnTo>
                      <a:pt x="209" y="60"/>
                    </a:lnTo>
                    <a:lnTo>
                      <a:pt x="206" y="57"/>
                    </a:lnTo>
                    <a:lnTo>
                      <a:pt x="205" y="54"/>
                    </a:lnTo>
                    <a:lnTo>
                      <a:pt x="203" y="50"/>
                    </a:lnTo>
                    <a:lnTo>
                      <a:pt x="202" y="47"/>
                    </a:lnTo>
                    <a:lnTo>
                      <a:pt x="199" y="43"/>
                    </a:lnTo>
                    <a:lnTo>
                      <a:pt x="197" y="39"/>
                    </a:lnTo>
                    <a:lnTo>
                      <a:pt x="195" y="37"/>
                    </a:lnTo>
                    <a:lnTo>
                      <a:pt x="192" y="33"/>
                    </a:lnTo>
                    <a:lnTo>
                      <a:pt x="188" y="30"/>
                    </a:lnTo>
                    <a:lnTo>
                      <a:pt x="186" y="27"/>
                    </a:lnTo>
                    <a:lnTo>
                      <a:pt x="182" y="24"/>
                    </a:lnTo>
                    <a:lnTo>
                      <a:pt x="177" y="22"/>
                    </a:lnTo>
                    <a:lnTo>
                      <a:pt x="175" y="18"/>
                    </a:lnTo>
                    <a:lnTo>
                      <a:pt x="170" y="16"/>
                    </a:lnTo>
                    <a:lnTo>
                      <a:pt x="167" y="14"/>
                    </a:lnTo>
                    <a:lnTo>
                      <a:pt x="162" y="12"/>
                    </a:lnTo>
                    <a:lnTo>
                      <a:pt x="158" y="9"/>
                    </a:lnTo>
                    <a:lnTo>
                      <a:pt x="153" y="7"/>
                    </a:lnTo>
                    <a:lnTo>
                      <a:pt x="147" y="6"/>
                    </a:lnTo>
                    <a:lnTo>
                      <a:pt x="143" y="5"/>
                    </a:lnTo>
                    <a:lnTo>
                      <a:pt x="138" y="4"/>
                    </a:lnTo>
                    <a:lnTo>
                      <a:pt x="133" y="3"/>
                    </a:lnTo>
                    <a:lnTo>
                      <a:pt x="128" y="1"/>
                    </a:lnTo>
                    <a:lnTo>
                      <a:pt x="122" y="0"/>
                    </a:lnTo>
                    <a:lnTo>
                      <a:pt x="117" y="0"/>
                    </a:lnTo>
                    <a:lnTo>
                      <a:pt x="112" y="0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8" name="Freeform 86"/>
              <p:cNvSpPr>
                <a:spLocks/>
              </p:cNvSpPr>
              <p:nvPr/>
            </p:nvSpPr>
            <p:spPr bwMode="auto">
              <a:xfrm>
                <a:off x="3609" y="1724"/>
                <a:ext cx="42" cy="30"/>
              </a:xfrm>
              <a:custGeom>
                <a:avLst/>
                <a:gdLst>
                  <a:gd name="T0" fmla="*/ 0 w 210"/>
                  <a:gd name="T1" fmla="*/ 0 h 150"/>
                  <a:gd name="T2" fmla="*/ 0 w 210"/>
                  <a:gd name="T3" fmla="*/ 0 h 150"/>
                  <a:gd name="T4" fmla="*/ 0 w 210"/>
                  <a:gd name="T5" fmla="*/ 0 h 150"/>
                  <a:gd name="T6" fmla="*/ 0 w 210"/>
                  <a:gd name="T7" fmla="*/ 0 h 150"/>
                  <a:gd name="T8" fmla="*/ 0 w 210"/>
                  <a:gd name="T9" fmla="*/ 0 h 150"/>
                  <a:gd name="T10" fmla="*/ 0 w 210"/>
                  <a:gd name="T11" fmla="*/ 0 h 150"/>
                  <a:gd name="T12" fmla="*/ 0 w 210"/>
                  <a:gd name="T13" fmla="*/ 0 h 150"/>
                  <a:gd name="T14" fmla="*/ 0 w 210"/>
                  <a:gd name="T15" fmla="*/ 0 h 150"/>
                  <a:gd name="T16" fmla="*/ 0 w 210"/>
                  <a:gd name="T17" fmla="*/ 0 h 150"/>
                  <a:gd name="T18" fmla="*/ 0 w 210"/>
                  <a:gd name="T19" fmla="*/ 0 h 150"/>
                  <a:gd name="T20" fmla="*/ 0 w 210"/>
                  <a:gd name="T21" fmla="*/ 0 h 150"/>
                  <a:gd name="T22" fmla="*/ 0 w 210"/>
                  <a:gd name="T23" fmla="*/ 0 h 150"/>
                  <a:gd name="T24" fmla="*/ 0 w 210"/>
                  <a:gd name="T25" fmla="*/ 0 h 150"/>
                  <a:gd name="T26" fmla="*/ 0 w 210"/>
                  <a:gd name="T27" fmla="*/ 0 h 150"/>
                  <a:gd name="T28" fmla="*/ 0 w 210"/>
                  <a:gd name="T29" fmla="*/ 0 h 150"/>
                  <a:gd name="T30" fmla="*/ 0 w 210"/>
                  <a:gd name="T31" fmla="*/ 0 h 150"/>
                  <a:gd name="T32" fmla="*/ 0 w 210"/>
                  <a:gd name="T33" fmla="*/ 0 h 150"/>
                  <a:gd name="T34" fmla="*/ 0 w 210"/>
                  <a:gd name="T35" fmla="*/ 0 h 150"/>
                  <a:gd name="T36" fmla="*/ 0 w 210"/>
                  <a:gd name="T37" fmla="*/ 0 h 150"/>
                  <a:gd name="T38" fmla="*/ 0 w 210"/>
                  <a:gd name="T39" fmla="*/ 0 h 150"/>
                  <a:gd name="T40" fmla="*/ 0 w 210"/>
                  <a:gd name="T41" fmla="*/ 0 h 150"/>
                  <a:gd name="T42" fmla="*/ 0 w 210"/>
                  <a:gd name="T43" fmla="*/ 0 h 150"/>
                  <a:gd name="T44" fmla="*/ 0 w 210"/>
                  <a:gd name="T45" fmla="*/ 0 h 150"/>
                  <a:gd name="T46" fmla="*/ 0 w 210"/>
                  <a:gd name="T47" fmla="*/ 0 h 150"/>
                  <a:gd name="T48" fmla="*/ 0 w 210"/>
                  <a:gd name="T49" fmla="*/ 0 h 150"/>
                  <a:gd name="T50" fmla="*/ 0 w 210"/>
                  <a:gd name="T51" fmla="*/ 0 h 150"/>
                  <a:gd name="T52" fmla="*/ 0 w 210"/>
                  <a:gd name="T53" fmla="*/ 0 h 150"/>
                  <a:gd name="T54" fmla="*/ 0 w 210"/>
                  <a:gd name="T55" fmla="*/ 0 h 150"/>
                  <a:gd name="T56" fmla="*/ 0 w 210"/>
                  <a:gd name="T57" fmla="*/ 0 h 150"/>
                  <a:gd name="T58" fmla="*/ 0 w 210"/>
                  <a:gd name="T59" fmla="*/ 0 h 150"/>
                  <a:gd name="T60" fmla="*/ 0 w 210"/>
                  <a:gd name="T61" fmla="*/ 0 h 150"/>
                  <a:gd name="T62" fmla="*/ 0 w 210"/>
                  <a:gd name="T63" fmla="*/ 0 h 150"/>
                  <a:gd name="T64" fmla="*/ 0 w 210"/>
                  <a:gd name="T65" fmla="*/ 0 h 150"/>
                  <a:gd name="T66" fmla="*/ 0 w 210"/>
                  <a:gd name="T67" fmla="*/ 0 h 150"/>
                  <a:gd name="T68" fmla="*/ 0 w 210"/>
                  <a:gd name="T69" fmla="*/ 0 h 150"/>
                  <a:gd name="T70" fmla="*/ 0 w 210"/>
                  <a:gd name="T71" fmla="*/ 0 h 150"/>
                  <a:gd name="T72" fmla="*/ 0 w 210"/>
                  <a:gd name="T73" fmla="*/ 0 h 150"/>
                  <a:gd name="T74" fmla="*/ 0 w 210"/>
                  <a:gd name="T75" fmla="*/ 0 h 150"/>
                  <a:gd name="T76" fmla="*/ 0 w 210"/>
                  <a:gd name="T77" fmla="*/ 0 h 150"/>
                  <a:gd name="T78" fmla="*/ 0 w 210"/>
                  <a:gd name="T79" fmla="*/ 0 h 150"/>
                  <a:gd name="T80" fmla="*/ 0 w 210"/>
                  <a:gd name="T81" fmla="*/ 0 h 150"/>
                  <a:gd name="T82" fmla="*/ 0 w 210"/>
                  <a:gd name="T83" fmla="*/ 0 h 15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0" h="150">
                    <a:moveTo>
                      <a:pt x="107" y="0"/>
                    </a:moveTo>
                    <a:lnTo>
                      <a:pt x="101" y="0"/>
                    </a:lnTo>
                    <a:lnTo>
                      <a:pt x="96" y="0"/>
                    </a:lnTo>
                    <a:lnTo>
                      <a:pt x="91" y="1"/>
                    </a:lnTo>
                    <a:lnTo>
                      <a:pt x="85" y="2"/>
                    </a:lnTo>
                    <a:lnTo>
                      <a:pt x="81" y="3"/>
                    </a:lnTo>
                    <a:lnTo>
                      <a:pt x="75" y="3"/>
                    </a:lnTo>
                    <a:lnTo>
                      <a:pt x="71" y="4"/>
                    </a:lnTo>
                    <a:lnTo>
                      <a:pt x="65" y="5"/>
                    </a:lnTo>
                    <a:lnTo>
                      <a:pt x="61" y="7"/>
                    </a:lnTo>
                    <a:lnTo>
                      <a:pt x="56" y="9"/>
                    </a:lnTo>
                    <a:lnTo>
                      <a:pt x="51" y="11"/>
                    </a:lnTo>
                    <a:lnTo>
                      <a:pt x="47" y="13"/>
                    </a:lnTo>
                    <a:lnTo>
                      <a:pt x="43" y="15"/>
                    </a:lnTo>
                    <a:lnTo>
                      <a:pt x="37" y="18"/>
                    </a:lnTo>
                    <a:lnTo>
                      <a:pt x="33" y="20"/>
                    </a:lnTo>
                    <a:lnTo>
                      <a:pt x="29" y="23"/>
                    </a:lnTo>
                    <a:lnTo>
                      <a:pt x="25" y="24"/>
                    </a:lnTo>
                    <a:lnTo>
                      <a:pt x="23" y="28"/>
                    </a:lnTo>
                    <a:lnTo>
                      <a:pt x="20" y="30"/>
                    </a:lnTo>
                    <a:lnTo>
                      <a:pt x="16" y="35"/>
                    </a:lnTo>
                    <a:lnTo>
                      <a:pt x="14" y="37"/>
                    </a:lnTo>
                    <a:lnTo>
                      <a:pt x="12" y="41"/>
                    </a:lnTo>
                    <a:lnTo>
                      <a:pt x="8" y="44"/>
                    </a:lnTo>
                    <a:lnTo>
                      <a:pt x="7" y="47"/>
                    </a:lnTo>
                    <a:lnTo>
                      <a:pt x="5" y="52"/>
                    </a:lnTo>
                    <a:lnTo>
                      <a:pt x="4" y="55"/>
                    </a:lnTo>
                    <a:lnTo>
                      <a:pt x="3" y="58"/>
                    </a:lnTo>
                    <a:lnTo>
                      <a:pt x="2" y="63"/>
                    </a:lnTo>
                    <a:lnTo>
                      <a:pt x="0" y="66"/>
                    </a:lnTo>
                    <a:lnTo>
                      <a:pt x="0" y="70"/>
                    </a:lnTo>
                    <a:lnTo>
                      <a:pt x="0" y="74"/>
                    </a:lnTo>
                    <a:lnTo>
                      <a:pt x="0" y="78"/>
                    </a:lnTo>
                    <a:lnTo>
                      <a:pt x="0" y="81"/>
                    </a:lnTo>
                    <a:lnTo>
                      <a:pt x="2" y="86"/>
                    </a:lnTo>
                    <a:lnTo>
                      <a:pt x="3" y="89"/>
                    </a:lnTo>
                    <a:lnTo>
                      <a:pt x="4" y="93"/>
                    </a:lnTo>
                    <a:lnTo>
                      <a:pt x="5" y="96"/>
                    </a:lnTo>
                    <a:lnTo>
                      <a:pt x="7" y="100"/>
                    </a:lnTo>
                    <a:lnTo>
                      <a:pt x="8" y="104"/>
                    </a:lnTo>
                    <a:lnTo>
                      <a:pt x="12" y="107"/>
                    </a:lnTo>
                    <a:lnTo>
                      <a:pt x="14" y="111"/>
                    </a:lnTo>
                    <a:lnTo>
                      <a:pt x="16" y="113"/>
                    </a:lnTo>
                    <a:lnTo>
                      <a:pt x="20" y="117"/>
                    </a:lnTo>
                    <a:lnTo>
                      <a:pt x="23" y="120"/>
                    </a:lnTo>
                    <a:lnTo>
                      <a:pt x="25" y="123"/>
                    </a:lnTo>
                    <a:lnTo>
                      <a:pt x="29" y="127"/>
                    </a:lnTo>
                    <a:lnTo>
                      <a:pt x="33" y="129"/>
                    </a:lnTo>
                    <a:lnTo>
                      <a:pt x="37" y="132"/>
                    </a:lnTo>
                    <a:lnTo>
                      <a:pt x="42" y="134"/>
                    </a:lnTo>
                    <a:lnTo>
                      <a:pt x="46" y="137"/>
                    </a:lnTo>
                    <a:lnTo>
                      <a:pt x="50" y="139"/>
                    </a:lnTo>
                    <a:lnTo>
                      <a:pt x="55" y="140"/>
                    </a:lnTo>
                    <a:lnTo>
                      <a:pt x="59" y="142"/>
                    </a:lnTo>
                    <a:lnTo>
                      <a:pt x="64" y="145"/>
                    </a:lnTo>
                    <a:lnTo>
                      <a:pt x="70" y="146"/>
                    </a:lnTo>
                    <a:lnTo>
                      <a:pt x="74" y="146"/>
                    </a:lnTo>
                    <a:lnTo>
                      <a:pt x="80" y="147"/>
                    </a:lnTo>
                    <a:lnTo>
                      <a:pt x="84" y="148"/>
                    </a:lnTo>
                    <a:lnTo>
                      <a:pt x="90" y="149"/>
                    </a:lnTo>
                    <a:lnTo>
                      <a:pt x="95" y="150"/>
                    </a:lnTo>
                    <a:lnTo>
                      <a:pt x="100" y="150"/>
                    </a:lnTo>
                    <a:lnTo>
                      <a:pt x="106" y="150"/>
                    </a:lnTo>
                    <a:lnTo>
                      <a:pt x="112" y="150"/>
                    </a:lnTo>
                    <a:lnTo>
                      <a:pt x="116" y="150"/>
                    </a:lnTo>
                    <a:lnTo>
                      <a:pt x="121" y="149"/>
                    </a:lnTo>
                    <a:lnTo>
                      <a:pt x="127" y="148"/>
                    </a:lnTo>
                    <a:lnTo>
                      <a:pt x="132" y="147"/>
                    </a:lnTo>
                    <a:lnTo>
                      <a:pt x="138" y="146"/>
                    </a:lnTo>
                    <a:lnTo>
                      <a:pt x="142" y="146"/>
                    </a:lnTo>
                    <a:lnTo>
                      <a:pt x="147" y="145"/>
                    </a:lnTo>
                    <a:lnTo>
                      <a:pt x="151" y="142"/>
                    </a:lnTo>
                    <a:lnTo>
                      <a:pt x="157" y="140"/>
                    </a:lnTo>
                    <a:lnTo>
                      <a:pt x="161" y="139"/>
                    </a:lnTo>
                    <a:lnTo>
                      <a:pt x="166" y="137"/>
                    </a:lnTo>
                    <a:lnTo>
                      <a:pt x="169" y="134"/>
                    </a:lnTo>
                    <a:lnTo>
                      <a:pt x="174" y="132"/>
                    </a:lnTo>
                    <a:lnTo>
                      <a:pt x="177" y="129"/>
                    </a:lnTo>
                    <a:lnTo>
                      <a:pt x="182" y="127"/>
                    </a:lnTo>
                    <a:lnTo>
                      <a:pt x="186" y="123"/>
                    </a:lnTo>
                    <a:lnTo>
                      <a:pt x="189" y="121"/>
                    </a:lnTo>
                    <a:lnTo>
                      <a:pt x="192" y="119"/>
                    </a:lnTo>
                    <a:lnTo>
                      <a:pt x="195" y="114"/>
                    </a:lnTo>
                    <a:lnTo>
                      <a:pt x="198" y="112"/>
                    </a:lnTo>
                    <a:lnTo>
                      <a:pt x="200" y="107"/>
                    </a:lnTo>
                    <a:lnTo>
                      <a:pt x="202" y="105"/>
                    </a:lnTo>
                    <a:lnTo>
                      <a:pt x="203" y="102"/>
                    </a:lnTo>
                    <a:lnTo>
                      <a:pt x="206" y="97"/>
                    </a:lnTo>
                    <a:lnTo>
                      <a:pt x="207" y="94"/>
                    </a:lnTo>
                    <a:lnTo>
                      <a:pt x="208" y="90"/>
                    </a:lnTo>
                    <a:lnTo>
                      <a:pt x="209" y="86"/>
                    </a:lnTo>
                    <a:lnTo>
                      <a:pt x="210" y="82"/>
                    </a:lnTo>
                    <a:lnTo>
                      <a:pt x="210" y="79"/>
                    </a:lnTo>
                    <a:lnTo>
                      <a:pt x="210" y="74"/>
                    </a:lnTo>
                    <a:lnTo>
                      <a:pt x="210" y="71"/>
                    </a:lnTo>
                    <a:lnTo>
                      <a:pt x="210" y="68"/>
                    </a:lnTo>
                    <a:lnTo>
                      <a:pt x="209" y="63"/>
                    </a:lnTo>
                    <a:lnTo>
                      <a:pt x="208" y="60"/>
                    </a:lnTo>
                    <a:lnTo>
                      <a:pt x="207" y="56"/>
                    </a:lnTo>
                    <a:lnTo>
                      <a:pt x="206" y="53"/>
                    </a:lnTo>
                    <a:lnTo>
                      <a:pt x="203" y="48"/>
                    </a:lnTo>
                    <a:lnTo>
                      <a:pt x="202" y="45"/>
                    </a:lnTo>
                    <a:lnTo>
                      <a:pt x="200" y="41"/>
                    </a:lnTo>
                    <a:lnTo>
                      <a:pt x="198" y="38"/>
                    </a:lnTo>
                    <a:lnTo>
                      <a:pt x="195" y="36"/>
                    </a:lnTo>
                    <a:lnTo>
                      <a:pt x="192" y="31"/>
                    </a:lnTo>
                    <a:lnTo>
                      <a:pt x="189" y="29"/>
                    </a:lnTo>
                    <a:lnTo>
                      <a:pt x="186" y="26"/>
                    </a:lnTo>
                    <a:lnTo>
                      <a:pt x="182" y="23"/>
                    </a:lnTo>
                    <a:lnTo>
                      <a:pt x="177" y="20"/>
                    </a:lnTo>
                    <a:lnTo>
                      <a:pt x="174" y="18"/>
                    </a:lnTo>
                    <a:lnTo>
                      <a:pt x="170" y="15"/>
                    </a:lnTo>
                    <a:lnTo>
                      <a:pt x="167" y="13"/>
                    </a:lnTo>
                    <a:lnTo>
                      <a:pt x="163" y="11"/>
                    </a:lnTo>
                    <a:lnTo>
                      <a:pt x="158" y="9"/>
                    </a:lnTo>
                    <a:lnTo>
                      <a:pt x="152" y="7"/>
                    </a:lnTo>
                    <a:lnTo>
                      <a:pt x="148" y="5"/>
                    </a:lnTo>
                    <a:lnTo>
                      <a:pt x="143" y="4"/>
                    </a:lnTo>
                    <a:lnTo>
                      <a:pt x="139" y="3"/>
                    </a:lnTo>
                    <a:lnTo>
                      <a:pt x="133" y="3"/>
                    </a:lnTo>
                    <a:lnTo>
                      <a:pt x="129" y="2"/>
                    </a:lnTo>
                    <a:lnTo>
                      <a:pt x="122" y="1"/>
                    </a:lnTo>
                    <a:lnTo>
                      <a:pt x="117" y="0"/>
                    </a:lnTo>
                    <a:lnTo>
                      <a:pt x="113" y="0"/>
                    </a:lnTo>
                    <a:lnTo>
                      <a:pt x="107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9" name="Line 87"/>
              <p:cNvSpPr>
                <a:spLocks noChangeShapeType="1"/>
              </p:cNvSpPr>
              <p:nvPr/>
            </p:nvSpPr>
            <p:spPr bwMode="auto">
              <a:xfrm flipV="1">
                <a:off x="3652" y="1501"/>
                <a:ext cx="1" cy="23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0" name="Line 88"/>
              <p:cNvSpPr>
                <a:spLocks noChangeShapeType="1"/>
              </p:cNvSpPr>
              <p:nvPr/>
            </p:nvSpPr>
            <p:spPr bwMode="auto">
              <a:xfrm flipV="1">
                <a:off x="3610" y="1501"/>
                <a:ext cx="2" cy="23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1" name="Freeform 89"/>
              <p:cNvSpPr>
                <a:spLocks/>
              </p:cNvSpPr>
              <p:nvPr/>
            </p:nvSpPr>
            <p:spPr bwMode="auto">
              <a:xfrm>
                <a:off x="3558" y="1485"/>
                <a:ext cx="42" cy="32"/>
              </a:xfrm>
              <a:custGeom>
                <a:avLst/>
                <a:gdLst>
                  <a:gd name="T0" fmla="*/ 0 w 211"/>
                  <a:gd name="T1" fmla="*/ 0 h 159"/>
                  <a:gd name="T2" fmla="*/ 0 w 211"/>
                  <a:gd name="T3" fmla="*/ 0 h 159"/>
                  <a:gd name="T4" fmla="*/ 0 w 211"/>
                  <a:gd name="T5" fmla="*/ 0 h 159"/>
                  <a:gd name="T6" fmla="*/ 0 w 211"/>
                  <a:gd name="T7" fmla="*/ 0 h 159"/>
                  <a:gd name="T8" fmla="*/ 0 w 211"/>
                  <a:gd name="T9" fmla="*/ 0 h 159"/>
                  <a:gd name="T10" fmla="*/ 0 w 211"/>
                  <a:gd name="T11" fmla="*/ 0 h 159"/>
                  <a:gd name="T12" fmla="*/ 0 w 211"/>
                  <a:gd name="T13" fmla="*/ 0 h 159"/>
                  <a:gd name="T14" fmla="*/ 0 w 211"/>
                  <a:gd name="T15" fmla="*/ 0 h 159"/>
                  <a:gd name="T16" fmla="*/ 0 w 211"/>
                  <a:gd name="T17" fmla="*/ 0 h 159"/>
                  <a:gd name="T18" fmla="*/ 0 w 211"/>
                  <a:gd name="T19" fmla="*/ 0 h 159"/>
                  <a:gd name="T20" fmla="*/ 0 w 211"/>
                  <a:gd name="T21" fmla="*/ 0 h 159"/>
                  <a:gd name="T22" fmla="*/ 0 w 211"/>
                  <a:gd name="T23" fmla="*/ 0 h 159"/>
                  <a:gd name="T24" fmla="*/ 0 w 211"/>
                  <a:gd name="T25" fmla="*/ 0 h 159"/>
                  <a:gd name="T26" fmla="*/ 0 w 211"/>
                  <a:gd name="T27" fmla="*/ 0 h 159"/>
                  <a:gd name="T28" fmla="*/ 0 w 211"/>
                  <a:gd name="T29" fmla="*/ 0 h 159"/>
                  <a:gd name="T30" fmla="*/ 0 w 211"/>
                  <a:gd name="T31" fmla="*/ 0 h 159"/>
                  <a:gd name="T32" fmla="*/ 0 w 211"/>
                  <a:gd name="T33" fmla="*/ 0 h 159"/>
                  <a:gd name="T34" fmla="*/ 0 w 211"/>
                  <a:gd name="T35" fmla="*/ 0 h 159"/>
                  <a:gd name="T36" fmla="*/ 0 w 211"/>
                  <a:gd name="T37" fmla="*/ 0 h 159"/>
                  <a:gd name="T38" fmla="*/ 0 w 211"/>
                  <a:gd name="T39" fmla="*/ 0 h 159"/>
                  <a:gd name="T40" fmla="*/ 0 w 211"/>
                  <a:gd name="T41" fmla="*/ 0 h 159"/>
                  <a:gd name="T42" fmla="*/ 0 w 211"/>
                  <a:gd name="T43" fmla="*/ 0 h 159"/>
                  <a:gd name="T44" fmla="*/ 0 w 211"/>
                  <a:gd name="T45" fmla="*/ 0 h 159"/>
                  <a:gd name="T46" fmla="*/ 0 w 211"/>
                  <a:gd name="T47" fmla="*/ 0 h 159"/>
                  <a:gd name="T48" fmla="*/ 0 w 211"/>
                  <a:gd name="T49" fmla="*/ 0 h 159"/>
                  <a:gd name="T50" fmla="*/ 0 w 211"/>
                  <a:gd name="T51" fmla="*/ 0 h 159"/>
                  <a:gd name="T52" fmla="*/ 0 w 211"/>
                  <a:gd name="T53" fmla="*/ 0 h 159"/>
                  <a:gd name="T54" fmla="*/ 0 w 211"/>
                  <a:gd name="T55" fmla="*/ 0 h 159"/>
                  <a:gd name="T56" fmla="*/ 0 w 211"/>
                  <a:gd name="T57" fmla="*/ 0 h 159"/>
                  <a:gd name="T58" fmla="*/ 0 w 211"/>
                  <a:gd name="T59" fmla="*/ 0 h 159"/>
                  <a:gd name="T60" fmla="*/ 0 w 211"/>
                  <a:gd name="T61" fmla="*/ 0 h 159"/>
                  <a:gd name="T62" fmla="*/ 0 w 211"/>
                  <a:gd name="T63" fmla="*/ 0 h 159"/>
                  <a:gd name="T64" fmla="*/ 0 w 211"/>
                  <a:gd name="T65" fmla="*/ 0 h 159"/>
                  <a:gd name="T66" fmla="*/ 0 w 211"/>
                  <a:gd name="T67" fmla="*/ 0 h 159"/>
                  <a:gd name="T68" fmla="*/ 0 w 211"/>
                  <a:gd name="T69" fmla="*/ 0 h 159"/>
                  <a:gd name="T70" fmla="*/ 0 w 211"/>
                  <a:gd name="T71" fmla="*/ 0 h 159"/>
                  <a:gd name="T72" fmla="*/ 0 w 211"/>
                  <a:gd name="T73" fmla="*/ 0 h 159"/>
                  <a:gd name="T74" fmla="*/ 0 w 211"/>
                  <a:gd name="T75" fmla="*/ 0 h 159"/>
                  <a:gd name="T76" fmla="*/ 0 w 211"/>
                  <a:gd name="T77" fmla="*/ 0 h 159"/>
                  <a:gd name="T78" fmla="*/ 0 w 211"/>
                  <a:gd name="T79" fmla="*/ 0 h 159"/>
                  <a:gd name="T80" fmla="*/ 0 w 211"/>
                  <a:gd name="T81" fmla="*/ 0 h 159"/>
                  <a:gd name="T82" fmla="*/ 0 w 211"/>
                  <a:gd name="T83" fmla="*/ 0 h 15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1" h="159">
                    <a:moveTo>
                      <a:pt x="106" y="0"/>
                    </a:moveTo>
                    <a:lnTo>
                      <a:pt x="100" y="0"/>
                    </a:lnTo>
                    <a:lnTo>
                      <a:pt x="96" y="0"/>
                    </a:lnTo>
                    <a:lnTo>
                      <a:pt x="90" y="1"/>
                    </a:lnTo>
                    <a:lnTo>
                      <a:pt x="84" y="2"/>
                    </a:lnTo>
                    <a:lnTo>
                      <a:pt x="80" y="3"/>
                    </a:lnTo>
                    <a:lnTo>
                      <a:pt x="74" y="5"/>
                    </a:lnTo>
                    <a:lnTo>
                      <a:pt x="69" y="6"/>
                    </a:lnTo>
                    <a:lnTo>
                      <a:pt x="64" y="7"/>
                    </a:lnTo>
                    <a:lnTo>
                      <a:pt x="59" y="9"/>
                    </a:lnTo>
                    <a:lnTo>
                      <a:pt x="55" y="11"/>
                    </a:lnTo>
                    <a:lnTo>
                      <a:pt x="50" y="12"/>
                    </a:lnTo>
                    <a:lnTo>
                      <a:pt x="46" y="15"/>
                    </a:lnTo>
                    <a:lnTo>
                      <a:pt x="42" y="17"/>
                    </a:lnTo>
                    <a:lnTo>
                      <a:pt x="38" y="19"/>
                    </a:lnTo>
                    <a:lnTo>
                      <a:pt x="33" y="23"/>
                    </a:lnTo>
                    <a:lnTo>
                      <a:pt x="29" y="25"/>
                    </a:lnTo>
                    <a:lnTo>
                      <a:pt x="25" y="28"/>
                    </a:lnTo>
                    <a:lnTo>
                      <a:pt x="23" y="32"/>
                    </a:lnTo>
                    <a:lnTo>
                      <a:pt x="20" y="34"/>
                    </a:lnTo>
                    <a:lnTo>
                      <a:pt x="16" y="39"/>
                    </a:lnTo>
                    <a:lnTo>
                      <a:pt x="14" y="41"/>
                    </a:lnTo>
                    <a:lnTo>
                      <a:pt x="12" y="44"/>
                    </a:lnTo>
                    <a:lnTo>
                      <a:pt x="9" y="49"/>
                    </a:lnTo>
                    <a:lnTo>
                      <a:pt x="8" y="52"/>
                    </a:lnTo>
                    <a:lnTo>
                      <a:pt x="5" y="56"/>
                    </a:lnTo>
                    <a:lnTo>
                      <a:pt x="4" y="60"/>
                    </a:lnTo>
                    <a:lnTo>
                      <a:pt x="3" y="63"/>
                    </a:lnTo>
                    <a:lnTo>
                      <a:pt x="1" y="67"/>
                    </a:lnTo>
                    <a:lnTo>
                      <a:pt x="0" y="71"/>
                    </a:lnTo>
                    <a:lnTo>
                      <a:pt x="0" y="76"/>
                    </a:lnTo>
                    <a:lnTo>
                      <a:pt x="0" y="79"/>
                    </a:lnTo>
                    <a:lnTo>
                      <a:pt x="0" y="83"/>
                    </a:lnTo>
                    <a:lnTo>
                      <a:pt x="0" y="87"/>
                    </a:lnTo>
                    <a:lnTo>
                      <a:pt x="1" y="92"/>
                    </a:lnTo>
                    <a:lnTo>
                      <a:pt x="3" y="95"/>
                    </a:lnTo>
                    <a:lnTo>
                      <a:pt x="4" y="99"/>
                    </a:lnTo>
                    <a:lnTo>
                      <a:pt x="5" y="103"/>
                    </a:lnTo>
                    <a:lnTo>
                      <a:pt x="8" y="107"/>
                    </a:lnTo>
                    <a:lnTo>
                      <a:pt x="9" y="110"/>
                    </a:lnTo>
                    <a:lnTo>
                      <a:pt x="12" y="114"/>
                    </a:lnTo>
                    <a:lnTo>
                      <a:pt x="14" y="118"/>
                    </a:lnTo>
                    <a:lnTo>
                      <a:pt x="16" y="121"/>
                    </a:lnTo>
                    <a:lnTo>
                      <a:pt x="20" y="125"/>
                    </a:lnTo>
                    <a:lnTo>
                      <a:pt x="23" y="127"/>
                    </a:lnTo>
                    <a:lnTo>
                      <a:pt x="25" y="132"/>
                    </a:lnTo>
                    <a:lnTo>
                      <a:pt x="28" y="134"/>
                    </a:lnTo>
                    <a:lnTo>
                      <a:pt x="32" y="137"/>
                    </a:lnTo>
                    <a:lnTo>
                      <a:pt x="35" y="139"/>
                    </a:lnTo>
                    <a:lnTo>
                      <a:pt x="41" y="142"/>
                    </a:lnTo>
                    <a:lnTo>
                      <a:pt x="45" y="144"/>
                    </a:lnTo>
                    <a:lnTo>
                      <a:pt x="49" y="146"/>
                    </a:lnTo>
                    <a:lnTo>
                      <a:pt x="54" y="149"/>
                    </a:lnTo>
                    <a:lnTo>
                      <a:pt x="58" y="150"/>
                    </a:lnTo>
                    <a:lnTo>
                      <a:pt x="63" y="152"/>
                    </a:lnTo>
                    <a:lnTo>
                      <a:pt x="68" y="154"/>
                    </a:lnTo>
                    <a:lnTo>
                      <a:pt x="73" y="154"/>
                    </a:lnTo>
                    <a:lnTo>
                      <a:pt x="79" y="155"/>
                    </a:lnTo>
                    <a:lnTo>
                      <a:pt x="83" y="156"/>
                    </a:lnTo>
                    <a:lnTo>
                      <a:pt x="89" y="158"/>
                    </a:lnTo>
                    <a:lnTo>
                      <a:pt x="94" y="159"/>
                    </a:lnTo>
                    <a:lnTo>
                      <a:pt x="99" y="159"/>
                    </a:lnTo>
                    <a:lnTo>
                      <a:pt x="105" y="159"/>
                    </a:lnTo>
                    <a:lnTo>
                      <a:pt x="110" y="159"/>
                    </a:lnTo>
                    <a:lnTo>
                      <a:pt x="115" y="159"/>
                    </a:lnTo>
                    <a:lnTo>
                      <a:pt x="119" y="158"/>
                    </a:lnTo>
                    <a:lnTo>
                      <a:pt x="126" y="156"/>
                    </a:lnTo>
                    <a:lnTo>
                      <a:pt x="131" y="155"/>
                    </a:lnTo>
                    <a:lnTo>
                      <a:pt x="136" y="154"/>
                    </a:lnTo>
                    <a:lnTo>
                      <a:pt x="141" y="154"/>
                    </a:lnTo>
                    <a:lnTo>
                      <a:pt x="145" y="152"/>
                    </a:lnTo>
                    <a:lnTo>
                      <a:pt x="150" y="150"/>
                    </a:lnTo>
                    <a:lnTo>
                      <a:pt x="156" y="149"/>
                    </a:lnTo>
                    <a:lnTo>
                      <a:pt x="160" y="146"/>
                    </a:lnTo>
                    <a:lnTo>
                      <a:pt x="165" y="144"/>
                    </a:lnTo>
                    <a:lnTo>
                      <a:pt x="168" y="142"/>
                    </a:lnTo>
                    <a:lnTo>
                      <a:pt x="173" y="139"/>
                    </a:lnTo>
                    <a:lnTo>
                      <a:pt x="176" y="137"/>
                    </a:lnTo>
                    <a:lnTo>
                      <a:pt x="182" y="134"/>
                    </a:lnTo>
                    <a:lnTo>
                      <a:pt x="185" y="132"/>
                    </a:lnTo>
                    <a:lnTo>
                      <a:pt x="189" y="127"/>
                    </a:lnTo>
                    <a:lnTo>
                      <a:pt x="192" y="125"/>
                    </a:lnTo>
                    <a:lnTo>
                      <a:pt x="195" y="121"/>
                    </a:lnTo>
                    <a:lnTo>
                      <a:pt x="198" y="118"/>
                    </a:lnTo>
                    <a:lnTo>
                      <a:pt x="200" y="114"/>
                    </a:lnTo>
                    <a:lnTo>
                      <a:pt x="202" y="110"/>
                    </a:lnTo>
                    <a:lnTo>
                      <a:pt x="203" y="107"/>
                    </a:lnTo>
                    <a:lnTo>
                      <a:pt x="206" y="103"/>
                    </a:lnTo>
                    <a:lnTo>
                      <a:pt x="207" y="99"/>
                    </a:lnTo>
                    <a:lnTo>
                      <a:pt x="208" y="95"/>
                    </a:lnTo>
                    <a:lnTo>
                      <a:pt x="210" y="92"/>
                    </a:lnTo>
                    <a:lnTo>
                      <a:pt x="211" y="87"/>
                    </a:lnTo>
                    <a:lnTo>
                      <a:pt x="211" y="83"/>
                    </a:lnTo>
                    <a:lnTo>
                      <a:pt x="211" y="79"/>
                    </a:lnTo>
                    <a:lnTo>
                      <a:pt x="211" y="76"/>
                    </a:lnTo>
                    <a:lnTo>
                      <a:pt x="211" y="71"/>
                    </a:lnTo>
                    <a:lnTo>
                      <a:pt x="210" y="67"/>
                    </a:lnTo>
                    <a:lnTo>
                      <a:pt x="208" y="63"/>
                    </a:lnTo>
                    <a:lnTo>
                      <a:pt x="207" y="60"/>
                    </a:lnTo>
                    <a:lnTo>
                      <a:pt x="206" y="56"/>
                    </a:lnTo>
                    <a:lnTo>
                      <a:pt x="203" y="52"/>
                    </a:lnTo>
                    <a:lnTo>
                      <a:pt x="202" y="49"/>
                    </a:lnTo>
                    <a:lnTo>
                      <a:pt x="200" y="44"/>
                    </a:lnTo>
                    <a:lnTo>
                      <a:pt x="198" y="41"/>
                    </a:lnTo>
                    <a:lnTo>
                      <a:pt x="195" y="39"/>
                    </a:lnTo>
                    <a:lnTo>
                      <a:pt x="192" y="34"/>
                    </a:lnTo>
                    <a:lnTo>
                      <a:pt x="189" y="32"/>
                    </a:lnTo>
                    <a:lnTo>
                      <a:pt x="186" y="28"/>
                    </a:lnTo>
                    <a:lnTo>
                      <a:pt x="183" y="25"/>
                    </a:lnTo>
                    <a:lnTo>
                      <a:pt x="177" y="23"/>
                    </a:lnTo>
                    <a:lnTo>
                      <a:pt x="174" y="19"/>
                    </a:lnTo>
                    <a:lnTo>
                      <a:pt x="169" y="17"/>
                    </a:lnTo>
                    <a:lnTo>
                      <a:pt x="166" y="15"/>
                    </a:lnTo>
                    <a:lnTo>
                      <a:pt x="161" y="12"/>
                    </a:lnTo>
                    <a:lnTo>
                      <a:pt x="157" y="11"/>
                    </a:lnTo>
                    <a:lnTo>
                      <a:pt x="152" y="9"/>
                    </a:lnTo>
                    <a:lnTo>
                      <a:pt x="147" y="7"/>
                    </a:lnTo>
                    <a:lnTo>
                      <a:pt x="142" y="6"/>
                    </a:lnTo>
                    <a:lnTo>
                      <a:pt x="138" y="5"/>
                    </a:lnTo>
                    <a:lnTo>
                      <a:pt x="132" y="3"/>
                    </a:lnTo>
                    <a:lnTo>
                      <a:pt x="127" y="2"/>
                    </a:lnTo>
                    <a:lnTo>
                      <a:pt x="120" y="1"/>
                    </a:lnTo>
                    <a:lnTo>
                      <a:pt x="116" y="0"/>
                    </a:lnTo>
                    <a:lnTo>
                      <a:pt x="111" y="0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" name="Freeform 90"/>
              <p:cNvSpPr>
                <a:spLocks/>
              </p:cNvSpPr>
              <p:nvPr/>
            </p:nvSpPr>
            <p:spPr bwMode="auto">
              <a:xfrm>
                <a:off x="3557" y="1486"/>
                <a:ext cx="42" cy="32"/>
              </a:xfrm>
              <a:custGeom>
                <a:avLst/>
                <a:gdLst>
                  <a:gd name="T0" fmla="*/ 0 w 210"/>
                  <a:gd name="T1" fmla="*/ 0 h 160"/>
                  <a:gd name="T2" fmla="*/ 0 w 210"/>
                  <a:gd name="T3" fmla="*/ 0 h 160"/>
                  <a:gd name="T4" fmla="*/ 0 w 210"/>
                  <a:gd name="T5" fmla="*/ 0 h 160"/>
                  <a:gd name="T6" fmla="*/ 0 w 210"/>
                  <a:gd name="T7" fmla="*/ 0 h 160"/>
                  <a:gd name="T8" fmla="*/ 0 w 210"/>
                  <a:gd name="T9" fmla="*/ 0 h 160"/>
                  <a:gd name="T10" fmla="*/ 0 w 210"/>
                  <a:gd name="T11" fmla="*/ 0 h 160"/>
                  <a:gd name="T12" fmla="*/ 0 w 210"/>
                  <a:gd name="T13" fmla="*/ 0 h 160"/>
                  <a:gd name="T14" fmla="*/ 0 w 210"/>
                  <a:gd name="T15" fmla="*/ 0 h 160"/>
                  <a:gd name="T16" fmla="*/ 0 w 210"/>
                  <a:gd name="T17" fmla="*/ 0 h 160"/>
                  <a:gd name="T18" fmla="*/ 0 w 210"/>
                  <a:gd name="T19" fmla="*/ 0 h 160"/>
                  <a:gd name="T20" fmla="*/ 0 w 210"/>
                  <a:gd name="T21" fmla="*/ 0 h 160"/>
                  <a:gd name="T22" fmla="*/ 0 w 210"/>
                  <a:gd name="T23" fmla="*/ 0 h 160"/>
                  <a:gd name="T24" fmla="*/ 0 w 210"/>
                  <a:gd name="T25" fmla="*/ 0 h 160"/>
                  <a:gd name="T26" fmla="*/ 0 w 210"/>
                  <a:gd name="T27" fmla="*/ 0 h 160"/>
                  <a:gd name="T28" fmla="*/ 0 w 210"/>
                  <a:gd name="T29" fmla="*/ 0 h 160"/>
                  <a:gd name="T30" fmla="*/ 0 w 210"/>
                  <a:gd name="T31" fmla="*/ 0 h 160"/>
                  <a:gd name="T32" fmla="*/ 0 w 210"/>
                  <a:gd name="T33" fmla="*/ 0 h 160"/>
                  <a:gd name="T34" fmla="*/ 0 w 210"/>
                  <a:gd name="T35" fmla="*/ 0 h 160"/>
                  <a:gd name="T36" fmla="*/ 0 w 210"/>
                  <a:gd name="T37" fmla="*/ 0 h 160"/>
                  <a:gd name="T38" fmla="*/ 0 w 210"/>
                  <a:gd name="T39" fmla="*/ 0 h 160"/>
                  <a:gd name="T40" fmla="*/ 0 w 210"/>
                  <a:gd name="T41" fmla="*/ 0 h 160"/>
                  <a:gd name="T42" fmla="*/ 0 w 210"/>
                  <a:gd name="T43" fmla="*/ 0 h 160"/>
                  <a:gd name="T44" fmla="*/ 0 w 210"/>
                  <a:gd name="T45" fmla="*/ 0 h 160"/>
                  <a:gd name="T46" fmla="*/ 0 w 210"/>
                  <a:gd name="T47" fmla="*/ 0 h 160"/>
                  <a:gd name="T48" fmla="*/ 0 w 210"/>
                  <a:gd name="T49" fmla="*/ 0 h 160"/>
                  <a:gd name="T50" fmla="*/ 0 w 210"/>
                  <a:gd name="T51" fmla="*/ 0 h 160"/>
                  <a:gd name="T52" fmla="*/ 0 w 210"/>
                  <a:gd name="T53" fmla="*/ 0 h 160"/>
                  <a:gd name="T54" fmla="*/ 0 w 210"/>
                  <a:gd name="T55" fmla="*/ 0 h 160"/>
                  <a:gd name="T56" fmla="*/ 0 w 210"/>
                  <a:gd name="T57" fmla="*/ 0 h 160"/>
                  <a:gd name="T58" fmla="*/ 0 w 210"/>
                  <a:gd name="T59" fmla="*/ 0 h 160"/>
                  <a:gd name="T60" fmla="*/ 0 w 210"/>
                  <a:gd name="T61" fmla="*/ 0 h 160"/>
                  <a:gd name="T62" fmla="*/ 0 w 210"/>
                  <a:gd name="T63" fmla="*/ 0 h 160"/>
                  <a:gd name="T64" fmla="*/ 0 w 210"/>
                  <a:gd name="T65" fmla="*/ 0 h 160"/>
                  <a:gd name="T66" fmla="*/ 0 w 210"/>
                  <a:gd name="T67" fmla="*/ 0 h 160"/>
                  <a:gd name="T68" fmla="*/ 0 w 210"/>
                  <a:gd name="T69" fmla="*/ 0 h 160"/>
                  <a:gd name="T70" fmla="*/ 0 w 210"/>
                  <a:gd name="T71" fmla="*/ 0 h 160"/>
                  <a:gd name="T72" fmla="*/ 0 w 210"/>
                  <a:gd name="T73" fmla="*/ 0 h 160"/>
                  <a:gd name="T74" fmla="*/ 0 w 210"/>
                  <a:gd name="T75" fmla="*/ 0 h 160"/>
                  <a:gd name="T76" fmla="*/ 0 w 210"/>
                  <a:gd name="T77" fmla="*/ 0 h 160"/>
                  <a:gd name="T78" fmla="*/ 0 w 210"/>
                  <a:gd name="T79" fmla="*/ 0 h 160"/>
                  <a:gd name="T80" fmla="*/ 0 w 210"/>
                  <a:gd name="T81" fmla="*/ 0 h 160"/>
                  <a:gd name="T82" fmla="*/ 0 w 210"/>
                  <a:gd name="T83" fmla="*/ 0 h 16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0" h="160">
                    <a:moveTo>
                      <a:pt x="105" y="0"/>
                    </a:moveTo>
                    <a:lnTo>
                      <a:pt x="100" y="0"/>
                    </a:lnTo>
                    <a:lnTo>
                      <a:pt x="94" y="0"/>
                    </a:lnTo>
                    <a:lnTo>
                      <a:pt x="89" y="1"/>
                    </a:lnTo>
                    <a:lnTo>
                      <a:pt x="84" y="3"/>
                    </a:lnTo>
                    <a:lnTo>
                      <a:pt x="79" y="4"/>
                    </a:lnTo>
                    <a:lnTo>
                      <a:pt x="74" y="4"/>
                    </a:lnTo>
                    <a:lnTo>
                      <a:pt x="69" y="5"/>
                    </a:lnTo>
                    <a:lnTo>
                      <a:pt x="63" y="7"/>
                    </a:lnTo>
                    <a:lnTo>
                      <a:pt x="59" y="9"/>
                    </a:lnTo>
                    <a:lnTo>
                      <a:pt x="54" y="10"/>
                    </a:lnTo>
                    <a:lnTo>
                      <a:pt x="50" y="13"/>
                    </a:lnTo>
                    <a:lnTo>
                      <a:pt x="45" y="15"/>
                    </a:lnTo>
                    <a:lnTo>
                      <a:pt x="42" y="17"/>
                    </a:lnTo>
                    <a:lnTo>
                      <a:pt x="36" y="21"/>
                    </a:lnTo>
                    <a:lnTo>
                      <a:pt x="33" y="22"/>
                    </a:lnTo>
                    <a:lnTo>
                      <a:pt x="28" y="25"/>
                    </a:lnTo>
                    <a:lnTo>
                      <a:pt x="25" y="29"/>
                    </a:lnTo>
                    <a:lnTo>
                      <a:pt x="23" y="31"/>
                    </a:lnTo>
                    <a:lnTo>
                      <a:pt x="19" y="34"/>
                    </a:lnTo>
                    <a:lnTo>
                      <a:pt x="16" y="38"/>
                    </a:lnTo>
                    <a:lnTo>
                      <a:pt x="14" y="42"/>
                    </a:lnTo>
                    <a:lnTo>
                      <a:pt x="11" y="46"/>
                    </a:lnTo>
                    <a:lnTo>
                      <a:pt x="8" y="48"/>
                    </a:lnTo>
                    <a:lnTo>
                      <a:pt x="7" y="52"/>
                    </a:lnTo>
                    <a:lnTo>
                      <a:pt x="4" y="57"/>
                    </a:lnTo>
                    <a:lnTo>
                      <a:pt x="3" y="60"/>
                    </a:lnTo>
                    <a:lnTo>
                      <a:pt x="2" y="64"/>
                    </a:lnTo>
                    <a:lnTo>
                      <a:pt x="1" y="68"/>
                    </a:lnTo>
                    <a:lnTo>
                      <a:pt x="0" y="72"/>
                    </a:lnTo>
                    <a:lnTo>
                      <a:pt x="0" y="76"/>
                    </a:lnTo>
                    <a:lnTo>
                      <a:pt x="0" y="81"/>
                    </a:lnTo>
                    <a:lnTo>
                      <a:pt x="0" y="84"/>
                    </a:lnTo>
                    <a:lnTo>
                      <a:pt x="0" y="89"/>
                    </a:lnTo>
                    <a:lnTo>
                      <a:pt x="1" y="92"/>
                    </a:lnTo>
                    <a:lnTo>
                      <a:pt x="2" y="97"/>
                    </a:lnTo>
                    <a:lnTo>
                      <a:pt x="3" y="100"/>
                    </a:lnTo>
                    <a:lnTo>
                      <a:pt x="4" y="103"/>
                    </a:lnTo>
                    <a:lnTo>
                      <a:pt x="7" y="108"/>
                    </a:lnTo>
                    <a:lnTo>
                      <a:pt x="8" y="112"/>
                    </a:lnTo>
                    <a:lnTo>
                      <a:pt x="11" y="115"/>
                    </a:lnTo>
                    <a:lnTo>
                      <a:pt x="14" y="119"/>
                    </a:lnTo>
                    <a:lnTo>
                      <a:pt x="16" y="123"/>
                    </a:lnTo>
                    <a:lnTo>
                      <a:pt x="19" y="126"/>
                    </a:lnTo>
                    <a:lnTo>
                      <a:pt x="23" y="130"/>
                    </a:lnTo>
                    <a:lnTo>
                      <a:pt x="24" y="132"/>
                    </a:lnTo>
                    <a:lnTo>
                      <a:pt x="27" y="135"/>
                    </a:lnTo>
                    <a:lnTo>
                      <a:pt x="32" y="139"/>
                    </a:lnTo>
                    <a:lnTo>
                      <a:pt x="35" y="141"/>
                    </a:lnTo>
                    <a:lnTo>
                      <a:pt x="41" y="143"/>
                    </a:lnTo>
                    <a:lnTo>
                      <a:pt x="44" y="147"/>
                    </a:lnTo>
                    <a:lnTo>
                      <a:pt x="49" y="148"/>
                    </a:lnTo>
                    <a:lnTo>
                      <a:pt x="53" y="150"/>
                    </a:lnTo>
                    <a:lnTo>
                      <a:pt x="58" y="152"/>
                    </a:lnTo>
                    <a:lnTo>
                      <a:pt x="62" y="153"/>
                    </a:lnTo>
                    <a:lnTo>
                      <a:pt x="67" y="156"/>
                    </a:lnTo>
                    <a:lnTo>
                      <a:pt x="72" y="157"/>
                    </a:lnTo>
                    <a:lnTo>
                      <a:pt x="78" y="158"/>
                    </a:lnTo>
                    <a:lnTo>
                      <a:pt x="83" y="158"/>
                    </a:lnTo>
                    <a:lnTo>
                      <a:pt x="88" y="159"/>
                    </a:lnTo>
                    <a:lnTo>
                      <a:pt x="93" y="160"/>
                    </a:lnTo>
                    <a:lnTo>
                      <a:pt x="99" y="160"/>
                    </a:lnTo>
                    <a:lnTo>
                      <a:pt x="104" y="160"/>
                    </a:lnTo>
                    <a:lnTo>
                      <a:pt x="110" y="160"/>
                    </a:lnTo>
                    <a:lnTo>
                      <a:pt x="114" y="160"/>
                    </a:lnTo>
                    <a:lnTo>
                      <a:pt x="119" y="159"/>
                    </a:lnTo>
                    <a:lnTo>
                      <a:pt x="125" y="158"/>
                    </a:lnTo>
                    <a:lnTo>
                      <a:pt x="130" y="158"/>
                    </a:lnTo>
                    <a:lnTo>
                      <a:pt x="136" y="157"/>
                    </a:lnTo>
                    <a:lnTo>
                      <a:pt x="141" y="156"/>
                    </a:lnTo>
                    <a:lnTo>
                      <a:pt x="145" y="153"/>
                    </a:lnTo>
                    <a:lnTo>
                      <a:pt x="150" y="152"/>
                    </a:lnTo>
                    <a:lnTo>
                      <a:pt x="155" y="150"/>
                    </a:lnTo>
                    <a:lnTo>
                      <a:pt x="160" y="148"/>
                    </a:lnTo>
                    <a:lnTo>
                      <a:pt x="164" y="147"/>
                    </a:lnTo>
                    <a:lnTo>
                      <a:pt x="168" y="143"/>
                    </a:lnTo>
                    <a:lnTo>
                      <a:pt x="172" y="141"/>
                    </a:lnTo>
                    <a:lnTo>
                      <a:pt x="176" y="139"/>
                    </a:lnTo>
                    <a:lnTo>
                      <a:pt x="180" y="135"/>
                    </a:lnTo>
                    <a:lnTo>
                      <a:pt x="185" y="132"/>
                    </a:lnTo>
                    <a:lnTo>
                      <a:pt x="187" y="130"/>
                    </a:lnTo>
                    <a:lnTo>
                      <a:pt x="192" y="126"/>
                    </a:lnTo>
                    <a:lnTo>
                      <a:pt x="195" y="123"/>
                    </a:lnTo>
                    <a:lnTo>
                      <a:pt x="197" y="119"/>
                    </a:lnTo>
                    <a:lnTo>
                      <a:pt x="199" y="115"/>
                    </a:lnTo>
                    <a:lnTo>
                      <a:pt x="202" y="112"/>
                    </a:lnTo>
                    <a:lnTo>
                      <a:pt x="203" y="108"/>
                    </a:lnTo>
                    <a:lnTo>
                      <a:pt x="205" y="103"/>
                    </a:lnTo>
                    <a:lnTo>
                      <a:pt x="206" y="100"/>
                    </a:lnTo>
                    <a:lnTo>
                      <a:pt x="207" y="97"/>
                    </a:lnTo>
                    <a:lnTo>
                      <a:pt x="209" y="92"/>
                    </a:lnTo>
                    <a:lnTo>
                      <a:pt x="210" y="89"/>
                    </a:lnTo>
                    <a:lnTo>
                      <a:pt x="210" y="84"/>
                    </a:lnTo>
                    <a:lnTo>
                      <a:pt x="210" y="81"/>
                    </a:lnTo>
                    <a:lnTo>
                      <a:pt x="210" y="76"/>
                    </a:lnTo>
                    <a:lnTo>
                      <a:pt x="210" y="72"/>
                    </a:lnTo>
                    <a:lnTo>
                      <a:pt x="209" y="68"/>
                    </a:lnTo>
                    <a:lnTo>
                      <a:pt x="207" y="64"/>
                    </a:lnTo>
                    <a:lnTo>
                      <a:pt x="206" y="60"/>
                    </a:lnTo>
                    <a:lnTo>
                      <a:pt x="205" y="57"/>
                    </a:lnTo>
                    <a:lnTo>
                      <a:pt x="203" y="52"/>
                    </a:lnTo>
                    <a:lnTo>
                      <a:pt x="202" y="48"/>
                    </a:lnTo>
                    <a:lnTo>
                      <a:pt x="199" y="46"/>
                    </a:lnTo>
                    <a:lnTo>
                      <a:pt x="197" y="42"/>
                    </a:lnTo>
                    <a:lnTo>
                      <a:pt x="195" y="38"/>
                    </a:lnTo>
                    <a:lnTo>
                      <a:pt x="192" y="34"/>
                    </a:lnTo>
                    <a:lnTo>
                      <a:pt x="188" y="31"/>
                    </a:lnTo>
                    <a:lnTo>
                      <a:pt x="186" y="29"/>
                    </a:lnTo>
                    <a:lnTo>
                      <a:pt x="181" y="25"/>
                    </a:lnTo>
                    <a:lnTo>
                      <a:pt x="177" y="22"/>
                    </a:lnTo>
                    <a:lnTo>
                      <a:pt x="173" y="21"/>
                    </a:lnTo>
                    <a:lnTo>
                      <a:pt x="169" y="17"/>
                    </a:lnTo>
                    <a:lnTo>
                      <a:pt x="165" y="15"/>
                    </a:lnTo>
                    <a:lnTo>
                      <a:pt x="161" y="13"/>
                    </a:lnTo>
                    <a:lnTo>
                      <a:pt x="156" y="10"/>
                    </a:lnTo>
                    <a:lnTo>
                      <a:pt x="151" y="9"/>
                    </a:lnTo>
                    <a:lnTo>
                      <a:pt x="146" y="7"/>
                    </a:lnTo>
                    <a:lnTo>
                      <a:pt x="142" y="5"/>
                    </a:lnTo>
                    <a:lnTo>
                      <a:pt x="137" y="4"/>
                    </a:lnTo>
                    <a:lnTo>
                      <a:pt x="131" y="4"/>
                    </a:lnTo>
                    <a:lnTo>
                      <a:pt x="127" y="3"/>
                    </a:lnTo>
                    <a:lnTo>
                      <a:pt x="120" y="1"/>
                    </a:lnTo>
                    <a:lnTo>
                      <a:pt x="116" y="0"/>
                    </a:lnTo>
                    <a:lnTo>
                      <a:pt x="111" y="0"/>
                    </a:lnTo>
                    <a:lnTo>
                      <a:pt x="105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" name="Freeform 91"/>
              <p:cNvSpPr>
                <a:spLocks/>
              </p:cNvSpPr>
              <p:nvPr/>
            </p:nvSpPr>
            <p:spPr bwMode="auto">
              <a:xfrm>
                <a:off x="3558" y="1501"/>
                <a:ext cx="43" cy="237"/>
              </a:xfrm>
              <a:custGeom>
                <a:avLst/>
                <a:gdLst>
                  <a:gd name="T0" fmla="*/ 0 w 217"/>
                  <a:gd name="T1" fmla="*/ 0 h 1184"/>
                  <a:gd name="T2" fmla="*/ 0 w 217"/>
                  <a:gd name="T3" fmla="*/ 0 h 1184"/>
                  <a:gd name="T4" fmla="*/ 0 w 217"/>
                  <a:gd name="T5" fmla="*/ 0 h 1184"/>
                  <a:gd name="T6" fmla="*/ 0 w 217"/>
                  <a:gd name="T7" fmla="*/ 0 h 1184"/>
                  <a:gd name="T8" fmla="*/ 0 w 217"/>
                  <a:gd name="T9" fmla="*/ 0 h 1184"/>
                  <a:gd name="T10" fmla="*/ 0 w 217"/>
                  <a:gd name="T11" fmla="*/ 0 h 1184"/>
                  <a:gd name="T12" fmla="*/ 0 w 217"/>
                  <a:gd name="T13" fmla="*/ 0 h 1184"/>
                  <a:gd name="T14" fmla="*/ 0 w 217"/>
                  <a:gd name="T15" fmla="*/ 0 h 1184"/>
                  <a:gd name="T16" fmla="*/ 0 w 217"/>
                  <a:gd name="T17" fmla="*/ 0 h 1184"/>
                  <a:gd name="T18" fmla="*/ 0 w 217"/>
                  <a:gd name="T19" fmla="*/ 0 h 1184"/>
                  <a:gd name="T20" fmla="*/ 0 w 217"/>
                  <a:gd name="T21" fmla="*/ 0 h 1184"/>
                  <a:gd name="T22" fmla="*/ 0 w 217"/>
                  <a:gd name="T23" fmla="*/ 0 h 1184"/>
                  <a:gd name="T24" fmla="*/ 0 w 217"/>
                  <a:gd name="T25" fmla="*/ 0 h 1184"/>
                  <a:gd name="T26" fmla="*/ 0 w 217"/>
                  <a:gd name="T27" fmla="*/ 0 h 1184"/>
                  <a:gd name="T28" fmla="*/ 0 w 217"/>
                  <a:gd name="T29" fmla="*/ 0 h 1184"/>
                  <a:gd name="T30" fmla="*/ 0 w 217"/>
                  <a:gd name="T31" fmla="*/ 0 h 1184"/>
                  <a:gd name="T32" fmla="*/ 0 w 217"/>
                  <a:gd name="T33" fmla="*/ 0 h 1184"/>
                  <a:gd name="T34" fmla="*/ 0 w 217"/>
                  <a:gd name="T35" fmla="*/ 0 h 1184"/>
                  <a:gd name="T36" fmla="*/ 0 w 217"/>
                  <a:gd name="T37" fmla="*/ 0 h 1184"/>
                  <a:gd name="T38" fmla="*/ 0 w 217"/>
                  <a:gd name="T39" fmla="*/ 0 h 1184"/>
                  <a:gd name="T40" fmla="*/ 0 w 217"/>
                  <a:gd name="T41" fmla="*/ 0 h 1184"/>
                  <a:gd name="T42" fmla="*/ 0 w 217"/>
                  <a:gd name="T43" fmla="*/ 0 h 1184"/>
                  <a:gd name="T44" fmla="*/ 0 w 217"/>
                  <a:gd name="T45" fmla="*/ 0 h 1184"/>
                  <a:gd name="T46" fmla="*/ 0 w 217"/>
                  <a:gd name="T47" fmla="*/ 0 h 1184"/>
                  <a:gd name="T48" fmla="*/ 0 w 217"/>
                  <a:gd name="T49" fmla="*/ 0 h 1184"/>
                  <a:gd name="T50" fmla="*/ 0 w 217"/>
                  <a:gd name="T51" fmla="*/ 0 h 1184"/>
                  <a:gd name="T52" fmla="*/ 0 w 217"/>
                  <a:gd name="T53" fmla="*/ 0 h 1184"/>
                  <a:gd name="T54" fmla="*/ 0 w 217"/>
                  <a:gd name="T55" fmla="*/ 0 h 1184"/>
                  <a:gd name="T56" fmla="*/ 0 w 217"/>
                  <a:gd name="T57" fmla="*/ 0 h 1184"/>
                  <a:gd name="T58" fmla="*/ 0 w 217"/>
                  <a:gd name="T59" fmla="*/ 0 h 1184"/>
                  <a:gd name="T60" fmla="*/ 0 w 217"/>
                  <a:gd name="T61" fmla="*/ 0 h 1184"/>
                  <a:gd name="T62" fmla="*/ 0 w 217"/>
                  <a:gd name="T63" fmla="*/ 0 h 1184"/>
                  <a:gd name="T64" fmla="*/ 0 w 217"/>
                  <a:gd name="T65" fmla="*/ 0 h 1184"/>
                  <a:gd name="T66" fmla="*/ 0 w 217"/>
                  <a:gd name="T67" fmla="*/ 0 h 1184"/>
                  <a:gd name="T68" fmla="*/ 0 w 217"/>
                  <a:gd name="T69" fmla="*/ 0 h 1184"/>
                  <a:gd name="T70" fmla="*/ 0 w 217"/>
                  <a:gd name="T71" fmla="*/ 0 h 1184"/>
                  <a:gd name="T72" fmla="*/ 0 w 217"/>
                  <a:gd name="T73" fmla="*/ 0 h 1184"/>
                  <a:gd name="T74" fmla="*/ 0 w 217"/>
                  <a:gd name="T75" fmla="*/ 0 h 1184"/>
                  <a:gd name="T76" fmla="*/ 0 w 217"/>
                  <a:gd name="T77" fmla="*/ 0 h 1184"/>
                  <a:gd name="T78" fmla="*/ 0 w 217"/>
                  <a:gd name="T79" fmla="*/ 0 h 1184"/>
                  <a:gd name="T80" fmla="*/ 0 w 217"/>
                  <a:gd name="T81" fmla="*/ 0 h 1184"/>
                  <a:gd name="T82" fmla="*/ 0 w 217"/>
                  <a:gd name="T83" fmla="*/ 0 h 1184"/>
                  <a:gd name="T84" fmla="*/ 0 w 217"/>
                  <a:gd name="T85" fmla="*/ 0 h 1184"/>
                  <a:gd name="T86" fmla="*/ 0 w 217"/>
                  <a:gd name="T87" fmla="*/ 0 h 1184"/>
                  <a:gd name="T88" fmla="*/ 0 w 217"/>
                  <a:gd name="T89" fmla="*/ 0 h 1184"/>
                  <a:gd name="T90" fmla="*/ 0 w 217"/>
                  <a:gd name="T91" fmla="*/ 0 h 1184"/>
                  <a:gd name="T92" fmla="*/ 0 w 217"/>
                  <a:gd name="T93" fmla="*/ 0 h 1184"/>
                  <a:gd name="T94" fmla="*/ 0 w 217"/>
                  <a:gd name="T95" fmla="*/ 0 h 1184"/>
                  <a:gd name="T96" fmla="*/ 0 w 217"/>
                  <a:gd name="T97" fmla="*/ 0 h 1184"/>
                  <a:gd name="T98" fmla="*/ 0 w 217"/>
                  <a:gd name="T99" fmla="*/ 0 h 1184"/>
                  <a:gd name="T100" fmla="*/ 0 w 217"/>
                  <a:gd name="T101" fmla="*/ 0 h 1184"/>
                  <a:gd name="T102" fmla="*/ 0 w 217"/>
                  <a:gd name="T103" fmla="*/ 0 h 1184"/>
                  <a:gd name="T104" fmla="*/ 0 w 217"/>
                  <a:gd name="T105" fmla="*/ 0 h 1184"/>
                  <a:gd name="T106" fmla="*/ 0 w 217"/>
                  <a:gd name="T107" fmla="*/ 0 h 1184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217" h="1184">
                    <a:moveTo>
                      <a:pt x="176" y="1184"/>
                    </a:moveTo>
                    <a:lnTo>
                      <a:pt x="176" y="1184"/>
                    </a:lnTo>
                    <a:lnTo>
                      <a:pt x="178" y="1184"/>
                    </a:lnTo>
                    <a:lnTo>
                      <a:pt x="182" y="1184"/>
                    </a:lnTo>
                    <a:lnTo>
                      <a:pt x="184" y="1183"/>
                    </a:lnTo>
                    <a:lnTo>
                      <a:pt x="186" y="1183"/>
                    </a:lnTo>
                    <a:lnTo>
                      <a:pt x="189" y="1183"/>
                    </a:lnTo>
                    <a:lnTo>
                      <a:pt x="190" y="1183"/>
                    </a:lnTo>
                    <a:lnTo>
                      <a:pt x="192" y="1182"/>
                    </a:lnTo>
                    <a:lnTo>
                      <a:pt x="194" y="1180"/>
                    </a:lnTo>
                    <a:lnTo>
                      <a:pt x="195" y="1179"/>
                    </a:lnTo>
                    <a:lnTo>
                      <a:pt x="198" y="1178"/>
                    </a:lnTo>
                    <a:lnTo>
                      <a:pt x="199" y="1177"/>
                    </a:lnTo>
                    <a:lnTo>
                      <a:pt x="201" y="1177"/>
                    </a:lnTo>
                    <a:lnTo>
                      <a:pt x="202" y="1176"/>
                    </a:lnTo>
                    <a:lnTo>
                      <a:pt x="203" y="1174"/>
                    </a:lnTo>
                    <a:lnTo>
                      <a:pt x="204" y="1172"/>
                    </a:lnTo>
                    <a:lnTo>
                      <a:pt x="206" y="1171"/>
                    </a:lnTo>
                    <a:lnTo>
                      <a:pt x="207" y="1169"/>
                    </a:lnTo>
                    <a:lnTo>
                      <a:pt x="208" y="1168"/>
                    </a:lnTo>
                    <a:lnTo>
                      <a:pt x="208" y="1167"/>
                    </a:lnTo>
                    <a:lnTo>
                      <a:pt x="210" y="1165"/>
                    </a:lnTo>
                    <a:lnTo>
                      <a:pt x="210" y="1162"/>
                    </a:lnTo>
                    <a:lnTo>
                      <a:pt x="211" y="1161"/>
                    </a:lnTo>
                    <a:lnTo>
                      <a:pt x="211" y="1159"/>
                    </a:lnTo>
                    <a:lnTo>
                      <a:pt x="211" y="1157"/>
                    </a:lnTo>
                    <a:lnTo>
                      <a:pt x="217" y="29"/>
                    </a:lnTo>
                    <a:lnTo>
                      <a:pt x="217" y="26"/>
                    </a:lnTo>
                    <a:lnTo>
                      <a:pt x="217" y="25"/>
                    </a:lnTo>
                    <a:lnTo>
                      <a:pt x="216" y="23"/>
                    </a:lnTo>
                    <a:lnTo>
                      <a:pt x="216" y="21"/>
                    </a:lnTo>
                    <a:lnTo>
                      <a:pt x="215" y="19"/>
                    </a:lnTo>
                    <a:lnTo>
                      <a:pt x="215" y="17"/>
                    </a:lnTo>
                    <a:lnTo>
                      <a:pt x="213" y="16"/>
                    </a:lnTo>
                    <a:lnTo>
                      <a:pt x="212" y="15"/>
                    </a:lnTo>
                    <a:lnTo>
                      <a:pt x="211" y="13"/>
                    </a:lnTo>
                    <a:lnTo>
                      <a:pt x="210" y="10"/>
                    </a:lnTo>
                    <a:lnTo>
                      <a:pt x="208" y="10"/>
                    </a:lnTo>
                    <a:lnTo>
                      <a:pt x="207" y="9"/>
                    </a:lnTo>
                    <a:lnTo>
                      <a:pt x="204" y="7"/>
                    </a:lnTo>
                    <a:lnTo>
                      <a:pt x="203" y="6"/>
                    </a:lnTo>
                    <a:lnTo>
                      <a:pt x="201" y="5"/>
                    </a:lnTo>
                    <a:lnTo>
                      <a:pt x="200" y="5"/>
                    </a:lnTo>
                    <a:lnTo>
                      <a:pt x="198" y="4"/>
                    </a:lnTo>
                    <a:lnTo>
                      <a:pt x="195" y="2"/>
                    </a:lnTo>
                    <a:lnTo>
                      <a:pt x="194" y="2"/>
                    </a:lnTo>
                    <a:lnTo>
                      <a:pt x="192" y="1"/>
                    </a:lnTo>
                    <a:lnTo>
                      <a:pt x="190" y="1"/>
                    </a:lnTo>
                    <a:lnTo>
                      <a:pt x="187" y="0"/>
                    </a:lnTo>
                    <a:lnTo>
                      <a:pt x="185" y="0"/>
                    </a:lnTo>
                    <a:lnTo>
                      <a:pt x="183" y="0"/>
                    </a:lnTo>
                    <a:lnTo>
                      <a:pt x="42" y="0"/>
                    </a:lnTo>
                    <a:lnTo>
                      <a:pt x="40" y="0"/>
                    </a:lnTo>
                    <a:lnTo>
                      <a:pt x="38" y="0"/>
                    </a:lnTo>
                    <a:lnTo>
                      <a:pt x="34" y="1"/>
                    </a:lnTo>
                    <a:lnTo>
                      <a:pt x="32" y="1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5" y="4"/>
                    </a:lnTo>
                    <a:lnTo>
                      <a:pt x="24" y="5"/>
                    </a:lnTo>
                    <a:lnTo>
                      <a:pt x="22" y="5"/>
                    </a:lnTo>
                    <a:lnTo>
                      <a:pt x="20" y="6"/>
                    </a:lnTo>
                    <a:lnTo>
                      <a:pt x="18" y="7"/>
                    </a:lnTo>
                    <a:lnTo>
                      <a:pt x="17" y="9"/>
                    </a:lnTo>
                    <a:lnTo>
                      <a:pt x="15" y="10"/>
                    </a:lnTo>
                    <a:lnTo>
                      <a:pt x="14" y="10"/>
                    </a:lnTo>
                    <a:lnTo>
                      <a:pt x="13" y="13"/>
                    </a:lnTo>
                    <a:lnTo>
                      <a:pt x="12" y="15"/>
                    </a:lnTo>
                    <a:lnTo>
                      <a:pt x="11" y="16"/>
                    </a:lnTo>
                    <a:lnTo>
                      <a:pt x="9" y="17"/>
                    </a:lnTo>
                    <a:lnTo>
                      <a:pt x="9" y="19"/>
                    </a:lnTo>
                    <a:lnTo>
                      <a:pt x="8" y="21"/>
                    </a:lnTo>
                    <a:lnTo>
                      <a:pt x="8" y="23"/>
                    </a:lnTo>
                    <a:lnTo>
                      <a:pt x="6" y="25"/>
                    </a:lnTo>
                    <a:lnTo>
                      <a:pt x="6" y="26"/>
                    </a:lnTo>
                    <a:lnTo>
                      <a:pt x="6" y="29"/>
                    </a:lnTo>
                    <a:lnTo>
                      <a:pt x="0" y="1157"/>
                    </a:lnTo>
                    <a:lnTo>
                      <a:pt x="0" y="1159"/>
                    </a:lnTo>
                    <a:lnTo>
                      <a:pt x="0" y="1161"/>
                    </a:lnTo>
                    <a:lnTo>
                      <a:pt x="1" y="1162"/>
                    </a:lnTo>
                    <a:lnTo>
                      <a:pt x="1" y="1165"/>
                    </a:lnTo>
                    <a:lnTo>
                      <a:pt x="3" y="1167"/>
                    </a:lnTo>
                    <a:lnTo>
                      <a:pt x="3" y="1168"/>
                    </a:lnTo>
                    <a:lnTo>
                      <a:pt x="4" y="1169"/>
                    </a:lnTo>
                    <a:lnTo>
                      <a:pt x="5" y="1171"/>
                    </a:lnTo>
                    <a:lnTo>
                      <a:pt x="6" y="1172"/>
                    </a:lnTo>
                    <a:lnTo>
                      <a:pt x="8" y="1174"/>
                    </a:lnTo>
                    <a:lnTo>
                      <a:pt x="9" y="1176"/>
                    </a:lnTo>
                    <a:lnTo>
                      <a:pt x="12" y="1177"/>
                    </a:lnTo>
                    <a:lnTo>
                      <a:pt x="13" y="1177"/>
                    </a:lnTo>
                    <a:lnTo>
                      <a:pt x="14" y="1178"/>
                    </a:lnTo>
                    <a:lnTo>
                      <a:pt x="16" y="1179"/>
                    </a:lnTo>
                    <a:lnTo>
                      <a:pt x="18" y="1180"/>
                    </a:lnTo>
                    <a:lnTo>
                      <a:pt x="20" y="1182"/>
                    </a:lnTo>
                    <a:lnTo>
                      <a:pt x="22" y="1183"/>
                    </a:lnTo>
                    <a:lnTo>
                      <a:pt x="24" y="1183"/>
                    </a:lnTo>
                    <a:lnTo>
                      <a:pt x="26" y="1183"/>
                    </a:lnTo>
                    <a:lnTo>
                      <a:pt x="29" y="1183"/>
                    </a:lnTo>
                    <a:lnTo>
                      <a:pt x="31" y="1184"/>
                    </a:lnTo>
                    <a:lnTo>
                      <a:pt x="33" y="1184"/>
                    </a:lnTo>
                    <a:lnTo>
                      <a:pt x="35" y="1184"/>
                    </a:lnTo>
                    <a:lnTo>
                      <a:pt x="176" y="118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" name="Freeform 92"/>
              <p:cNvSpPr>
                <a:spLocks/>
              </p:cNvSpPr>
              <p:nvPr/>
            </p:nvSpPr>
            <p:spPr bwMode="auto">
              <a:xfrm>
                <a:off x="3557" y="1723"/>
                <a:ext cx="42" cy="31"/>
              </a:xfrm>
              <a:custGeom>
                <a:avLst/>
                <a:gdLst>
                  <a:gd name="T0" fmla="*/ 0 w 209"/>
                  <a:gd name="T1" fmla="*/ 0 h 154"/>
                  <a:gd name="T2" fmla="*/ 0 w 209"/>
                  <a:gd name="T3" fmla="*/ 0 h 154"/>
                  <a:gd name="T4" fmla="*/ 0 w 209"/>
                  <a:gd name="T5" fmla="*/ 0 h 154"/>
                  <a:gd name="T6" fmla="*/ 0 w 209"/>
                  <a:gd name="T7" fmla="*/ 0 h 154"/>
                  <a:gd name="T8" fmla="*/ 0 w 209"/>
                  <a:gd name="T9" fmla="*/ 0 h 154"/>
                  <a:gd name="T10" fmla="*/ 0 w 209"/>
                  <a:gd name="T11" fmla="*/ 0 h 154"/>
                  <a:gd name="T12" fmla="*/ 0 w 209"/>
                  <a:gd name="T13" fmla="*/ 0 h 154"/>
                  <a:gd name="T14" fmla="*/ 0 w 209"/>
                  <a:gd name="T15" fmla="*/ 0 h 154"/>
                  <a:gd name="T16" fmla="*/ 0 w 209"/>
                  <a:gd name="T17" fmla="*/ 0 h 154"/>
                  <a:gd name="T18" fmla="*/ 0 w 209"/>
                  <a:gd name="T19" fmla="*/ 0 h 154"/>
                  <a:gd name="T20" fmla="*/ 0 w 209"/>
                  <a:gd name="T21" fmla="*/ 0 h 154"/>
                  <a:gd name="T22" fmla="*/ 0 w 209"/>
                  <a:gd name="T23" fmla="*/ 0 h 154"/>
                  <a:gd name="T24" fmla="*/ 0 w 209"/>
                  <a:gd name="T25" fmla="*/ 0 h 154"/>
                  <a:gd name="T26" fmla="*/ 0 w 209"/>
                  <a:gd name="T27" fmla="*/ 0 h 154"/>
                  <a:gd name="T28" fmla="*/ 0 w 209"/>
                  <a:gd name="T29" fmla="*/ 0 h 154"/>
                  <a:gd name="T30" fmla="*/ 0 w 209"/>
                  <a:gd name="T31" fmla="*/ 0 h 154"/>
                  <a:gd name="T32" fmla="*/ 0 w 209"/>
                  <a:gd name="T33" fmla="*/ 0 h 154"/>
                  <a:gd name="T34" fmla="*/ 0 w 209"/>
                  <a:gd name="T35" fmla="*/ 0 h 154"/>
                  <a:gd name="T36" fmla="*/ 0 w 209"/>
                  <a:gd name="T37" fmla="*/ 0 h 154"/>
                  <a:gd name="T38" fmla="*/ 0 w 209"/>
                  <a:gd name="T39" fmla="*/ 0 h 154"/>
                  <a:gd name="T40" fmla="*/ 0 w 209"/>
                  <a:gd name="T41" fmla="*/ 0 h 154"/>
                  <a:gd name="T42" fmla="*/ 0 w 209"/>
                  <a:gd name="T43" fmla="*/ 0 h 154"/>
                  <a:gd name="T44" fmla="*/ 0 w 209"/>
                  <a:gd name="T45" fmla="*/ 0 h 154"/>
                  <a:gd name="T46" fmla="*/ 0 w 209"/>
                  <a:gd name="T47" fmla="*/ 0 h 154"/>
                  <a:gd name="T48" fmla="*/ 0 w 209"/>
                  <a:gd name="T49" fmla="*/ 0 h 154"/>
                  <a:gd name="T50" fmla="*/ 0 w 209"/>
                  <a:gd name="T51" fmla="*/ 0 h 154"/>
                  <a:gd name="T52" fmla="*/ 0 w 209"/>
                  <a:gd name="T53" fmla="*/ 0 h 154"/>
                  <a:gd name="T54" fmla="*/ 0 w 209"/>
                  <a:gd name="T55" fmla="*/ 0 h 154"/>
                  <a:gd name="T56" fmla="*/ 0 w 209"/>
                  <a:gd name="T57" fmla="*/ 0 h 154"/>
                  <a:gd name="T58" fmla="*/ 0 w 209"/>
                  <a:gd name="T59" fmla="*/ 0 h 154"/>
                  <a:gd name="T60" fmla="*/ 0 w 209"/>
                  <a:gd name="T61" fmla="*/ 0 h 154"/>
                  <a:gd name="T62" fmla="*/ 0 w 209"/>
                  <a:gd name="T63" fmla="*/ 0 h 154"/>
                  <a:gd name="T64" fmla="*/ 0 w 209"/>
                  <a:gd name="T65" fmla="*/ 0 h 154"/>
                  <a:gd name="T66" fmla="*/ 0 w 209"/>
                  <a:gd name="T67" fmla="*/ 0 h 154"/>
                  <a:gd name="T68" fmla="*/ 0 w 209"/>
                  <a:gd name="T69" fmla="*/ 0 h 154"/>
                  <a:gd name="T70" fmla="*/ 0 w 209"/>
                  <a:gd name="T71" fmla="*/ 0 h 154"/>
                  <a:gd name="T72" fmla="*/ 0 w 209"/>
                  <a:gd name="T73" fmla="*/ 0 h 154"/>
                  <a:gd name="T74" fmla="*/ 0 w 209"/>
                  <a:gd name="T75" fmla="*/ 0 h 154"/>
                  <a:gd name="T76" fmla="*/ 0 w 209"/>
                  <a:gd name="T77" fmla="*/ 0 h 154"/>
                  <a:gd name="T78" fmla="*/ 0 w 209"/>
                  <a:gd name="T79" fmla="*/ 0 h 154"/>
                  <a:gd name="T80" fmla="*/ 0 w 209"/>
                  <a:gd name="T81" fmla="*/ 0 h 154"/>
                  <a:gd name="T82" fmla="*/ 0 w 209"/>
                  <a:gd name="T83" fmla="*/ 0 h 15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9" h="154">
                    <a:moveTo>
                      <a:pt x="106" y="0"/>
                    </a:moveTo>
                    <a:lnTo>
                      <a:pt x="101" y="0"/>
                    </a:lnTo>
                    <a:lnTo>
                      <a:pt x="95" y="0"/>
                    </a:lnTo>
                    <a:lnTo>
                      <a:pt x="90" y="1"/>
                    </a:lnTo>
                    <a:lnTo>
                      <a:pt x="85" y="1"/>
                    </a:lnTo>
                    <a:lnTo>
                      <a:pt x="80" y="2"/>
                    </a:lnTo>
                    <a:lnTo>
                      <a:pt x="74" y="4"/>
                    </a:lnTo>
                    <a:lnTo>
                      <a:pt x="69" y="5"/>
                    </a:lnTo>
                    <a:lnTo>
                      <a:pt x="64" y="7"/>
                    </a:lnTo>
                    <a:lnTo>
                      <a:pt x="60" y="7"/>
                    </a:lnTo>
                    <a:lnTo>
                      <a:pt x="55" y="9"/>
                    </a:lnTo>
                    <a:lnTo>
                      <a:pt x="51" y="11"/>
                    </a:lnTo>
                    <a:lnTo>
                      <a:pt x="46" y="14"/>
                    </a:lnTo>
                    <a:lnTo>
                      <a:pt x="43" y="16"/>
                    </a:lnTo>
                    <a:lnTo>
                      <a:pt x="37" y="18"/>
                    </a:lnTo>
                    <a:lnTo>
                      <a:pt x="33" y="22"/>
                    </a:lnTo>
                    <a:lnTo>
                      <a:pt x="28" y="24"/>
                    </a:lnTo>
                    <a:lnTo>
                      <a:pt x="25" y="27"/>
                    </a:lnTo>
                    <a:lnTo>
                      <a:pt x="22" y="30"/>
                    </a:lnTo>
                    <a:lnTo>
                      <a:pt x="19" y="33"/>
                    </a:lnTo>
                    <a:lnTo>
                      <a:pt x="16" y="36"/>
                    </a:lnTo>
                    <a:lnTo>
                      <a:pt x="13" y="40"/>
                    </a:lnTo>
                    <a:lnTo>
                      <a:pt x="10" y="43"/>
                    </a:lnTo>
                    <a:lnTo>
                      <a:pt x="8" y="47"/>
                    </a:lnTo>
                    <a:lnTo>
                      <a:pt x="6" y="51"/>
                    </a:lnTo>
                    <a:lnTo>
                      <a:pt x="4" y="53"/>
                    </a:lnTo>
                    <a:lnTo>
                      <a:pt x="3" y="57"/>
                    </a:lnTo>
                    <a:lnTo>
                      <a:pt x="2" y="61"/>
                    </a:lnTo>
                    <a:lnTo>
                      <a:pt x="1" y="66"/>
                    </a:lnTo>
                    <a:lnTo>
                      <a:pt x="0" y="69"/>
                    </a:lnTo>
                    <a:lnTo>
                      <a:pt x="0" y="73"/>
                    </a:lnTo>
                    <a:lnTo>
                      <a:pt x="0" y="77"/>
                    </a:lnTo>
                    <a:lnTo>
                      <a:pt x="0" y="81"/>
                    </a:lnTo>
                    <a:lnTo>
                      <a:pt x="0" y="84"/>
                    </a:lnTo>
                    <a:lnTo>
                      <a:pt x="1" y="89"/>
                    </a:lnTo>
                    <a:lnTo>
                      <a:pt x="2" y="93"/>
                    </a:lnTo>
                    <a:lnTo>
                      <a:pt x="3" y="97"/>
                    </a:lnTo>
                    <a:lnTo>
                      <a:pt x="4" y="100"/>
                    </a:lnTo>
                    <a:lnTo>
                      <a:pt x="6" y="103"/>
                    </a:lnTo>
                    <a:lnTo>
                      <a:pt x="8" y="107"/>
                    </a:lnTo>
                    <a:lnTo>
                      <a:pt x="10" y="111"/>
                    </a:lnTo>
                    <a:lnTo>
                      <a:pt x="13" y="115"/>
                    </a:lnTo>
                    <a:lnTo>
                      <a:pt x="16" y="117"/>
                    </a:lnTo>
                    <a:lnTo>
                      <a:pt x="19" y="121"/>
                    </a:lnTo>
                    <a:lnTo>
                      <a:pt x="22" y="124"/>
                    </a:lnTo>
                    <a:lnTo>
                      <a:pt x="25" y="127"/>
                    </a:lnTo>
                    <a:lnTo>
                      <a:pt x="28" y="129"/>
                    </a:lnTo>
                    <a:lnTo>
                      <a:pt x="33" y="133"/>
                    </a:lnTo>
                    <a:lnTo>
                      <a:pt x="36" y="135"/>
                    </a:lnTo>
                    <a:lnTo>
                      <a:pt x="40" y="138"/>
                    </a:lnTo>
                    <a:lnTo>
                      <a:pt x="45" y="140"/>
                    </a:lnTo>
                    <a:lnTo>
                      <a:pt x="50" y="143"/>
                    </a:lnTo>
                    <a:lnTo>
                      <a:pt x="54" y="144"/>
                    </a:lnTo>
                    <a:lnTo>
                      <a:pt x="59" y="146"/>
                    </a:lnTo>
                    <a:lnTo>
                      <a:pt x="63" y="148"/>
                    </a:lnTo>
                    <a:lnTo>
                      <a:pt x="68" y="150"/>
                    </a:lnTo>
                    <a:lnTo>
                      <a:pt x="73" y="150"/>
                    </a:lnTo>
                    <a:lnTo>
                      <a:pt x="79" y="151"/>
                    </a:lnTo>
                    <a:lnTo>
                      <a:pt x="84" y="152"/>
                    </a:lnTo>
                    <a:lnTo>
                      <a:pt x="89" y="153"/>
                    </a:lnTo>
                    <a:lnTo>
                      <a:pt x="94" y="154"/>
                    </a:lnTo>
                    <a:lnTo>
                      <a:pt x="99" y="154"/>
                    </a:lnTo>
                    <a:lnTo>
                      <a:pt x="105" y="154"/>
                    </a:lnTo>
                    <a:lnTo>
                      <a:pt x="111" y="154"/>
                    </a:lnTo>
                    <a:lnTo>
                      <a:pt x="115" y="154"/>
                    </a:lnTo>
                    <a:lnTo>
                      <a:pt x="120" y="153"/>
                    </a:lnTo>
                    <a:lnTo>
                      <a:pt x="125" y="152"/>
                    </a:lnTo>
                    <a:lnTo>
                      <a:pt x="131" y="151"/>
                    </a:lnTo>
                    <a:lnTo>
                      <a:pt x="137" y="150"/>
                    </a:lnTo>
                    <a:lnTo>
                      <a:pt x="141" y="150"/>
                    </a:lnTo>
                    <a:lnTo>
                      <a:pt x="146" y="148"/>
                    </a:lnTo>
                    <a:lnTo>
                      <a:pt x="150" y="146"/>
                    </a:lnTo>
                    <a:lnTo>
                      <a:pt x="155" y="144"/>
                    </a:lnTo>
                    <a:lnTo>
                      <a:pt x="161" y="143"/>
                    </a:lnTo>
                    <a:lnTo>
                      <a:pt x="165" y="140"/>
                    </a:lnTo>
                    <a:lnTo>
                      <a:pt x="169" y="138"/>
                    </a:lnTo>
                    <a:lnTo>
                      <a:pt x="173" y="135"/>
                    </a:lnTo>
                    <a:lnTo>
                      <a:pt x="177" y="133"/>
                    </a:lnTo>
                    <a:lnTo>
                      <a:pt x="181" y="129"/>
                    </a:lnTo>
                    <a:lnTo>
                      <a:pt x="186" y="127"/>
                    </a:lnTo>
                    <a:lnTo>
                      <a:pt x="188" y="124"/>
                    </a:lnTo>
                    <a:lnTo>
                      <a:pt x="191" y="121"/>
                    </a:lnTo>
                    <a:lnTo>
                      <a:pt x="195" y="117"/>
                    </a:lnTo>
                    <a:lnTo>
                      <a:pt x="197" y="115"/>
                    </a:lnTo>
                    <a:lnTo>
                      <a:pt x="199" y="111"/>
                    </a:lnTo>
                    <a:lnTo>
                      <a:pt x="201" y="107"/>
                    </a:lnTo>
                    <a:lnTo>
                      <a:pt x="203" y="103"/>
                    </a:lnTo>
                    <a:lnTo>
                      <a:pt x="205" y="100"/>
                    </a:lnTo>
                    <a:lnTo>
                      <a:pt x="206" y="97"/>
                    </a:lnTo>
                    <a:lnTo>
                      <a:pt x="207" y="93"/>
                    </a:lnTo>
                    <a:lnTo>
                      <a:pt x="208" y="89"/>
                    </a:lnTo>
                    <a:lnTo>
                      <a:pt x="209" y="84"/>
                    </a:lnTo>
                    <a:lnTo>
                      <a:pt x="209" y="81"/>
                    </a:lnTo>
                    <a:lnTo>
                      <a:pt x="209" y="77"/>
                    </a:lnTo>
                    <a:lnTo>
                      <a:pt x="209" y="73"/>
                    </a:lnTo>
                    <a:lnTo>
                      <a:pt x="209" y="69"/>
                    </a:lnTo>
                    <a:lnTo>
                      <a:pt x="208" y="66"/>
                    </a:lnTo>
                    <a:lnTo>
                      <a:pt x="207" y="61"/>
                    </a:lnTo>
                    <a:lnTo>
                      <a:pt x="206" y="57"/>
                    </a:lnTo>
                    <a:lnTo>
                      <a:pt x="205" y="53"/>
                    </a:lnTo>
                    <a:lnTo>
                      <a:pt x="203" y="51"/>
                    </a:lnTo>
                    <a:lnTo>
                      <a:pt x="201" y="47"/>
                    </a:lnTo>
                    <a:lnTo>
                      <a:pt x="199" y="43"/>
                    </a:lnTo>
                    <a:lnTo>
                      <a:pt x="197" y="40"/>
                    </a:lnTo>
                    <a:lnTo>
                      <a:pt x="195" y="36"/>
                    </a:lnTo>
                    <a:lnTo>
                      <a:pt x="191" y="33"/>
                    </a:lnTo>
                    <a:lnTo>
                      <a:pt x="188" y="30"/>
                    </a:lnTo>
                    <a:lnTo>
                      <a:pt x="186" y="27"/>
                    </a:lnTo>
                    <a:lnTo>
                      <a:pt x="181" y="24"/>
                    </a:lnTo>
                    <a:lnTo>
                      <a:pt x="177" y="22"/>
                    </a:lnTo>
                    <a:lnTo>
                      <a:pt x="174" y="18"/>
                    </a:lnTo>
                    <a:lnTo>
                      <a:pt x="170" y="16"/>
                    </a:lnTo>
                    <a:lnTo>
                      <a:pt x="166" y="14"/>
                    </a:lnTo>
                    <a:lnTo>
                      <a:pt x="162" y="11"/>
                    </a:lnTo>
                    <a:lnTo>
                      <a:pt x="157" y="9"/>
                    </a:lnTo>
                    <a:lnTo>
                      <a:pt x="152" y="7"/>
                    </a:lnTo>
                    <a:lnTo>
                      <a:pt x="147" y="7"/>
                    </a:lnTo>
                    <a:lnTo>
                      <a:pt x="143" y="5"/>
                    </a:lnTo>
                    <a:lnTo>
                      <a:pt x="138" y="4"/>
                    </a:lnTo>
                    <a:lnTo>
                      <a:pt x="132" y="2"/>
                    </a:lnTo>
                    <a:lnTo>
                      <a:pt x="127" y="1"/>
                    </a:lnTo>
                    <a:lnTo>
                      <a:pt x="121" y="1"/>
                    </a:lnTo>
                    <a:lnTo>
                      <a:pt x="116" y="0"/>
                    </a:lnTo>
                    <a:lnTo>
                      <a:pt x="112" y="0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5" name="Freeform 93"/>
              <p:cNvSpPr>
                <a:spLocks/>
              </p:cNvSpPr>
              <p:nvPr/>
            </p:nvSpPr>
            <p:spPr bwMode="auto">
              <a:xfrm>
                <a:off x="3556" y="1723"/>
                <a:ext cx="42" cy="30"/>
              </a:xfrm>
              <a:custGeom>
                <a:avLst/>
                <a:gdLst>
                  <a:gd name="T0" fmla="*/ 0 w 210"/>
                  <a:gd name="T1" fmla="*/ 0 h 151"/>
                  <a:gd name="T2" fmla="*/ 0 w 210"/>
                  <a:gd name="T3" fmla="*/ 0 h 151"/>
                  <a:gd name="T4" fmla="*/ 0 w 210"/>
                  <a:gd name="T5" fmla="*/ 0 h 151"/>
                  <a:gd name="T6" fmla="*/ 0 w 210"/>
                  <a:gd name="T7" fmla="*/ 0 h 151"/>
                  <a:gd name="T8" fmla="*/ 0 w 210"/>
                  <a:gd name="T9" fmla="*/ 0 h 151"/>
                  <a:gd name="T10" fmla="*/ 0 w 210"/>
                  <a:gd name="T11" fmla="*/ 0 h 151"/>
                  <a:gd name="T12" fmla="*/ 0 w 210"/>
                  <a:gd name="T13" fmla="*/ 0 h 151"/>
                  <a:gd name="T14" fmla="*/ 0 w 210"/>
                  <a:gd name="T15" fmla="*/ 0 h 151"/>
                  <a:gd name="T16" fmla="*/ 0 w 210"/>
                  <a:gd name="T17" fmla="*/ 0 h 151"/>
                  <a:gd name="T18" fmla="*/ 0 w 210"/>
                  <a:gd name="T19" fmla="*/ 0 h 151"/>
                  <a:gd name="T20" fmla="*/ 0 w 210"/>
                  <a:gd name="T21" fmla="*/ 0 h 151"/>
                  <a:gd name="T22" fmla="*/ 0 w 210"/>
                  <a:gd name="T23" fmla="*/ 0 h 151"/>
                  <a:gd name="T24" fmla="*/ 0 w 210"/>
                  <a:gd name="T25" fmla="*/ 0 h 151"/>
                  <a:gd name="T26" fmla="*/ 0 w 210"/>
                  <a:gd name="T27" fmla="*/ 0 h 151"/>
                  <a:gd name="T28" fmla="*/ 0 w 210"/>
                  <a:gd name="T29" fmla="*/ 0 h 151"/>
                  <a:gd name="T30" fmla="*/ 0 w 210"/>
                  <a:gd name="T31" fmla="*/ 0 h 151"/>
                  <a:gd name="T32" fmla="*/ 0 w 210"/>
                  <a:gd name="T33" fmla="*/ 0 h 151"/>
                  <a:gd name="T34" fmla="*/ 0 w 210"/>
                  <a:gd name="T35" fmla="*/ 0 h 151"/>
                  <a:gd name="T36" fmla="*/ 0 w 210"/>
                  <a:gd name="T37" fmla="*/ 0 h 151"/>
                  <a:gd name="T38" fmla="*/ 0 w 210"/>
                  <a:gd name="T39" fmla="*/ 0 h 151"/>
                  <a:gd name="T40" fmla="*/ 0 w 210"/>
                  <a:gd name="T41" fmla="*/ 0 h 151"/>
                  <a:gd name="T42" fmla="*/ 0 w 210"/>
                  <a:gd name="T43" fmla="*/ 0 h 151"/>
                  <a:gd name="T44" fmla="*/ 0 w 210"/>
                  <a:gd name="T45" fmla="*/ 0 h 151"/>
                  <a:gd name="T46" fmla="*/ 0 w 210"/>
                  <a:gd name="T47" fmla="*/ 0 h 151"/>
                  <a:gd name="T48" fmla="*/ 0 w 210"/>
                  <a:gd name="T49" fmla="*/ 0 h 151"/>
                  <a:gd name="T50" fmla="*/ 0 w 210"/>
                  <a:gd name="T51" fmla="*/ 0 h 151"/>
                  <a:gd name="T52" fmla="*/ 0 w 210"/>
                  <a:gd name="T53" fmla="*/ 0 h 151"/>
                  <a:gd name="T54" fmla="*/ 0 w 210"/>
                  <a:gd name="T55" fmla="*/ 0 h 151"/>
                  <a:gd name="T56" fmla="*/ 0 w 210"/>
                  <a:gd name="T57" fmla="*/ 0 h 151"/>
                  <a:gd name="T58" fmla="*/ 0 w 210"/>
                  <a:gd name="T59" fmla="*/ 0 h 151"/>
                  <a:gd name="T60" fmla="*/ 0 w 210"/>
                  <a:gd name="T61" fmla="*/ 0 h 151"/>
                  <a:gd name="T62" fmla="*/ 0 w 210"/>
                  <a:gd name="T63" fmla="*/ 0 h 151"/>
                  <a:gd name="T64" fmla="*/ 0 w 210"/>
                  <a:gd name="T65" fmla="*/ 0 h 151"/>
                  <a:gd name="T66" fmla="*/ 0 w 210"/>
                  <a:gd name="T67" fmla="*/ 0 h 151"/>
                  <a:gd name="T68" fmla="*/ 0 w 210"/>
                  <a:gd name="T69" fmla="*/ 0 h 151"/>
                  <a:gd name="T70" fmla="*/ 0 w 210"/>
                  <a:gd name="T71" fmla="*/ 0 h 151"/>
                  <a:gd name="T72" fmla="*/ 0 w 210"/>
                  <a:gd name="T73" fmla="*/ 0 h 151"/>
                  <a:gd name="T74" fmla="*/ 0 w 210"/>
                  <a:gd name="T75" fmla="*/ 0 h 151"/>
                  <a:gd name="T76" fmla="*/ 0 w 210"/>
                  <a:gd name="T77" fmla="*/ 0 h 151"/>
                  <a:gd name="T78" fmla="*/ 0 w 210"/>
                  <a:gd name="T79" fmla="*/ 0 h 151"/>
                  <a:gd name="T80" fmla="*/ 0 w 210"/>
                  <a:gd name="T81" fmla="*/ 0 h 151"/>
                  <a:gd name="T82" fmla="*/ 0 w 210"/>
                  <a:gd name="T83" fmla="*/ 0 h 15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0" h="151">
                    <a:moveTo>
                      <a:pt x="107" y="0"/>
                    </a:moveTo>
                    <a:lnTo>
                      <a:pt x="100" y="0"/>
                    </a:lnTo>
                    <a:lnTo>
                      <a:pt x="95" y="0"/>
                    </a:lnTo>
                    <a:lnTo>
                      <a:pt x="91" y="2"/>
                    </a:lnTo>
                    <a:lnTo>
                      <a:pt x="85" y="3"/>
                    </a:lnTo>
                    <a:lnTo>
                      <a:pt x="81" y="4"/>
                    </a:lnTo>
                    <a:lnTo>
                      <a:pt x="75" y="5"/>
                    </a:lnTo>
                    <a:lnTo>
                      <a:pt x="69" y="5"/>
                    </a:lnTo>
                    <a:lnTo>
                      <a:pt x="65" y="6"/>
                    </a:lnTo>
                    <a:lnTo>
                      <a:pt x="60" y="8"/>
                    </a:lnTo>
                    <a:lnTo>
                      <a:pt x="56" y="11"/>
                    </a:lnTo>
                    <a:lnTo>
                      <a:pt x="51" y="12"/>
                    </a:lnTo>
                    <a:lnTo>
                      <a:pt x="47" y="14"/>
                    </a:lnTo>
                    <a:lnTo>
                      <a:pt x="42" y="16"/>
                    </a:lnTo>
                    <a:lnTo>
                      <a:pt x="37" y="19"/>
                    </a:lnTo>
                    <a:lnTo>
                      <a:pt x="33" y="22"/>
                    </a:lnTo>
                    <a:lnTo>
                      <a:pt x="29" y="24"/>
                    </a:lnTo>
                    <a:lnTo>
                      <a:pt x="25" y="26"/>
                    </a:lnTo>
                    <a:lnTo>
                      <a:pt x="23" y="30"/>
                    </a:lnTo>
                    <a:lnTo>
                      <a:pt x="20" y="32"/>
                    </a:lnTo>
                    <a:lnTo>
                      <a:pt x="15" y="37"/>
                    </a:lnTo>
                    <a:lnTo>
                      <a:pt x="13" y="39"/>
                    </a:lnTo>
                    <a:lnTo>
                      <a:pt x="10" y="43"/>
                    </a:lnTo>
                    <a:lnTo>
                      <a:pt x="8" y="46"/>
                    </a:lnTo>
                    <a:lnTo>
                      <a:pt x="7" y="49"/>
                    </a:lnTo>
                    <a:lnTo>
                      <a:pt x="5" y="54"/>
                    </a:lnTo>
                    <a:lnTo>
                      <a:pt x="4" y="57"/>
                    </a:lnTo>
                    <a:lnTo>
                      <a:pt x="3" y="60"/>
                    </a:lnTo>
                    <a:lnTo>
                      <a:pt x="1" y="65"/>
                    </a:lnTo>
                    <a:lnTo>
                      <a:pt x="0" y="68"/>
                    </a:lnTo>
                    <a:lnTo>
                      <a:pt x="0" y="72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0" y="83"/>
                    </a:lnTo>
                    <a:lnTo>
                      <a:pt x="1" y="88"/>
                    </a:lnTo>
                    <a:lnTo>
                      <a:pt x="3" y="91"/>
                    </a:lnTo>
                    <a:lnTo>
                      <a:pt x="4" y="95"/>
                    </a:lnTo>
                    <a:lnTo>
                      <a:pt x="5" y="98"/>
                    </a:lnTo>
                    <a:lnTo>
                      <a:pt x="7" y="102"/>
                    </a:lnTo>
                    <a:lnTo>
                      <a:pt x="8" y="106"/>
                    </a:lnTo>
                    <a:lnTo>
                      <a:pt x="10" y="109"/>
                    </a:lnTo>
                    <a:lnTo>
                      <a:pt x="13" y="113"/>
                    </a:lnTo>
                    <a:lnTo>
                      <a:pt x="15" y="115"/>
                    </a:lnTo>
                    <a:lnTo>
                      <a:pt x="20" y="119"/>
                    </a:lnTo>
                    <a:lnTo>
                      <a:pt x="23" y="122"/>
                    </a:lnTo>
                    <a:lnTo>
                      <a:pt x="25" y="125"/>
                    </a:lnTo>
                    <a:lnTo>
                      <a:pt x="29" y="127"/>
                    </a:lnTo>
                    <a:lnTo>
                      <a:pt x="33" y="131"/>
                    </a:lnTo>
                    <a:lnTo>
                      <a:pt x="37" y="133"/>
                    </a:lnTo>
                    <a:lnTo>
                      <a:pt x="41" y="135"/>
                    </a:lnTo>
                    <a:lnTo>
                      <a:pt x="44" y="138"/>
                    </a:lnTo>
                    <a:lnTo>
                      <a:pt x="50" y="140"/>
                    </a:lnTo>
                    <a:lnTo>
                      <a:pt x="55" y="142"/>
                    </a:lnTo>
                    <a:lnTo>
                      <a:pt x="59" y="143"/>
                    </a:lnTo>
                    <a:lnTo>
                      <a:pt x="64" y="146"/>
                    </a:lnTo>
                    <a:lnTo>
                      <a:pt x="68" y="147"/>
                    </a:lnTo>
                    <a:lnTo>
                      <a:pt x="73" y="148"/>
                    </a:lnTo>
                    <a:lnTo>
                      <a:pt x="80" y="148"/>
                    </a:lnTo>
                    <a:lnTo>
                      <a:pt x="84" y="149"/>
                    </a:lnTo>
                    <a:lnTo>
                      <a:pt x="90" y="150"/>
                    </a:lnTo>
                    <a:lnTo>
                      <a:pt x="94" y="151"/>
                    </a:lnTo>
                    <a:lnTo>
                      <a:pt x="99" y="151"/>
                    </a:lnTo>
                    <a:lnTo>
                      <a:pt x="106" y="151"/>
                    </a:lnTo>
                    <a:lnTo>
                      <a:pt x="111" y="151"/>
                    </a:lnTo>
                    <a:lnTo>
                      <a:pt x="116" y="151"/>
                    </a:lnTo>
                    <a:lnTo>
                      <a:pt x="120" y="150"/>
                    </a:lnTo>
                    <a:lnTo>
                      <a:pt x="126" y="149"/>
                    </a:lnTo>
                    <a:lnTo>
                      <a:pt x="131" y="148"/>
                    </a:lnTo>
                    <a:lnTo>
                      <a:pt x="137" y="148"/>
                    </a:lnTo>
                    <a:lnTo>
                      <a:pt x="142" y="147"/>
                    </a:lnTo>
                    <a:lnTo>
                      <a:pt x="147" y="146"/>
                    </a:lnTo>
                    <a:lnTo>
                      <a:pt x="151" y="143"/>
                    </a:lnTo>
                    <a:lnTo>
                      <a:pt x="156" y="142"/>
                    </a:lnTo>
                    <a:lnTo>
                      <a:pt x="161" y="140"/>
                    </a:lnTo>
                    <a:lnTo>
                      <a:pt x="166" y="138"/>
                    </a:lnTo>
                    <a:lnTo>
                      <a:pt x="169" y="135"/>
                    </a:lnTo>
                    <a:lnTo>
                      <a:pt x="174" y="133"/>
                    </a:lnTo>
                    <a:lnTo>
                      <a:pt x="177" y="131"/>
                    </a:lnTo>
                    <a:lnTo>
                      <a:pt x="182" y="127"/>
                    </a:lnTo>
                    <a:lnTo>
                      <a:pt x="185" y="125"/>
                    </a:lnTo>
                    <a:lnTo>
                      <a:pt x="187" y="122"/>
                    </a:lnTo>
                    <a:lnTo>
                      <a:pt x="192" y="119"/>
                    </a:lnTo>
                    <a:lnTo>
                      <a:pt x="195" y="115"/>
                    </a:lnTo>
                    <a:lnTo>
                      <a:pt x="198" y="113"/>
                    </a:lnTo>
                    <a:lnTo>
                      <a:pt x="200" y="109"/>
                    </a:lnTo>
                    <a:lnTo>
                      <a:pt x="202" y="106"/>
                    </a:lnTo>
                    <a:lnTo>
                      <a:pt x="203" y="102"/>
                    </a:lnTo>
                    <a:lnTo>
                      <a:pt x="205" y="98"/>
                    </a:lnTo>
                    <a:lnTo>
                      <a:pt x="207" y="95"/>
                    </a:lnTo>
                    <a:lnTo>
                      <a:pt x="208" y="91"/>
                    </a:lnTo>
                    <a:lnTo>
                      <a:pt x="209" y="88"/>
                    </a:lnTo>
                    <a:lnTo>
                      <a:pt x="210" y="83"/>
                    </a:lnTo>
                    <a:lnTo>
                      <a:pt x="210" y="80"/>
                    </a:lnTo>
                    <a:lnTo>
                      <a:pt x="210" y="76"/>
                    </a:lnTo>
                    <a:lnTo>
                      <a:pt x="210" y="72"/>
                    </a:lnTo>
                    <a:lnTo>
                      <a:pt x="210" y="68"/>
                    </a:lnTo>
                    <a:lnTo>
                      <a:pt x="209" y="65"/>
                    </a:lnTo>
                    <a:lnTo>
                      <a:pt x="208" y="60"/>
                    </a:lnTo>
                    <a:lnTo>
                      <a:pt x="207" y="57"/>
                    </a:lnTo>
                    <a:lnTo>
                      <a:pt x="205" y="54"/>
                    </a:lnTo>
                    <a:lnTo>
                      <a:pt x="203" y="49"/>
                    </a:lnTo>
                    <a:lnTo>
                      <a:pt x="202" y="46"/>
                    </a:lnTo>
                    <a:lnTo>
                      <a:pt x="200" y="43"/>
                    </a:lnTo>
                    <a:lnTo>
                      <a:pt x="198" y="39"/>
                    </a:lnTo>
                    <a:lnTo>
                      <a:pt x="195" y="37"/>
                    </a:lnTo>
                    <a:lnTo>
                      <a:pt x="192" y="32"/>
                    </a:lnTo>
                    <a:lnTo>
                      <a:pt x="187" y="30"/>
                    </a:lnTo>
                    <a:lnTo>
                      <a:pt x="185" y="26"/>
                    </a:lnTo>
                    <a:lnTo>
                      <a:pt x="182" y="24"/>
                    </a:lnTo>
                    <a:lnTo>
                      <a:pt x="177" y="22"/>
                    </a:lnTo>
                    <a:lnTo>
                      <a:pt x="174" y="19"/>
                    </a:lnTo>
                    <a:lnTo>
                      <a:pt x="170" y="16"/>
                    </a:lnTo>
                    <a:lnTo>
                      <a:pt x="167" y="14"/>
                    </a:lnTo>
                    <a:lnTo>
                      <a:pt x="162" y="12"/>
                    </a:lnTo>
                    <a:lnTo>
                      <a:pt x="157" y="11"/>
                    </a:lnTo>
                    <a:lnTo>
                      <a:pt x="152" y="8"/>
                    </a:lnTo>
                    <a:lnTo>
                      <a:pt x="148" y="6"/>
                    </a:lnTo>
                    <a:lnTo>
                      <a:pt x="143" y="5"/>
                    </a:lnTo>
                    <a:lnTo>
                      <a:pt x="139" y="5"/>
                    </a:lnTo>
                    <a:lnTo>
                      <a:pt x="133" y="4"/>
                    </a:lnTo>
                    <a:lnTo>
                      <a:pt x="127" y="3"/>
                    </a:lnTo>
                    <a:lnTo>
                      <a:pt x="122" y="2"/>
                    </a:lnTo>
                    <a:lnTo>
                      <a:pt x="117" y="0"/>
                    </a:lnTo>
                    <a:lnTo>
                      <a:pt x="112" y="0"/>
                    </a:lnTo>
                    <a:lnTo>
                      <a:pt x="107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6" name="Line 94"/>
              <p:cNvSpPr>
                <a:spLocks noChangeShapeType="1"/>
              </p:cNvSpPr>
              <p:nvPr/>
            </p:nvSpPr>
            <p:spPr bwMode="auto">
              <a:xfrm flipV="1">
                <a:off x="3600" y="1501"/>
                <a:ext cx="1" cy="23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7" name="Line 95"/>
              <p:cNvSpPr>
                <a:spLocks noChangeShapeType="1"/>
              </p:cNvSpPr>
              <p:nvPr/>
            </p:nvSpPr>
            <p:spPr bwMode="auto">
              <a:xfrm flipV="1">
                <a:off x="3558" y="1501"/>
                <a:ext cx="1" cy="23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8" name="Freeform 96"/>
              <p:cNvSpPr>
                <a:spLocks/>
              </p:cNvSpPr>
              <p:nvPr/>
            </p:nvSpPr>
            <p:spPr bwMode="auto">
              <a:xfrm>
                <a:off x="3505" y="1485"/>
                <a:ext cx="42" cy="32"/>
              </a:xfrm>
              <a:custGeom>
                <a:avLst/>
                <a:gdLst>
                  <a:gd name="T0" fmla="*/ 0 w 210"/>
                  <a:gd name="T1" fmla="*/ 0 h 158"/>
                  <a:gd name="T2" fmla="*/ 0 w 210"/>
                  <a:gd name="T3" fmla="*/ 0 h 158"/>
                  <a:gd name="T4" fmla="*/ 0 w 210"/>
                  <a:gd name="T5" fmla="*/ 0 h 158"/>
                  <a:gd name="T6" fmla="*/ 0 w 210"/>
                  <a:gd name="T7" fmla="*/ 0 h 158"/>
                  <a:gd name="T8" fmla="*/ 0 w 210"/>
                  <a:gd name="T9" fmla="*/ 0 h 158"/>
                  <a:gd name="T10" fmla="*/ 0 w 210"/>
                  <a:gd name="T11" fmla="*/ 0 h 158"/>
                  <a:gd name="T12" fmla="*/ 0 w 210"/>
                  <a:gd name="T13" fmla="*/ 0 h 158"/>
                  <a:gd name="T14" fmla="*/ 0 w 210"/>
                  <a:gd name="T15" fmla="*/ 0 h 158"/>
                  <a:gd name="T16" fmla="*/ 0 w 210"/>
                  <a:gd name="T17" fmla="*/ 0 h 158"/>
                  <a:gd name="T18" fmla="*/ 0 w 210"/>
                  <a:gd name="T19" fmla="*/ 0 h 158"/>
                  <a:gd name="T20" fmla="*/ 0 w 210"/>
                  <a:gd name="T21" fmla="*/ 0 h 158"/>
                  <a:gd name="T22" fmla="*/ 0 w 210"/>
                  <a:gd name="T23" fmla="*/ 0 h 158"/>
                  <a:gd name="T24" fmla="*/ 0 w 210"/>
                  <a:gd name="T25" fmla="*/ 0 h 158"/>
                  <a:gd name="T26" fmla="*/ 0 w 210"/>
                  <a:gd name="T27" fmla="*/ 0 h 158"/>
                  <a:gd name="T28" fmla="*/ 0 w 210"/>
                  <a:gd name="T29" fmla="*/ 0 h 158"/>
                  <a:gd name="T30" fmla="*/ 0 w 210"/>
                  <a:gd name="T31" fmla="*/ 0 h 158"/>
                  <a:gd name="T32" fmla="*/ 0 w 210"/>
                  <a:gd name="T33" fmla="*/ 0 h 158"/>
                  <a:gd name="T34" fmla="*/ 0 w 210"/>
                  <a:gd name="T35" fmla="*/ 0 h 158"/>
                  <a:gd name="T36" fmla="*/ 0 w 210"/>
                  <a:gd name="T37" fmla="*/ 0 h 158"/>
                  <a:gd name="T38" fmla="*/ 0 w 210"/>
                  <a:gd name="T39" fmla="*/ 0 h 158"/>
                  <a:gd name="T40" fmla="*/ 0 w 210"/>
                  <a:gd name="T41" fmla="*/ 0 h 158"/>
                  <a:gd name="T42" fmla="*/ 0 w 210"/>
                  <a:gd name="T43" fmla="*/ 0 h 158"/>
                  <a:gd name="T44" fmla="*/ 0 w 210"/>
                  <a:gd name="T45" fmla="*/ 0 h 158"/>
                  <a:gd name="T46" fmla="*/ 0 w 210"/>
                  <a:gd name="T47" fmla="*/ 0 h 158"/>
                  <a:gd name="T48" fmla="*/ 0 w 210"/>
                  <a:gd name="T49" fmla="*/ 0 h 158"/>
                  <a:gd name="T50" fmla="*/ 0 w 210"/>
                  <a:gd name="T51" fmla="*/ 0 h 158"/>
                  <a:gd name="T52" fmla="*/ 0 w 210"/>
                  <a:gd name="T53" fmla="*/ 0 h 158"/>
                  <a:gd name="T54" fmla="*/ 0 w 210"/>
                  <a:gd name="T55" fmla="*/ 0 h 158"/>
                  <a:gd name="T56" fmla="*/ 0 w 210"/>
                  <a:gd name="T57" fmla="*/ 0 h 158"/>
                  <a:gd name="T58" fmla="*/ 0 w 210"/>
                  <a:gd name="T59" fmla="*/ 0 h 158"/>
                  <a:gd name="T60" fmla="*/ 0 w 210"/>
                  <a:gd name="T61" fmla="*/ 0 h 158"/>
                  <a:gd name="T62" fmla="*/ 0 w 210"/>
                  <a:gd name="T63" fmla="*/ 0 h 158"/>
                  <a:gd name="T64" fmla="*/ 0 w 210"/>
                  <a:gd name="T65" fmla="*/ 0 h 158"/>
                  <a:gd name="T66" fmla="*/ 0 w 210"/>
                  <a:gd name="T67" fmla="*/ 0 h 158"/>
                  <a:gd name="T68" fmla="*/ 0 w 210"/>
                  <a:gd name="T69" fmla="*/ 0 h 158"/>
                  <a:gd name="T70" fmla="*/ 0 w 210"/>
                  <a:gd name="T71" fmla="*/ 0 h 158"/>
                  <a:gd name="T72" fmla="*/ 0 w 210"/>
                  <a:gd name="T73" fmla="*/ 0 h 158"/>
                  <a:gd name="T74" fmla="*/ 0 w 210"/>
                  <a:gd name="T75" fmla="*/ 0 h 158"/>
                  <a:gd name="T76" fmla="*/ 0 w 210"/>
                  <a:gd name="T77" fmla="*/ 0 h 158"/>
                  <a:gd name="T78" fmla="*/ 0 w 210"/>
                  <a:gd name="T79" fmla="*/ 0 h 158"/>
                  <a:gd name="T80" fmla="*/ 0 w 210"/>
                  <a:gd name="T81" fmla="*/ 0 h 158"/>
                  <a:gd name="T82" fmla="*/ 0 w 210"/>
                  <a:gd name="T83" fmla="*/ 0 h 15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0" h="158">
                    <a:moveTo>
                      <a:pt x="106" y="0"/>
                    </a:moveTo>
                    <a:lnTo>
                      <a:pt x="100" y="0"/>
                    </a:lnTo>
                    <a:lnTo>
                      <a:pt x="94" y="0"/>
                    </a:lnTo>
                    <a:lnTo>
                      <a:pt x="90" y="0"/>
                    </a:lnTo>
                    <a:lnTo>
                      <a:pt x="84" y="1"/>
                    </a:lnTo>
                    <a:lnTo>
                      <a:pt x="80" y="2"/>
                    </a:lnTo>
                    <a:lnTo>
                      <a:pt x="74" y="3"/>
                    </a:lnTo>
                    <a:lnTo>
                      <a:pt x="68" y="5"/>
                    </a:lnTo>
                    <a:lnTo>
                      <a:pt x="64" y="6"/>
                    </a:lnTo>
                    <a:lnTo>
                      <a:pt x="59" y="8"/>
                    </a:lnTo>
                    <a:lnTo>
                      <a:pt x="55" y="10"/>
                    </a:lnTo>
                    <a:lnTo>
                      <a:pt x="50" y="11"/>
                    </a:lnTo>
                    <a:lnTo>
                      <a:pt x="45" y="14"/>
                    </a:lnTo>
                    <a:lnTo>
                      <a:pt x="41" y="17"/>
                    </a:lnTo>
                    <a:lnTo>
                      <a:pt x="36" y="18"/>
                    </a:lnTo>
                    <a:lnTo>
                      <a:pt x="33" y="22"/>
                    </a:lnTo>
                    <a:lnTo>
                      <a:pt x="28" y="24"/>
                    </a:lnTo>
                    <a:lnTo>
                      <a:pt x="25" y="27"/>
                    </a:lnTo>
                    <a:lnTo>
                      <a:pt x="23" y="31"/>
                    </a:lnTo>
                    <a:lnTo>
                      <a:pt x="19" y="33"/>
                    </a:lnTo>
                    <a:lnTo>
                      <a:pt x="16" y="37"/>
                    </a:lnTo>
                    <a:lnTo>
                      <a:pt x="14" y="40"/>
                    </a:lnTo>
                    <a:lnTo>
                      <a:pt x="10" y="44"/>
                    </a:lnTo>
                    <a:lnTo>
                      <a:pt x="8" y="48"/>
                    </a:lnTo>
                    <a:lnTo>
                      <a:pt x="7" y="51"/>
                    </a:lnTo>
                    <a:lnTo>
                      <a:pt x="5" y="56"/>
                    </a:lnTo>
                    <a:lnTo>
                      <a:pt x="4" y="59"/>
                    </a:lnTo>
                    <a:lnTo>
                      <a:pt x="2" y="62"/>
                    </a:lnTo>
                    <a:lnTo>
                      <a:pt x="1" y="66"/>
                    </a:lnTo>
                    <a:lnTo>
                      <a:pt x="0" y="71"/>
                    </a:lnTo>
                    <a:lnTo>
                      <a:pt x="0" y="75"/>
                    </a:lnTo>
                    <a:lnTo>
                      <a:pt x="0" y="78"/>
                    </a:lnTo>
                    <a:lnTo>
                      <a:pt x="0" y="83"/>
                    </a:lnTo>
                    <a:lnTo>
                      <a:pt x="0" y="86"/>
                    </a:lnTo>
                    <a:lnTo>
                      <a:pt x="1" y="91"/>
                    </a:lnTo>
                    <a:lnTo>
                      <a:pt x="2" y="94"/>
                    </a:lnTo>
                    <a:lnTo>
                      <a:pt x="4" y="99"/>
                    </a:lnTo>
                    <a:lnTo>
                      <a:pt x="5" y="102"/>
                    </a:lnTo>
                    <a:lnTo>
                      <a:pt x="7" y="105"/>
                    </a:lnTo>
                    <a:lnTo>
                      <a:pt x="8" y="110"/>
                    </a:lnTo>
                    <a:lnTo>
                      <a:pt x="10" y="113"/>
                    </a:lnTo>
                    <a:lnTo>
                      <a:pt x="14" y="117"/>
                    </a:lnTo>
                    <a:lnTo>
                      <a:pt x="16" y="120"/>
                    </a:lnTo>
                    <a:lnTo>
                      <a:pt x="19" y="124"/>
                    </a:lnTo>
                    <a:lnTo>
                      <a:pt x="23" y="127"/>
                    </a:lnTo>
                    <a:lnTo>
                      <a:pt x="25" y="130"/>
                    </a:lnTo>
                    <a:lnTo>
                      <a:pt x="27" y="133"/>
                    </a:lnTo>
                    <a:lnTo>
                      <a:pt x="32" y="136"/>
                    </a:lnTo>
                    <a:lnTo>
                      <a:pt x="35" y="138"/>
                    </a:lnTo>
                    <a:lnTo>
                      <a:pt x="40" y="141"/>
                    </a:lnTo>
                    <a:lnTo>
                      <a:pt x="44" y="143"/>
                    </a:lnTo>
                    <a:lnTo>
                      <a:pt x="49" y="145"/>
                    </a:lnTo>
                    <a:lnTo>
                      <a:pt x="53" y="147"/>
                    </a:lnTo>
                    <a:lnTo>
                      <a:pt x="58" y="149"/>
                    </a:lnTo>
                    <a:lnTo>
                      <a:pt x="63" y="151"/>
                    </a:lnTo>
                    <a:lnTo>
                      <a:pt x="67" y="153"/>
                    </a:lnTo>
                    <a:lnTo>
                      <a:pt x="73" y="154"/>
                    </a:lnTo>
                    <a:lnTo>
                      <a:pt x="78" y="154"/>
                    </a:lnTo>
                    <a:lnTo>
                      <a:pt x="83" y="155"/>
                    </a:lnTo>
                    <a:lnTo>
                      <a:pt x="89" y="156"/>
                    </a:lnTo>
                    <a:lnTo>
                      <a:pt x="93" y="158"/>
                    </a:lnTo>
                    <a:lnTo>
                      <a:pt x="98" y="158"/>
                    </a:lnTo>
                    <a:lnTo>
                      <a:pt x="104" y="158"/>
                    </a:lnTo>
                    <a:lnTo>
                      <a:pt x="110" y="158"/>
                    </a:lnTo>
                    <a:lnTo>
                      <a:pt x="115" y="158"/>
                    </a:lnTo>
                    <a:lnTo>
                      <a:pt x="119" y="156"/>
                    </a:lnTo>
                    <a:lnTo>
                      <a:pt x="125" y="155"/>
                    </a:lnTo>
                    <a:lnTo>
                      <a:pt x="131" y="154"/>
                    </a:lnTo>
                    <a:lnTo>
                      <a:pt x="136" y="154"/>
                    </a:lnTo>
                    <a:lnTo>
                      <a:pt x="141" y="153"/>
                    </a:lnTo>
                    <a:lnTo>
                      <a:pt x="145" y="151"/>
                    </a:lnTo>
                    <a:lnTo>
                      <a:pt x="150" y="149"/>
                    </a:lnTo>
                    <a:lnTo>
                      <a:pt x="154" y="147"/>
                    </a:lnTo>
                    <a:lnTo>
                      <a:pt x="160" y="145"/>
                    </a:lnTo>
                    <a:lnTo>
                      <a:pt x="165" y="143"/>
                    </a:lnTo>
                    <a:lnTo>
                      <a:pt x="168" y="141"/>
                    </a:lnTo>
                    <a:lnTo>
                      <a:pt x="172" y="138"/>
                    </a:lnTo>
                    <a:lnTo>
                      <a:pt x="176" y="136"/>
                    </a:lnTo>
                    <a:lnTo>
                      <a:pt x="180" y="133"/>
                    </a:lnTo>
                    <a:lnTo>
                      <a:pt x="186" y="130"/>
                    </a:lnTo>
                    <a:lnTo>
                      <a:pt x="188" y="127"/>
                    </a:lnTo>
                    <a:lnTo>
                      <a:pt x="192" y="124"/>
                    </a:lnTo>
                    <a:lnTo>
                      <a:pt x="195" y="120"/>
                    </a:lnTo>
                    <a:lnTo>
                      <a:pt x="197" y="117"/>
                    </a:lnTo>
                    <a:lnTo>
                      <a:pt x="200" y="113"/>
                    </a:lnTo>
                    <a:lnTo>
                      <a:pt x="202" y="110"/>
                    </a:lnTo>
                    <a:lnTo>
                      <a:pt x="203" y="105"/>
                    </a:lnTo>
                    <a:lnTo>
                      <a:pt x="205" y="102"/>
                    </a:lnTo>
                    <a:lnTo>
                      <a:pt x="206" y="99"/>
                    </a:lnTo>
                    <a:lnTo>
                      <a:pt x="208" y="94"/>
                    </a:lnTo>
                    <a:lnTo>
                      <a:pt x="209" y="91"/>
                    </a:lnTo>
                    <a:lnTo>
                      <a:pt x="210" y="86"/>
                    </a:lnTo>
                    <a:lnTo>
                      <a:pt x="210" y="83"/>
                    </a:lnTo>
                    <a:lnTo>
                      <a:pt x="210" y="78"/>
                    </a:lnTo>
                    <a:lnTo>
                      <a:pt x="210" y="75"/>
                    </a:lnTo>
                    <a:lnTo>
                      <a:pt x="210" y="71"/>
                    </a:lnTo>
                    <a:lnTo>
                      <a:pt x="209" y="66"/>
                    </a:lnTo>
                    <a:lnTo>
                      <a:pt x="208" y="62"/>
                    </a:lnTo>
                    <a:lnTo>
                      <a:pt x="206" y="59"/>
                    </a:lnTo>
                    <a:lnTo>
                      <a:pt x="205" y="56"/>
                    </a:lnTo>
                    <a:lnTo>
                      <a:pt x="203" y="51"/>
                    </a:lnTo>
                    <a:lnTo>
                      <a:pt x="202" y="48"/>
                    </a:lnTo>
                    <a:lnTo>
                      <a:pt x="200" y="44"/>
                    </a:lnTo>
                    <a:lnTo>
                      <a:pt x="197" y="40"/>
                    </a:lnTo>
                    <a:lnTo>
                      <a:pt x="195" y="37"/>
                    </a:lnTo>
                    <a:lnTo>
                      <a:pt x="192" y="33"/>
                    </a:lnTo>
                    <a:lnTo>
                      <a:pt x="188" y="31"/>
                    </a:lnTo>
                    <a:lnTo>
                      <a:pt x="186" y="27"/>
                    </a:lnTo>
                    <a:lnTo>
                      <a:pt x="182" y="24"/>
                    </a:lnTo>
                    <a:lnTo>
                      <a:pt x="177" y="22"/>
                    </a:lnTo>
                    <a:lnTo>
                      <a:pt x="174" y="18"/>
                    </a:lnTo>
                    <a:lnTo>
                      <a:pt x="169" y="17"/>
                    </a:lnTo>
                    <a:lnTo>
                      <a:pt x="166" y="14"/>
                    </a:lnTo>
                    <a:lnTo>
                      <a:pt x="161" y="11"/>
                    </a:lnTo>
                    <a:lnTo>
                      <a:pt x="155" y="10"/>
                    </a:lnTo>
                    <a:lnTo>
                      <a:pt x="151" y="8"/>
                    </a:lnTo>
                    <a:lnTo>
                      <a:pt x="146" y="6"/>
                    </a:lnTo>
                    <a:lnTo>
                      <a:pt x="142" y="5"/>
                    </a:lnTo>
                    <a:lnTo>
                      <a:pt x="137" y="3"/>
                    </a:lnTo>
                    <a:lnTo>
                      <a:pt x="132" y="2"/>
                    </a:lnTo>
                    <a:lnTo>
                      <a:pt x="126" y="1"/>
                    </a:lnTo>
                    <a:lnTo>
                      <a:pt x="120" y="0"/>
                    </a:lnTo>
                    <a:lnTo>
                      <a:pt x="116" y="0"/>
                    </a:lnTo>
                    <a:lnTo>
                      <a:pt x="111" y="0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9" name="Freeform 97"/>
              <p:cNvSpPr>
                <a:spLocks/>
              </p:cNvSpPr>
              <p:nvPr/>
            </p:nvSpPr>
            <p:spPr bwMode="auto">
              <a:xfrm>
                <a:off x="3504" y="1485"/>
                <a:ext cx="42" cy="32"/>
              </a:xfrm>
              <a:custGeom>
                <a:avLst/>
                <a:gdLst>
                  <a:gd name="T0" fmla="*/ 0 w 209"/>
                  <a:gd name="T1" fmla="*/ 0 h 160"/>
                  <a:gd name="T2" fmla="*/ 0 w 209"/>
                  <a:gd name="T3" fmla="*/ 0 h 160"/>
                  <a:gd name="T4" fmla="*/ 0 w 209"/>
                  <a:gd name="T5" fmla="*/ 0 h 160"/>
                  <a:gd name="T6" fmla="*/ 0 w 209"/>
                  <a:gd name="T7" fmla="*/ 0 h 160"/>
                  <a:gd name="T8" fmla="*/ 0 w 209"/>
                  <a:gd name="T9" fmla="*/ 0 h 160"/>
                  <a:gd name="T10" fmla="*/ 0 w 209"/>
                  <a:gd name="T11" fmla="*/ 0 h 160"/>
                  <a:gd name="T12" fmla="*/ 0 w 209"/>
                  <a:gd name="T13" fmla="*/ 0 h 160"/>
                  <a:gd name="T14" fmla="*/ 0 w 209"/>
                  <a:gd name="T15" fmla="*/ 0 h 160"/>
                  <a:gd name="T16" fmla="*/ 0 w 209"/>
                  <a:gd name="T17" fmla="*/ 0 h 160"/>
                  <a:gd name="T18" fmla="*/ 0 w 209"/>
                  <a:gd name="T19" fmla="*/ 0 h 160"/>
                  <a:gd name="T20" fmla="*/ 0 w 209"/>
                  <a:gd name="T21" fmla="*/ 0 h 160"/>
                  <a:gd name="T22" fmla="*/ 0 w 209"/>
                  <a:gd name="T23" fmla="*/ 0 h 160"/>
                  <a:gd name="T24" fmla="*/ 0 w 209"/>
                  <a:gd name="T25" fmla="*/ 0 h 160"/>
                  <a:gd name="T26" fmla="*/ 0 w 209"/>
                  <a:gd name="T27" fmla="*/ 0 h 160"/>
                  <a:gd name="T28" fmla="*/ 0 w 209"/>
                  <a:gd name="T29" fmla="*/ 0 h 160"/>
                  <a:gd name="T30" fmla="*/ 0 w 209"/>
                  <a:gd name="T31" fmla="*/ 0 h 160"/>
                  <a:gd name="T32" fmla="*/ 0 w 209"/>
                  <a:gd name="T33" fmla="*/ 0 h 160"/>
                  <a:gd name="T34" fmla="*/ 0 w 209"/>
                  <a:gd name="T35" fmla="*/ 0 h 160"/>
                  <a:gd name="T36" fmla="*/ 0 w 209"/>
                  <a:gd name="T37" fmla="*/ 0 h 160"/>
                  <a:gd name="T38" fmla="*/ 0 w 209"/>
                  <a:gd name="T39" fmla="*/ 0 h 160"/>
                  <a:gd name="T40" fmla="*/ 0 w 209"/>
                  <a:gd name="T41" fmla="*/ 0 h 160"/>
                  <a:gd name="T42" fmla="*/ 0 w 209"/>
                  <a:gd name="T43" fmla="*/ 0 h 160"/>
                  <a:gd name="T44" fmla="*/ 0 w 209"/>
                  <a:gd name="T45" fmla="*/ 0 h 160"/>
                  <a:gd name="T46" fmla="*/ 0 w 209"/>
                  <a:gd name="T47" fmla="*/ 0 h 160"/>
                  <a:gd name="T48" fmla="*/ 0 w 209"/>
                  <a:gd name="T49" fmla="*/ 0 h 160"/>
                  <a:gd name="T50" fmla="*/ 0 w 209"/>
                  <a:gd name="T51" fmla="*/ 0 h 160"/>
                  <a:gd name="T52" fmla="*/ 0 w 209"/>
                  <a:gd name="T53" fmla="*/ 0 h 160"/>
                  <a:gd name="T54" fmla="*/ 0 w 209"/>
                  <a:gd name="T55" fmla="*/ 0 h 160"/>
                  <a:gd name="T56" fmla="*/ 0 w 209"/>
                  <a:gd name="T57" fmla="*/ 0 h 160"/>
                  <a:gd name="T58" fmla="*/ 0 w 209"/>
                  <a:gd name="T59" fmla="*/ 0 h 160"/>
                  <a:gd name="T60" fmla="*/ 0 w 209"/>
                  <a:gd name="T61" fmla="*/ 0 h 160"/>
                  <a:gd name="T62" fmla="*/ 0 w 209"/>
                  <a:gd name="T63" fmla="*/ 0 h 160"/>
                  <a:gd name="T64" fmla="*/ 0 w 209"/>
                  <a:gd name="T65" fmla="*/ 0 h 160"/>
                  <a:gd name="T66" fmla="*/ 0 w 209"/>
                  <a:gd name="T67" fmla="*/ 0 h 160"/>
                  <a:gd name="T68" fmla="*/ 0 w 209"/>
                  <a:gd name="T69" fmla="*/ 0 h 160"/>
                  <a:gd name="T70" fmla="*/ 0 w 209"/>
                  <a:gd name="T71" fmla="*/ 0 h 160"/>
                  <a:gd name="T72" fmla="*/ 0 w 209"/>
                  <a:gd name="T73" fmla="*/ 0 h 160"/>
                  <a:gd name="T74" fmla="*/ 0 w 209"/>
                  <a:gd name="T75" fmla="*/ 0 h 160"/>
                  <a:gd name="T76" fmla="*/ 0 w 209"/>
                  <a:gd name="T77" fmla="*/ 0 h 160"/>
                  <a:gd name="T78" fmla="*/ 0 w 209"/>
                  <a:gd name="T79" fmla="*/ 0 h 160"/>
                  <a:gd name="T80" fmla="*/ 0 w 209"/>
                  <a:gd name="T81" fmla="*/ 0 h 160"/>
                  <a:gd name="T82" fmla="*/ 0 w 209"/>
                  <a:gd name="T83" fmla="*/ 0 h 16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9" h="160">
                    <a:moveTo>
                      <a:pt x="105" y="0"/>
                    </a:moveTo>
                    <a:lnTo>
                      <a:pt x="98" y="0"/>
                    </a:lnTo>
                    <a:lnTo>
                      <a:pt x="94" y="0"/>
                    </a:lnTo>
                    <a:lnTo>
                      <a:pt x="89" y="1"/>
                    </a:lnTo>
                    <a:lnTo>
                      <a:pt x="84" y="2"/>
                    </a:lnTo>
                    <a:lnTo>
                      <a:pt x="79" y="4"/>
                    </a:lnTo>
                    <a:lnTo>
                      <a:pt x="72" y="5"/>
                    </a:lnTo>
                    <a:lnTo>
                      <a:pt x="68" y="5"/>
                    </a:lnTo>
                    <a:lnTo>
                      <a:pt x="63" y="7"/>
                    </a:lnTo>
                    <a:lnTo>
                      <a:pt x="59" y="9"/>
                    </a:lnTo>
                    <a:lnTo>
                      <a:pt x="54" y="10"/>
                    </a:lnTo>
                    <a:lnTo>
                      <a:pt x="49" y="13"/>
                    </a:lnTo>
                    <a:lnTo>
                      <a:pt x="44" y="15"/>
                    </a:lnTo>
                    <a:lnTo>
                      <a:pt x="40" y="17"/>
                    </a:lnTo>
                    <a:lnTo>
                      <a:pt x="36" y="21"/>
                    </a:lnTo>
                    <a:lnTo>
                      <a:pt x="32" y="22"/>
                    </a:lnTo>
                    <a:lnTo>
                      <a:pt x="28" y="25"/>
                    </a:lnTo>
                    <a:lnTo>
                      <a:pt x="25" y="28"/>
                    </a:lnTo>
                    <a:lnTo>
                      <a:pt x="22" y="32"/>
                    </a:lnTo>
                    <a:lnTo>
                      <a:pt x="19" y="34"/>
                    </a:lnTo>
                    <a:lnTo>
                      <a:pt x="14" y="38"/>
                    </a:lnTo>
                    <a:lnTo>
                      <a:pt x="12" y="42"/>
                    </a:lnTo>
                    <a:lnTo>
                      <a:pt x="10" y="45"/>
                    </a:lnTo>
                    <a:lnTo>
                      <a:pt x="8" y="49"/>
                    </a:lnTo>
                    <a:lnTo>
                      <a:pt x="6" y="52"/>
                    </a:lnTo>
                    <a:lnTo>
                      <a:pt x="4" y="57"/>
                    </a:lnTo>
                    <a:lnTo>
                      <a:pt x="3" y="60"/>
                    </a:lnTo>
                    <a:lnTo>
                      <a:pt x="2" y="65"/>
                    </a:lnTo>
                    <a:lnTo>
                      <a:pt x="1" y="68"/>
                    </a:lnTo>
                    <a:lnTo>
                      <a:pt x="0" y="72"/>
                    </a:lnTo>
                    <a:lnTo>
                      <a:pt x="0" y="76"/>
                    </a:lnTo>
                    <a:lnTo>
                      <a:pt x="0" y="81"/>
                    </a:lnTo>
                    <a:lnTo>
                      <a:pt x="0" y="84"/>
                    </a:lnTo>
                    <a:lnTo>
                      <a:pt x="0" y="89"/>
                    </a:lnTo>
                    <a:lnTo>
                      <a:pt x="1" y="93"/>
                    </a:lnTo>
                    <a:lnTo>
                      <a:pt x="2" y="96"/>
                    </a:lnTo>
                    <a:lnTo>
                      <a:pt x="3" y="100"/>
                    </a:lnTo>
                    <a:lnTo>
                      <a:pt x="4" y="103"/>
                    </a:lnTo>
                    <a:lnTo>
                      <a:pt x="6" y="109"/>
                    </a:lnTo>
                    <a:lnTo>
                      <a:pt x="8" y="112"/>
                    </a:lnTo>
                    <a:lnTo>
                      <a:pt x="10" y="115"/>
                    </a:lnTo>
                    <a:lnTo>
                      <a:pt x="12" y="119"/>
                    </a:lnTo>
                    <a:lnTo>
                      <a:pt x="14" y="123"/>
                    </a:lnTo>
                    <a:lnTo>
                      <a:pt x="19" y="126"/>
                    </a:lnTo>
                    <a:lnTo>
                      <a:pt x="22" y="129"/>
                    </a:lnTo>
                    <a:lnTo>
                      <a:pt x="23" y="132"/>
                    </a:lnTo>
                    <a:lnTo>
                      <a:pt x="27" y="136"/>
                    </a:lnTo>
                    <a:lnTo>
                      <a:pt x="31" y="138"/>
                    </a:lnTo>
                    <a:lnTo>
                      <a:pt x="35" y="141"/>
                    </a:lnTo>
                    <a:lnTo>
                      <a:pt x="39" y="143"/>
                    </a:lnTo>
                    <a:lnTo>
                      <a:pt x="43" y="146"/>
                    </a:lnTo>
                    <a:lnTo>
                      <a:pt x="48" y="148"/>
                    </a:lnTo>
                    <a:lnTo>
                      <a:pt x="53" y="150"/>
                    </a:lnTo>
                    <a:lnTo>
                      <a:pt x="57" y="152"/>
                    </a:lnTo>
                    <a:lnTo>
                      <a:pt x="62" y="153"/>
                    </a:lnTo>
                    <a:lnTo>
                      <a:pt x="67" y="155"/>
                    </a:lnTo>
                    <a:lnTo>
                      <a:pt x="71" y="157"/>
                    </a:lnTo>
                    <a:lnTo>
                      <a:pt x="78" y="158"/>
                    </a:lnTo>
                    <a:lnTo>
                      <a:pt x="82" y="159"/>
                    </a:lnTo>
                    <a:lnTo>
                      <a:pt x="88" y="159"/>
                    </a:lnTo>
                    <a:lnTo>
                      <a:pt x="93" y="160"/>
                    </a:lnTo>
                    <a:lnTo>
                      <a:pt x="97" y="160"/>
                    </a:lnTo>
                    <a:lnTo>
                      <a:pt x="104" y="160"/>
                    </a:lnTo>
                    <a:lnTo>
                      <a:pt x="110" y="160"/>
                    </a:lnTo>
                    <a:lnTo>
                      <a:pt x="114" y="160"/>
                    </a:lnTo>
                    <a:lnTo>
                      <a:pt x="119" y="159"/>
                    </a:lnTo>
                    <a:lnTo>
                      <a:pt x="124" y="159"/>
                    </a:lnTo>
                    <a:lnTo>
                      <a:pt x="129" y="158"/>
                    </a:lnTo>
                    <a:lnTo>
                      <a:pt x="136" y="157"/>
                    </a:lnTo>
                    <a:lnTo>
                      <a:pt x="140" y="155"/>
                    </a:lnTo>
                    <a:lnTo>
                      <a:pt x="145" y="153"/>
                    </a:lnTo>
                    <a:lnTo>
                      <a:pt x="149" y="152"/>
                    </a:lnTo>
                    <a:lnTo>
                      <a:pt x="154" y="150"/>
                    </a:lnTo>
                    <a:lnTo>
                      <a:pt x="158" y="148"/>
                    </a:lnTo>
                    <a:lnTo>
                      <a:pt x="164" y="146"/>
                    </a:lnTo>
                    <a:lnTo>
                      <a:pt x="167" y="143"/>
                    </a:lnTo>
                    <a:lnTo>
                      <a:pt x="172" y="141"/>
                    </a:lnTo>
                    <a:lnTo>
                      <a:pt x="175" y="138"/>
                    </a:lnTo>
                    <a:lnTo>
                      <a:pt x="180" y="136"/>
                    </a:lnTo>
                    <a:lnTo>
                      <a:pt x="183" y="132"/>
                    </a:lnTo>
                    <a:lnTo>
                      <a:pt x="187" y="129"/>
                    </a:lnTo>
                    <a:lnTo>
                      <a:pt x="191" y="126"/>
                    </a:lnTo>
                    <a:lnTo>
                      <a:pt x="195" y="123"/>
                    </a:lnTo>
                    <a:lnTo>
                      <a:pt x="197" y="119"/>
                    </a:lnTo>
                    <a:lnTo>
                      <a:pt x="199" y="115"/>
                    </a:lnTo>
                    <a:lnTo>
                      <a:pt x="201" y="112"/>
                    </a:lnTo>
                    <a:lnTo>
                      <a:pt x="203" y="109"/>
                    </a:lnTo>
                    <a:lnTo>
                      <a:pt x="205" y="103"/>
                    </a:lnTo>
                    <a:lnTo>
                      <a:pt x="206" y="100"/>
                    </a:lnTo>
                    <a:lnTo>
                      <a:pt x="207" y="96"/>
                    </a:lnTo>
                    <a:lnTo>
                      <a:pt x="208" y="93"/>
                    </a:lnTo>
                    <a:lnTo>
                      <a:pt x="209" y="89"/>
                    </a:lnTo>
                    <a:lnTo>
                      <a:pt x="209" y="84"/>
                    </a:lnTo>
                    <a:lnTo>
                      <a:pt x="209" y="81"/>
                    </a:lnTo>
                    <a:lnTo>
                      <a:pt x="209" y="76"/>
                    </a:lnTo>
                    <a:lnTo>
                      <a:pt x="209" y="72"/>
                    </a:lnTo>
                    <a:lnTo>
                      <a:pt x="208" y="68"/>
                    </a:lnTo>
                    <a:lnTo>
                      <a:pt x="207" y="65"/>
                    </a:lnTo>
                    <a:lnTo>
                      <a:pt x="206" y="60"/>
                    </a:lnTo>
                    <a:lnTo>
                      <a:pt x="205" y="57"/>
                    </a:lnTo>
                    <a:lnTo>
                      <a:pt x="203" y="52"/>
                    </a:lnTo>
                    <a:lnTo>
                      <a:pt x="201" y="49"/>
                    </a:lnTo>
                    <a:lnTo>
                      <a:pt x="199" y="45"/>
                    </a:lnTo>
                    <a:lnTo>
                      <a:pt x="197" y="42"/>
                    </a:lnTo>
                    <a:lnTo>
                      <a:pt x="195" y="38"/>
                    </a:lnTo>
                    <a:lnTo>
                      <a:pt x="191" y="34"/>
                    </a:lnTo>
                    <a:lnTo>
                      <a:pt x="187" y="32"/>
                    </a:lnTo>
                    <a:lnTo>
                      <a:pt x="184" y="28"/>
                    </a:lnTo>
                    <a:lnTo>
                      <a:pt x="181" y="25"/>
                    </a:lnTo>
                    <a:lnTo>
                      <a:pt x="176" y="22"/>
                    </a:lnTo>
                    <a:lnTo>
                      <a:pt x="173" y="21"/>
                    </a:lnTo>
                    <a:lnTo>
                      <a:pt x="169" y="17"/>
                    </a:lnTo>
                    <a:lnTo>
                      <a:pt x="165" y="15"/>
                    </a:lnTo>
                    <a:lnTo>
                      <a:pt x="159" y="13"/>
                    </a:lnTo>
                    <a:lnTo>
                      <a:pt x="155" y="10"/>
                    </a:lnTo>
                    <a:lnTo>
                      <a:pt x="150" y="9"/>
                    </a:lnTo>
                    <a:lnTo>
                      <a:pt x="146" y="7"/>
                    </a:lnTo>
                    <a:lnTo>
                      <a:pt x="141" y="5"/>
                    </a:lnTo>
                    <a:lnTo>
                      <a:pt x="137" y="5"/>
                    </a:lnTo>
                    <a:lnTo>
                      <a:pt x="130" y="4"/>
                    </a:lnTo>
                    <a:lnTo>
                      <a:pt x="125" y="2"/>
                    </a:lnTo>
                    <a:lnTo>
                      <a:pt x="120" y="1"/>
                    </a:lnTo>
                    <a:lnTo>
                      <a:pt x="115" y="0"/>
                    </a:lnTo>
                    <a:lnTo>
                      <a:pt x="111" y="0"/>
                    </a:lnTo>
                    <a:lnTo>
                      <a:pt x="105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0" name="Freeform 98"/>
              <p:cNvSpPr>
                <a:spLocks/>
              </p:cNvSpPr>
              <p:nvPr/>
            </p:nvSpPr>
            <p:spPr bwMode="auto">
              <a:xfrm>
                <a:off x="3505" y="1501"/>
                <a:ext cx="44" cy="236"/>
              </a:xfrm>
              <a:custGeom>
                <a:avLst/>
                <a:gdLst>
                  <a:gd name="T0" fmla="*/ 0 w 217"/>
                  <a:gd name="T1" fmla="*/ 0 h 1184"/>
                  <a:gd name="T2" fmla="*/ 0 w 217"/>
                  <a:gd name="T3" fmla="*/ 0 h 1184"/>
                  <a:gd name="T4" fmla="*/ 0 w 217"/>
                  <a:gd name="T5" fmla="*/ 0 h 1184"/>
                  <a:gd name="T6" fmla="*/ 0 w 217"/>
                  <a:gd name="T7" fmla="*/ 0 h 1184"/>
                  <a:gd name="T8" fmla="*/ 0 w 217"/>
                  <a:gd name="T9" fmla="*/ 0 h 1184"/>
                  <a:gd name="T10" fmla="*/ 0 w 217"/>
                  <a:gd name="T11" fmla="*/ 0 h 1184"/>
                  <a:gd name="T12" fmla="*/ 0 w 217"/>
                  <a:gd name="T13" fmla="*/ 0 h 1184"/>
                  <a:gd name="T14" fmla="*/ 0 w 217"/>
                  <a:gd name="T15" fmla="*/ 0 h 1184"/>
                  <a:gd name="T16" fmla="*/ 0 w 217"/>
                  <a:gd name="T17" fmla="*/ 0 h 1184"/>
                  <a:gd name="T18" fmla="*/ 0 w 217"/>
                  <a:gd name="T19" fmla="*/ 0 h 1184"/>
                  <a:gd name="T20" fmla="*/ 0 w 217"/>
                  <a:gd name="T21" fmla="*/ 0 h 1184"/>
                  <a:gd name="T22" fmla="*/ 0 w 217"/>
                  <a:gd name="T23" fmla="*/ 0 h 1184"/>
                  <a:gd name="T24" fmla="*/ 0 w 217"/>
                  <a:gd name="T25" fmla="*/ 0 h 1184"/>
                  <a:gd name="T26" fmla="*/ 0 w 217"/>
                  <a:gd name="T27" fmla="*/ 0 h 1184"/>
                  <a:gd name="T28" fmla="*/ 0 w 217"/>
                  <a:gd name="T29" fmla="*/ 0 h 1184"/>
                  <a:gd name="T30" fmla="*/ 0 w 217"/>
                  <a:gd name="T31" fmla="*/ 0 h 1184"/>
                  <a:gd name="T32" fmla="*/ 0 w 217"/>
                  <a:gd name="T33" fmla="*/ 0 h 1184"/>
                  <a:gd name="T34" fmla="*/ 0 w 217"/>
                  <a:gd name="T35" fmla="*/ 0 h 1184"/>
                  <a:gd name="T36" fmla="*/ 0 w 217"/>
                  <a:gd name="T37" fmla="*/ 0 h 1184"/>
                  <a:gd name="T38" fmla="*/ 0 w 217"/>
                  <a:gd name="T39" fmla="*/ 0 h 1184"/>
                  <a:gd name="T40" fmla="*/ 0 w 217"/>
                  <a:gd name="T41" fmla="*/ 0 h 1184"/>
                  <a:gd name="T42" fmla="*/ 0 w 217"/>
                  <a:gd name="T43" fmla="*/ 0 h 1184"/>
                  <a:gd name="T44" fmla="*/ 0 w 217"/>
                  <a:gd name="T45" fmla="*/ 0 h 1184"/>
                  <a:gd name="T46" fmla="*/ 0 w 217"/>
                  <a:gd name="T47" fmla="*/ 0 h 1184"/>
                  <a:gd name="T48" fmla="*/ 0 w 217"/>
                  <a:gd name="T49" fmla="*/ 0 h 1184"/>
                  <a:gd name="T50" fmla="*/ 0 w 217"/>
                  <a:gd name="T51" fmla="*/ 0 h 1184"/>
                  <a:gd name="T52" fmla="*/ 0 w 217"/>
                  <a:gd name="T53" fmla="*/ 0 h 1184"/>
                  <a:gd name="T54" fmla="*/ 0 w 217"/>
                  <a:gd name="T55" fmla="*/ 0 h 1184"/>
                  <a:gd name="T56" fmla="*/ 0 w 217"/>
                  <a:gd name="T57" fmla="*/ 0 h 1184"/>
                  <a:gd name="T58" fmla="*/ 0 w 217"/>
                  <a:gd name="T59" fmla="*/ 0 h 1184"/>
                  <a:gd name="T60" fmla="*/ 0 w 217"/>
                  <a:gd name="T61" fmla="*/ 0 h 1184"/>
                  <a:gd name="T62" fmla="*/ 0 w 217"/>
                  <a:gd name="T63" fmla="*/ 0 h 1184"/>
                  <a:gd name="T64" fmla="*/ 0 w 217"/>
                  <a:gd name="T65" fmla="*/ 0 h 1184"/>
                  <a:gd name="T66" fmla="*/ 0 w 217"/>
                  <a:gd name="T67" fmla="*/ 0 h 1184"/>
                  <a:gd name="T68" fmla="*/ 0 w 217"/>
                  <a:gd name="T69" fmla="*/ 0 h 1184"/>
                  <a:gd name="T70" fmla="*/ 0 w 217"/>
                  <a:gd name="T71" fmla="*/ 0 h 1184"/>
                  <a:gd name="T72" fmla="*/ 0 w 217"/>
                  <a:gd name="T73" fmla="*/ 0 h 1184"/>
                  <a:gd name="T74" fmla="*/ 0 w 217"/>
                  <a:gd name="T75" fmla="*/ 0 h 1184"/>
                  <a:gd name="T76" fmla="*/ 0 w 217"/>
                  <a:gd name="T77" fmla="*/ 0 h 1184"/>
                  <a:gd name="T78" fmla="*/ 0 w 217"/>
                  <a:gd name="T79" fmla="*/ 0 h 1184"/>
                  <a:gd name="T80" fmla="*/ 0 w 217"/>
                  <a:gd name="T81" fmla="*/ 0 h 1184"/>
                  <a:gd name="T82" fmla="*/ 0 w 217"/>
                  <a:gd name="T83" fmla="*/ 0 h 1184"/>
                  <a:gd name="T84" fmla="*/ 0 w 217"/>
                  <a:gd name="T85" fmla="*/ 0 h 1184"/>
                  <a:gd name="T86" fmla="*/ 0 w 217"/>
                  <a:gd name="T87" fmla="*/ 0 h 1184"/>
                  <a:gd name="T88" fmla="*/ 0 w 217"/>
                  <a:gd name="T89" fmla="*/ 0 h 1184"/>
                  <a:gd name="T90" fmla="*/ 0 w 217"/>
                  <a:gd name="T91" fmla="*/ 0 h 1184"/>
                  <a:gd name="T92" fmla="*/ 0 w 217"/>
                  <a:gd name="T93" fmla="*/ 0 h 1184"/>
                  <a:gd name="T94" fmla="*/ 0 w 217"/>
                  <a:gd name="T95" fmla="*/ 0 h 1184"/>
                  <a:gd name="T96" fmla="*/ 0 w 217"/>
                  <a:gd name="T97" fmla="*/ 0 h 1184"/>
                  <a:gd name="T98" fmla="*/ 0 w 217"/>
                  <a:gd name="T99" fmla="*/ 0 h 1184"/>
                  <a:gd name="T100" fmla="*/ 0 w 217"/>
                  <a:gd name="T101" fmla="*/ 0 h 1184"/>
                  <a:gd name="T102" fmla="*/ 0 w 217"/>
                  <a:gd name="T103" fmla="*/ 0 h 1184"/>
                  <a:gd name="T104" fmla="*/ 0 w 217"/>
                  <a:gd name="T105" fmla="*/ 0 h 1184"/>
                  <a:gd name="T106" fmla="*/ 0 w 217"/>
                  <a:gd name="T107" fmla="*/ 0 h 1184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217" h="1184">
                    <a:moveTo>
                      <a:pt x="175" y="1184"/>
                    </a:moveTo>
                    <a:lnTo>
                      <a:pt x="175" y="1184"/>
                    </a:lnTo>
                    <a:lnTo>
                      <a:pt x="177" y="1184"/>
                    </a:lnTo>
                    <a:lnTo>
                      <a:pt x="179" y="1184"/>
                    </a:lnTo>
                    <a:lnTo>
                      <a:pt x="182" y="1184"/>
                    </a:lnTo>
                    <a:lnTo>
                      <a:pt x="184" y="1184"/>
                    </a:lnTo>
                    <a:lnTo>
                      <a:pt x="187" y="1184"/>
                    </a:lnTo>
                    <a:lnTo>
                      <a:pt x="189" y="1183"/>
                    </a:lnTo>
                    <a:lnTo>
                      <a:pt x="192" y="1181"/>
                    </a:lnTo>
                    <a:lnTo>
                      <a:pt x="193" y="1181"/>
                    </a:lnTo>
                    <a:lnTo>
                      <a:pt x="195" y="1180"/>
                    </a:lnTo>
                    <a:lnTo>
                      <a:pt x="197" y="1179"/>
                    </a:lnTo>
                    <a:lnTo>
                      <a:pt x="199" y="1178"/>
                    </a:lnTo>
                    <a:lnTo>
                      <a:pt x="200" y="1177"/>
                    </a:lnTo>
                    <a:lnTo>
                      <a:pt x="202" y="1176"/>
                    </a:lnTo>
                    <a:lnTo>
                      <a:pt x="203" y="1175"/>
                    </a:lnTo>
                    <a:lnTo>
                      <a:pt x="204" y="1172"/>
                    </a:lnTo>
                    <a:lnTo>
                      <a:pt x="205" y="1172"/>
                    </a:lnTo>
                    <a:lnTo>
                      <a:pt x="206" y="1170"/>
                    </a:lnTo>
                    <a:lnTo>
                      <a:pt x="208" y="1169"/>
                    </a:lnTo>
                    <a:lnTo>
                      <a:pt x="208" y="1168"/>
                    </a:lnTo>
                    <a:lnTo>
                      <a:pt x="209" y="1166"/>
                    </a:lnTo>
                    <a:lnTo>
                      <a:pt x="209" y="1163"/>
                    </a:lnTo>
                    <a:lnTo>
                      <a:pt x="210" y="1162"/>
                    </a:lnTo>
                    <a:lnTo>
                      <a:pt x="210" y="1160"/>
                    </a:lnTo>
                    <a:lnTo>
                      <a:pt x="210" y="1158"/>
                    </a:lnTo>
                    <a:lnTo>
                      <a:pt x="217" y="30"/>
                    </a:lnTo>
                    <a:lnTo>
                      <a:pt x="217" y="27"/>
                    </a:lnTo>
                    <a:lnTo>
                      <a:pt x="217" y="26"/>
                    </a:lnTo>
                    <a:lnTo>
                      <a:pt x="216" y="24"/>
                    </a:lnTo>
                    <a:lnTo>
                      <a:pt x="216" y="22"/>
                    </a:lnTo>
                    <a:lnTo>
                      <a:pt x="213" y="20"/>
                    </a:lnTo>
                    <a:lnTo>
                      <a:pt x="213" y="18"/>
                    </a:lnTo>
                    <a:lnTo>
                      <a:pt x="212" y="17"/>
                    </a:lnTo>
                    <a:lnTo>
                      <a:pt x="211" y="15"/>
                    </a:lnTo>
                    <a:lnTo>
                      <a:pt x="210" y="14"/>
                    </a:lnTo>
                    <a:lnTo>
                      <a:pt x="209" y="11"/>
                    </a:lnTo>
                    <a:lnTo>
                      <a:pt x="208" y="11"/>
                    </a:lnTo>
                    <a:lnTo>
                      <a:pt x="205" y="9"/>
                    </a:lnTo>
                    <a:lnTo>
                      <a:pt x="204" y="8"/>
                    </a:lnTo>
                    <a:lnTo>
                      <a:pt x="203" y="6"/>
                    </a:lnTo>
                    <a:lnTo>
                      <a:pt x="201" y="6"/>
                    </a:lnTo>
                    <a:lnTo>
                      <a:pt x="199" y="5"/>
                    </a:lnTo>
                    <a:lnTo>
                      <a:pt x="197" y="3"/>
                    </a:lnTo>
                    <a:lnTo>
                      <a:pt x="195" y="2"/>
                    </a:lnTo>
                    <a:lnTo>
                      <a:pt x="193" y="2"/>
                    </a:lnTo>
                    <a:lnTo>
                      <a:pt x="191" y="1"/>
                    </a:lnTo>
                    <a:lnTo>
                      <a:pt x="188" y="1"/>
                    </a:lnTo>
                    <a:lnTo>
                      <a:pt x="186" y="0"/>
                    </a:lnTo>
                    <a:lnTo>
                      <a:pt x="183" y="0"/>
                    </a:lnTo>
                    <a:lnTo>
                      <a:pt x="180" y="0"/>
                    </a:lnTo>
                    <a:lnTo>
                      <a:pt x="41" y="0"/>
                    </a:lnTo>
                    <a:lnTo>
                      <a:pt x="39" y="0"/>
                    </a:lnTo>
                    <a:lnTo>
                      <a:pt x="36" y="0"/>
                    </a:lnTo>
                    <a:lnTo>
                      <a:pt x="34" y="1"/>
                    </a:lnTo>
                    <a:lnTo>
                      <a:pt x="32" y="1"/>
                    </a:lnTo>
                    <a:lnTo>
                      <a:pt x="30" y="2"/>
                    </a:lnTo>
                    <a:lnTo>
                      <a:pt x="27" y="2"/>
                    </a:lnTo>
                    <a:lnTo>
                      <a:pt x="25" y="3"/>
                    </a:lnTo>
                    <a:lnTo>
                      <a:pt x="24" y="5"/>
                    </a:lnTo>
                    <a:lnTo>
                      <a:pt x="22" y="6"/>
                    </a:lnTo>
                    <a:lnTo>
                      <a:pt x="19" y="6"/>
                    </a:lnTo>
                    <a:lnTo>
                      <a:pt x="18" y="7"/>
                    </a:lnTo>
                    <a:lnTo>
                      <a:pt x="17" y="9"/>
                    </a:lnTo>
                    <a:lnTo>
                      <a:pt x="15" y="10"/>
                    </a:lnTo>
                    <a:lnTo>
                      <a:pt x="14" y="11"/>
                    </a:lnTo>
                    <a:lnTo>
                      <a:pt x="11" y="13"/>
                    </a:lnTo>
                    <a:lnTo>
                      <a:pt x="10" y="15"/>
                    </a:lnTo>
                    <a:lnTo>
                      <a:pt x="9" y="16"/>
                    </a:lnTo>
                    <a:lnTo>
                      <a:pt x="8" y="17"/>
                    </a:lnTo>
                    <a:lnTo>
                      <a:pt x="8" y="19"/>
                    </a:lnTo>
                    <a:lnTo>
                      <a:pt x="7" y="22"/>
                    </a:lnTo>
                    <a:lnTo>
                      <a:pt x="7" y="23"/>
                    </a:lnTo>
                    <a:lnTo>
                      <a:pt x="6" y="25"/>
                    </a:lnTo>
                    <a:lnTo>
                      <a:pt x="6" y="27"/>
                    </a:lnTo>
                    <a:lnTo>
                      <a:pt x="6" y="28"/>
                    </a:lnTo>
                    <a:lnTo>
                      <a:pt x="0" y="1156"/>
                    </a:lnTo>
                    <a:lnTo>
                      <a:pt x="0" y="1159"/>
                    </a:lnTo>
                    <a:lnTo>
                      <a:pt x="0" y="1161"/>
                    </a:lnTo>
                    <a:lnTo>
                      <a:pt x="1" y="1162"/>
                    </a:lnTo>
                    <a:lnTo>
                      <a:pt x="1" y="1164"/>
                    </a:lnTo>
                    <a:lnTo>
                      <a:pt x="2" y="1167"/>
                    </a:lnTo>
                    <a:lnTo>
                      <a:pt x="2" y="1168"/>
                    </a:lnTo>
                    <a:lnTo>
                      <a:pt x="4" y="1169"/>
                    </a:lnTo>
                    <a:lnTo>
                      <a:pt x="5" y="1171"/>
                    </a:lnTo>
                    <a:lnTo>
                      <a:pt x="6" y="1172"/>
                    </a:lnTo>
                    <a:lnTo>
                      <a:pt x="7" y="1173"/>
                    </a:lnTo>
                    <a:lnTo>
                      <a:pt x="8" y="1176"/>
                    </a:lnTo>
                    <a:lnTo>
                      <a:pt x="10" y="1177"/>
                    </a:lnTo>
                    <a:lnTo>
                      <a:pt x="11" y="1178"/>
                    </a:lnTo>
                    <a:lnTo>
                      <a:pt x="14" y="1178"/>
                    </a:lnTo>
                    <a:lnTo>
                      <a:pt x="16" y="1179"/>
                    </a:lnTo>
                    <a:lnTo>
                      <a:pt x="18" y="1180"/>
                    </a:lnTo>
                    <a:lnTo>
                      <a:pt x="19" y="1181"/>
                    </a:lnTo>
                    <a:lnTo>
                      <a:pt x="22" y="1183"/>
                    </a:lnTo>
                    <a:lnTo>
                      <a:pt x="24" y="1184"/>
                    </a:lnTo>
                    <a:lnTo>
                      <a:pt x="26" y="1184"/>
                    </a:lnTo>
                    <a:lnTo>
                      <a:pt x="28" y="1184"/>
                    </a:lnTo>
                    <a:lnTo>
                      <a:pt x="31" y="1184"/>
                    </a:lnTo>
                    <a:lnTo>
                      <a:pt x="33" y="1184"/>
                    </a:lnTo>
                    <a:lnTo>
                      <a:pt x="35" y="1184"/>
                    </a:lnTo>
                    <a:lnTo>
                      <a:pt x="175" y="118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1" name="Freeform 99"/>
              <p:cNvSpPr>
                <a:spLocks/>
              </p:cNvSpPr>
              <p:nvPr/>
            </p:nvSpPr>
            <p:spPr bwMode="auto">
              <a:xfrm>
                <a:off x="3504" y="1723"/>
                <a:ext cx="42" cy="30"/>
              </a:xfrm>
              <a:custGeom>
                <a:avLst/>
                <a:gdLst>
                  <a:gd name="T0" fmla="*/ 0 w 210"/>
                  <a:gd name="T1" fmla="*/ 0 h 154"/>
                  <a:gd name="T2" fmla="*/ 0 w 210"/>
                  <a:gd name="T3" fmla="*/ 0 h 154"/>
                  <a:gd name="T4" fmla="*/ 0 w 210"/>
                  <a:gd name="T5" fmla="*/ 0 h 154"/>
                  <a:gd name="T6" fmla="*/ 0 w 210"/>
                  <a:gd name="T7" fmla="*/ 0 h 154"/>
                  <a:gd name="T8" fmla="*/ 0 w 210"/>
                  <a:gd name="T9" fmla="*/ 0 h 154"/>
                  <a:gd name="T10" fmla="*/ 0 w 210"/>
                  <a:gd name="T11" fmla="*/ 0 h 154"/>
                  <a:gd name="T12" fmla="*/ 0 w 210"/>
                  <a:gd name="T13" fmla="*/ 0 h 154"/>
                  <a:gd name="T14" fmla="*/ 0 w 210"/>
                  <a:gd name="T15" fmla="*/ 0 h 154"/>
                  <a:gd name="T16" fmla="*/ 0 w 210"/>
                  <a:gd name="T17" fmla="*/ 0 h 154"/>
                  <a:gd name="T18" fmla="*/ 0 w 210"/>
                  <a:gd name="T19" fmla="*/ 0 h 154"/>
                  <a:gd name="T20" fmla="*/ 0 w 210"/>
                  <a:gd name="T21" fmla="*/ 0 h 154"/>
                  <a:gd name="T22" fmla="*/ 0 w 210"/>
                  <a:gd name="T23" fmla="*/ 0 h 154"/>
                  <a:gd name="T24" fmla="*/ 0 w 210"/>
                  <a:gd name="T25" fmla="*/ 0 h 154"/>
                  <a:gd name="T26" fmla="*/ 0 w 210"/>
                  <a:gd name="T27" fmla="*/ 0 h 154"/>
                  <a:gd name="T28" fmla="*/ 0 w 210"/>
                  <a:gd name="T29" fmla="*/ 0 h 154"/>
                  <a:gd name="T30" fmla="*/ 0 w 210"/>
                  <a:gd name="T31" fmla="*/ 0 h 154"/>
                  <a:gd name="T32" fmla="*/ 0 w 210"/>
                  <a:gd name="T33" fmla="*/ 0 h 154"/>
                  <a:gd name="T34" fmla="*/ 0 w 210"/>
                  <a:gd name="T35" fmla="*/ 0 h 154"/>
                  <a:gd name="T36" fmla="*/ 0 w 210"/>
                  <a:gd name="T37" fmla="*/ 0 h 154"/>
                  <a:gd name="T38" fmla="*/ 0 w 210"/>
                  <a:gd name="T39" fmla="*/ 0 h 154"/>
                  <a:gd name="T40" fmla="*/ 0 w 210"/>
                  <a:gd name="T41" fmla="*/ 0 h 154"/>
                  <a:gd name="T42" fmla="*/ 0 w 210"/>
                  <a:gd name="T43" fmla="*/ 0 h 154"/>
                  <a:gd name="T44" fmla="*/ 0 w 210"/>
                  <a:gd name="T45" fmla="*/ 0 h 154"/>
                  <a:gd name="T46" fmla="*/ 0 w 210"/>
                  <a:gd name="T47" fmla="*/ 0 h 154"/>
                  <a:gd name="T48" fmla="*/ 0 w 210"/>
                  <a:gd name="T49" fmla="*/ 0 h 154"/>
                  <a:gd name="T50" fmla="*/ 0 w 210"/>
                  <a:gd name="T51" fmla="*/ 0 h 154"/>
                  <a:gd name="T52" fmla="*/ 0 w 210"/>
                  <a:gd name="T53" fmla="*/ 0 h 154"/>
                  <a:gd name="T54" fmla="*/ 0 w 210"/>
                  <a:gd name="T55" fmla="*/ 0 h 154"/>
                  <a:gd name="T56" fmla="*/ 0 w 210"/>
                  <a:gd name="T57" fmla="*/ 0 h 154"/>
                  <a:gd name="T58" fmla="*/ 0 w 210"/>
                  <a:gd name="T59" fmla="*/ 0 h 154"/>
                  <a:gd name="T60" fmla="*/ 0 w 210"/>
                  <a:gd name="T61" fmla="*/ 0 h 154"/>
                  <a:gd name="T62" fmla="*/ 0 w 210"/>
                  <a:gd name="T63" fmla="*/ 0 h 154"/>
                  <a:gd name="T64" fmla="*/ 0 w 210"/>
                  <a:gd name="T65" fmla="*/ 0 h 154"/>
                  <a:gd name="T66" fmla="*/ 0 w 210"/>
                  <a:gd name="T67" fmla="*/ 0 h 154"/>
                  <a:gd name="T68" fmla="*/ 0 w 210"/>
                  <a:gd name="T69" fmla="*/ 0 h 154"/>
                  <a:gd name="T70" fmla="*/ 0 w 210"/>
                  <a:gd name="T71" fmla="*/ 0 h 154"/>
                  <a:gd name="T72" fmla="*/ 0 w 210"/>
                  <a:gd name="T73" fmla="*/ 0 h 154"/>
                  <a:gd name="T74" fmla="*/ 0 w 210"/>
                  <a:gd name="T75" fmla="*/ 0 h 154"/>
                  <a:gd name="T76" fmla="*/ 0 w 210"/>
                  <a:gd name="T77" fmla="*/ 0 h 154"/>
                  <a:gd name="T78" fmla="*/ 0 w 210"/>
                  <a:gd name="T79" fmla="*/ 0 h 154"/>
                  <a:gd name="T80" fmla="*/ 0 w 210"/>
                  <a:gd name="T81" fmla="*/ 0 h 154"/>
                  <a:gd name="T82" fmla="*/ 0 w 210"/>
                  <a:gd name="T83" fmla="*/ 0 h 15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0" h="154">
                    <a:moveTo>
                      <a:pt x="107" y="0"/>
                    </a:moveTo>
                    <a:lnTo>
                      <a:pt x="100" y="0"/>
                    </a:lnTo>
                    <a:lnTo>
                      <a:pt x="96" y="0"/>
                    </a:lnTo>
                    <a:lnTo>
                      <a:pt x="91" y="1"/>
                    </a:lnTo>
                    <a:lnTo>
                      <a:pt x="86" y="2"/>
                    </a:lnTo>
                    <a:lnTo>
                      <a:pt x="81" y="2"/>
                    </a:lnTo>
                    <a:lnTo>
                      <a:pt x="74" y="3"/>
                    </a:lnTo>
                    <a:lnTo>
                      <a:pt x="70" y="5"/>
                    </a:lnTo>
                    <a:lnTo>
                      <a:pt x="65" y="7"/>
                    </a:lnTo>
                    <a:lnTo>
                      <a:pt x="61" y="8"/>
                    </a:lnTo>
                    <a:lnTo>
                      <a:pt x="56" y="9"/>
                    </a:lnTo>
                    <a:lnTo>
                      <a:pt x="51" y="11"/>
                    </a:lnTo>
                    <a:lnTo>
                      <a:pt x="46" y="14"/>
                    </a:lnTo>
                    <a:lnTo>
                      <a:pt x="42" y="16"/>
                    </a:lnTo>
                    <a:lnTo>
                      <a:pt x="38" y="19"/>
                    </a:lnTo>
                    <a:lnTo>
                      <a:pt x="33" y="22"/>
                    </a:lnTo>
                    <a:lnTo>
                      <a:pt x="29" y="25"/>
                    </a:lnTo>
                    <a:lnTo>
                      <a:pt x="25" y="27"/>
                    </a:lnTo>
                    <a:lnTo>
                      <a:pt x="23" y="29"/>
                    </a:lnTo>
                    <a:lnTo>
                      <a:pt x="20" y="33"/>
                    </a:lnTo>
                    <a:lnTo>
                      <a:pt x="15" y="36"/>
                    </a:lnTo>
                    <a:lnTo>
                      <a:pt x="13" y="40"/>
                    </a:lnTo>
                    <a:lnTo>
                      <a:pt x="11" y="43"/>
                    </a:lnTo>
                    <a:lnTo>
                      <a:pt x="8" y="46"/>
                    </a:lnTo>
                    <a:lnTo>
                      <a:pt x="7" y="51"/>
                    </a:lnTo>
                    <a:lnTo>
                      <a:pt x="5" y="53"/>
                    </a:lnTo>
                    <a:lnTo>
                      <a:pt x="4" y="58"/>
                    </a:lnTo>
                    <a:lnTo>
                      <a:pt x="3" y="61"/>
                    </a:lnTo>
                    <a:lnTo>
                      <a:pt x="2" y="66"/>
                    </a:lnTo>
                    <a:lnTo>
                      <a:pt x="0" y="69"/>
                    </a:lnTo>
                    <a:lnTo>
                      <a:pt x="0" y="74"/>
                    </a:lnTo>
                    <a:lnTo>
                      <a:pt x="0" y="77"/>
                    </a:lnTo>
                    <a:lnTo>
                      <a:pt x="0" y="80"/>
                    </a:lnTo>
                    <a:lnTo>
                      <a:pt x="0" y="85"/>
                    </a:lnTo>
                    <a:lnTo>
                      <a:pt x="2" y="88"/>
                    </a:lnTo>
                    <a:lnTo>
                      <a:pt x="3" y="93"/>
                    </a:lnTo>
                    <a:lnTo>
                      <a:pt x="4" y="96"/>
                    </a:lnTo>
                    <a:lnTo>
                      <a:pt x="5" y="101"/>
                    </a:lnTo>
                    <a:lnTo>
                      <a:pt x="7" y="103"/>
                    </a:lnTo>
                    <a:lnTo>
                      <a:pt x="8" y="107"/>
                    </a:lnTo>
                    <a:lnTo>
                      <a:pt x="11" y="111"/>
                    </a:lnTo>
                    <a:lnTo>
                      <a:pt x="13" y="115"/>
                    </a:lnTo>
                    <a:lnTo>
                      <a:pt x="15" y="118"/>
                    </a:lnTo>
                    <a:lnTo>
                      <a:pt x="20" y="121"/>
                    </a:lnTo>
                    <a:lnTo>
                      <a:pt x="23" y="124"/>
                    </a:lnTo>
                    <a:lnTo>
                      <a:pt x="25" y="127"/>
                    </a:lnTo>
                    <a:lnTo>
                      <a:pt x="29" y="129"/>
                    </a:lnTo>
                    <a:lnTo>
                      <a:pt x="33" y="133"/>
                    </a:lnTo>
                    <a:lnTo>
                      <a:pt x="37" y="135"/>
                    </a:lnTo>
                    <a:lnTo>
                      <a:pt x="41" y="138"/>
                    </a:lnTo>
                    <a:lnTo>
                      <a:pt x="45" y="139"/>
                    </a:lnTo>
                    <a:lnTo>
                      <a:pt x="50" y="143"/>
                    </a:lnTo>
                    <a:lnTo>
                      <a:pt x="55" y="145"/>
                    </a:lnTo>
                    <a:lnTo>
                      <a:pt x="59" y="146"/>
                    </a:lnTo>
                    <a:lnTo>
                      <a:pt x="64" y="147"/>
                    </a:lnTo>
                    <a:lnTo>
                      <a:pt x="69" y="150"/>
                    </a:lnTo>
                    <a:lnTo>
                      <a:pt x="73" y="151"/>
                    </a:lnTo>
                    <a:lnTo>
                      <a:pt x="80" y="151"/>
                    </a:lnTo>
                    <a:lnTo>
                      <a:pt x="84" y="152"/>
                    </a:lnTo>
                    <a:lnTo>
                      <a:pt x="90" y="153"/>
                    </a:lnTo>
                    <a:lnTo>
                      <a:pt x="95" y="154"/>
                    </a:lnTo>
                    <a:lnTo>
                      <a:pt x="99" y="154"/>
                    </a:lnTo>
                    <a:lnTo>
                      <a:pt x="106" y="154"/>
                    </a:lnTo>
                    <a:lnTo>
                      <a:pt x="112" y="154"/>
                    </a:lnTo>
                    <a:lnTo>
                      <a:pt x="116" y="154"/>
                    </a:lnTo>
                    <a:lnTo>
                      <a:pt x="121" y="153"/>
                    </a:lnTo>
                    <a:lnTo>
                      <a:pt x="126" y="152"/>
                    </a:lnTo>
                    <a:lnTo>
                      <a:pt x="131" y="151"/>
                    </a:lnTo>
                    <a:lnTo>
                      <a:pt x="138" y="151"/>
                    </a:lnTo>
                    <a:lnTo>
                      <a:pt x="142" y="150"/>
                    </a:lnTo>
                    <a:lnTo>
                      <a:pt x="147" y="147"/>
                    </a:lnTo>
                    <a:lnTo>
                      <a:pt x="151" y="146"/>
                    </a:lnTo>
                    <a:lnTo>
                      <a:pt x="156" y="145"/>
                    </a:lnTo>
                    <a:lnTo>
                      <a:pt x="160" y="143"/>
                    </a:lnTo>
                    <a:lnTo>
                      <a:pt x="166" y="139"/>
                    </a:lnTo>
                    <a:lnTo>
                      <a:pt x="169" y="138"/>
                    </a:lnTo>
                    <a:lnTo>
                      <a:pt x="174" y="135"/>
                    </a:lnTo>
                    <a:lnTo>
                      <a:pt x="177" y="133"/>
                    </a:lnTo>
                    <a:lnTo>
                      <a:pt x="182" y="129"/>
                    </a:lnTo>
                    <a:lnTo>
                      <a:pt x="185" y="127"/>
                    </a:lnTo>
                    <a:lnTo>
                      <a:pt x="188" y="124"/>
                    </a:lnTo>
                    <a:lnTo>
                      <a:pt x="192" y="121"/>
                    </a:lnTo>
                    <a:lnTo>
                      <a:pt x="195" y="118"/>
                    </a:lnTo>
                    <a:lnTo>
                      <a:pt x="198" y="115"/>
                    </a:lnTo>
                    <a:lnTo>
                      <a:pt x="200" y="111"/>
                    </a:lnTo>
                    <a:lnTo>
                      <a:pt x="202" y="107"/>
                    </a:lnTo>
                    <a:lnTo>
                      <a:pt x="203" y="103"/>
                    </a:lnTo>
                    <a:lnTo>
                      <a:pt x="206" y="101"/>
                    </a:lnTo>
                    <a:lnTo>
                      <a:pt x="207" y="96"/>
                    </a:lnTo>
                    <a:lnTo>
                      <a:pt x="208" y="93"/>
                    </a:lnTo>
                    <a:lnTo>
                      <a:pt x="209" y="88"/>
                    </a:lnTo>
                    <a:lnTo>
                      <a:pt x="210" y="85"/>
                    </a:lnTo>
                    <a:lnTo>
                      <a:pt x="210" y="80"/>
                    </a:lnTo>
                    <a:lnTo>
                      <a:pt x="210" y="77"/>
                    </a:lnTo>
                    <a:lnTo>
                      <a:pt x="210" y="74"/>
                    </a:lnTo>
                    <a:lnTo>
                      <a:pt x="210" y="69"/>
                    </a:lnTo>
                    <a:lnTo>
                      <a:pt x="209" y="66"/>
                    </a:lnTo>
                    <a:lnTo>
                      <a:pt x="208" y="61"/>
                    </a:lnTo>
                    <a:lnTo>
                      <a:pt x="207" y="58"/>
                    </a:lnTo>
                    <a:lnTo>
                      <a:pt x="206" y="53"/>
                    </a:lnTo>
                    <a:lnTo>
                      <a:pt x="203" y="51"/>
                    </a:lnTo>
                    <a:lnTo>
                      <a:pt x="202" y="46"/>
                    </a:lnTo>
                    <a:lnTo>
                      <a:pt x="200" y="43"/>
                    </a:lnTo>
                    <a:lnTo>
                      <a:pt x="198" y="40"/>
                    </a:lnTo>
                    <a:lnTo>
                      <a:pt x="195" y="36"/>
                    </a:lnTo>
                    <a:lnTo>
                      <a:pt x="192" y="33"/>
                    </a:lnTo>
                    <a:lnTo>
                      <a:pt x="188" y="29"/>
                    </a:lnTo>
                    <a:lnTo>
                      <a:pt x="185" y="27"/>
                    </a:lnTo>
                    <a:lnTo>
                      <a:pt x="182" y="25"/>
                    </a:lnTo>
                    <a:lnTo>
                      <a:pt x="177" y="22"/>
                    </a:lnTo>
                    <a:lnTo>
                      <a:pt x="175" y="19"/>
                    </a:lnTo>
                    <a:lnTo>
                      <a:pt x="171" y="16"/>
                    </a:lnTo>
                    <a:lnTo>
                      <a:pt x="167" y="14"/>
                    </a:lnTo>
                    <a:lnTo>
                      <a:pt x="161" y="11"/>
                    </a:lnTo>
                    <a:lnTo>
                      <a:pt x="157" y="9"/>
                    </a:lnTo>
                    <a:lnTo>
                      <a:pt x="152" y="8"/>
                    </a:lnTo>
                    <a:lnTo>
                      <a:pt x="148" y="7"/>
                    </a:lnTo>
                    <a:lnTo>
                      <a:pt x="143" y="5"/>
                    </a:lnTo>
                    <a:lnTo>
                      <a:pt x="139" y="3"/>
                    </a:lnTo>
                    <a:lnTo>
                      <a:pt x="132" y="2"/>
                    </a:lnTo>
                    <a:lnTo>
                      <a:pt x="127" y="2"/>
                    </a:lnTo>
                    <a:lnTo>
                      <a:pt x="122" y="1"/>
                    </a:lnTo>
                    <a:lnTo>
                      <a:pt x="117" y="0"/>
                    </a:lnTo>
                    <a:lnTo>
                      <a:pt x="113" y="0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2" name="Freeform 100"/>
              <p:cNvSpPr>
                <a:spLocks/>
              </p:cNvSpPr>
              <p:nvPr/>
            </p:nvSpPr>
            <p:spPr bwMode="auto">
              <a:xfrm>
                <a:off x="3503" y="1723"/>
                <a:ext cx="42" cy="30"/>
              </a:xfrm>
              <a:custGeom>
                <a:avLst/>
                <a:gdLst>
                  <a:gd name="T0" fmla="*/ 0 w 210"/>
                  <a:gd name="T1" fmla="*/ 0 h 151"/>
                  <a:gd name="T2" fmla="*/ 0 w 210"/>
                  <a:gd name="T3" fmla="*/ 0 h 151"/>
                  <a:gd name="T4" fmla="*/ 0 w 210"/>
                  <a:gd name="T5" fmla="*/ 0 h 151"/>
                  <a:gd name="T6" fmla="*/ 0 w 210"/>
                  <a:gd name="T7" fmla="*/ 0 h 151"/>
                  <a:gd name="T8" fmla="*/ 0 w 210"/>
                  <a:gd name="T9" fmla="*/ 0 h 151"/>
                  <a:gd name="T10" fmla="*/ 0 w 210"/>
                  <a:gd name="T11" fmla="*/ 0 h 151"/>
                  <a:gd name="T12" fmla="*/ 0 w 210"/>
                  <a:gd name="T13" fmla="*/ 0 h 151"/>
                  <a:gd name="T14" fmla="*/ 0 w 210"/>
                  <a:gd name="T15" fmla="*/ 0 h 151"/>
                  <a:gd name="T16" fmla="*/ 0 w 210"/>
                  <a:gd name="T17" fmla="*/ 0 h 151"/>
                  <a:gd name="T18" fmla="*/ 0 w 210"/>
                  <a:gd name="T19" fmla="*/ 0 h 151"/>
                  <a:gd name="T20" fmla="*/ 0 w 210"/>
                  <a:gd name="T21" fmla="*/ 0 h 151"/>
                  <a:gd name="T22" fmla="*/ 0 w 210"/>
                  <a:gd name="T23" fmla="*/ 0 h 151"/>
                  <a:gd name="T24" fmla="*/ 0 w 210"/>
                  <a:gd name="T25" fmla="*/ 0 h 151"/>
                  <a:gd name="T26" fmla="*/ 0 w 210"/>
                  <a:gd name="T27" fmla="*/ 0 h 151"/>
                  <a:gd name="T28" fmla="*/ 0 w 210"/>
                  <a:gd name="T29" fmla="*/ 0 h 151"/>
                  <a:gd name="T30" fmla="*/ 0 w 210"/>
                  <a:gd name="T31" fmla="*/ 0 h 151"/>
                  <a:gd name="T32" fmla="*/ 0 w 210"/>
                  <a:gd name="T33" fmla="*/ 0 h 151"/>
                  <a:gd name="T34" fmla="*/ 0 w 210"/>
                  <a:gd name="T35" fmla="*/ 0 h 151"/>
                  <a:gd name="T36" fmla="*/ 0 w 210"/>
                  <a:gd name="T37" fmla="*/ 0 h 151"/>
                  <a:gd name="T38" fmla="*/ 0 w 210"/>
                  <a:gd name="T39" fmla="*/ 0 h 151"/>
                  <a:gd name="T40" fmla="*/ 0 w 210"/>
                  <a:gd name="T41" fmla="*/ 0 h 151"/>
                  <a:gd name="T42" fmla="*/ 0 w 210"/>
                  <a:gd name="T43" fmla="*/ 0 h 151"/>
                  <a:gd name="T44" fmla="*/ 0 w 210"/>
                  <a:gd name="T45" fmla="*/ 0 h 151"/>
                  <a:gd name="T46" fmla="*/ 0 w 210"/>
                  <a:gd name="T47" fmla="*/ 0 h 151"/>
                  <a:gd name="T48" fmla="*/ 0 w 210"/>
                  <a:gd name="T49" fmla="*/ 0 h 151"/>
                  <a:gd name="T50" fmla="*/ 0 w 210"/>
                  <a:gd name="T51" fmla="*/ 0 h 151"/>
                  <a:gd name="T52" fmla="*/ 0 w 210"/>
                  <a:gd name="T53" fmla="*/ 0 h 151"/>
                  <a:gd name="T54" fmla="*/ 0 w 210"/>
                  <a:gd name="T55" fmla="*/ 0 h 151"/>
                  <a:gd name="T56" fmla="*/ 0 w 210"/>
                  <a:gd name="T57" fmla="*/ 0 h 151"/>
                  <a:gd name="T58" fmla="*/ 0 w 210"/>
                  <a:gd name="T59" fmla="*/ 0 h 151"/>
                  <a:gd name="T60" fmla="*/ 0 w 210"/>
                  <a:gd name="T61" fmla="*/ 0 h 151"/>
                  <a:gd name="T62" fmla="*/ 0 w 210"/>
                  <a:gd name="T63" fmla="*/ 0 h 151"/>
                  <a:gd name="T64" fmla="*/ 0 w 210"/>
                  <a:gd name="T65" fmla="*/ 0 h 151"/>
                  <a:gd name="T66" fmla="*/ 0 w 210"/>
                  <a:gd name="T67" fmla="*/ 0 h 151"/>
                  <a:gd name="T68" fmla="*/ 0 w 210"/>
                  <a:gd name="T69" fmla="*/ 0 h 151"/>
                  <a:gd name="T70" fmla="*/ 0 w 210"/>
                  <a:gd name="T71" fmla="*/ 0 h 151"/>
                  <a:gd name="T72" fmla="*/ 0 w 210"/>
                  <a:gd name="T73" fmla="*/ 0 h 151"/>
                  <a:gd name="T74" fmla="*/ 0 w 210"/>
                  <a:gd name="T75" fmla="*/ 0 h 151"/>
                  <a:gd name="T76" fmla="*/ 0 w 210"/>
                  <a:gd name="T77" fmla="*/ 0 h 151"/>
                  <a:gd name="T78" fmla="*/ 0 w 210"/>
                  <a:gd name="T79" fmla="*/ 0 h 151"/>
                  <a:gd name="T80" fmla="*/ 0 w 210"/>
                  <a:gd name="T81" fmla="*/ 0 h 151"/>
                  <a:gd name="T82" fmla="*/ 0 w 210"/>
                  <a:gd name="T83" fmla="*/ 0 h 15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0" h="151">
                    <a:moveTo>
                      <a:pt x="105" y="0"/>
                    </a:moveTo>
                    <a:lnTo>
                      <a:pt x="100" y="0"/>
                    </a:lnTo>
                    <a:lnTo>
                      <a:pt x="95" y="0"/>
                    </a:lnTo>
                    <a:lnTo>
                      <a:pt x="91" y="1"/>
                    </a:lnTo>
                    <a:lnTo>
                      <a:pt x="85" y="3"/>
                    </a:lnTo>
                    <a:lnTo>
                      <a:pt x="79" y="4"/>
                    </a:lnTo>
                    <a:lnTo>
                      <a:pt x="74" y="5"/>
                    </a:lnTo>
                    <a:lnTo>
                      <a:pt x="69" y="6"/>
                    </a:lnTo>
                    <a:lnTo>
                      <a:pt x="65" y="6"/>
                    </a:lnTo>
                    <a:lnTo>
                      <a:pt x="60" y="8"/>
                    </a:lnTo>
                    <a:lnTo>
                      <a:pt x="55" y="10"/>
                    </a:lnTo>
                    <a:lnTo>
                      <a:pt x="50" y="12"/>
                    </a:lnTo>
                    <a:lnTo>
                      <a:pt x="45" y="14"/>
                    </a:lnTo>
                    <a:lnTo>
                      <a:pt x="42" y="17"/>
                    </a:lnTo>
                    <a:lnTo>
                      <a:pt x="36" y="18"/>
                    </a:lnTo>
                    <a:lnTo>
                      <a:pt x="33" y="22"/>
                    </a:lnTo>
                    <a:lnTo>
                      <a:pt x="28" y="24"/>
                    </a:lnTo>
                    <a:lnTo>
                      <a:pt x="25" y="27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5" y="37"/>
                    </a:lnTo>
                    <a:lnTo>
                      <a:pt x="12" y="39"/>
                    </a:lnTo>
                    <a:lnTo>
                      <a:pt x="10" y="43"/>
                    </a:lnTo>
                    <a:lnTo>
                      <a:pt x="8" y="46"/>
                    </a:lnTo>
                    <a:lnTo>
                      <a:pt x="7" y="50"/>
                    </a:lnTo>
                    <a:lnTo>
                      <a:pt x="4" y="54"/>
                    </a:lnTo>
                    <a:lnTo>
                      <a:pt x="3" y="57"/>
                    </a:lnTo>
                    <a:lnTo>
                      <a:pt x="2" y="60"/>
                    </a:lnTo>
                    <a:lnTo>
                      <a:pt x="1" y="65"/>
                    </a:lnTo>
                    <a:lnTo>
                      <a:pt x="0" y="68"/>
                    </a:lnTo>
                    <a:lnTo>
                      <a:pt x="0" y="72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0" y="83"/>
                    </a:lnTo>
                    <a:lnTo>
                      <a:pt x="1" y="88"/>
                    </a:lnTo>
                    <a:lnTo>
                      <a:pt x="2" y="91"/>
                    </a:lnTo>
                    <a:lnTo>
                      <a:pt x="3" y="94"/>
                    </a:lnTo>
                    <a:lnTo>
                      <a:pt x="4" y="99"/>
                    </a:lnTo>
                    <a:lnTo>
                      <a:pt x="7" y="102"/>
                    </a:lnTo>
                    <a:lnTo>
                      <a:pt x="8" y="106"/>
                    </a:lnTo>
                    <a:lnTo>
                      <a:pt x="10" y="109"/>
                    </a:lnTo>
                    <a:lnTo>
                      <a:pt x="12" y="113"/>
                    </a:lnTo>
                    <a:lnTo>
                      <a:pt x="15" y="116"/>
                    </a:lnTo>
                    <a:lnTo>
                      <a:pt x="18" y="119"/>
                    </a:lnTo>
                    <a:lnTo>
                      <a:pt x="21" y="122"/>
                    </a:lnTo>
                    <a:lnTo>
                      <a:pt x="25" y="125"/>
                    </a:lnTo>
                    <a:lnTo>
                      <a:pt x="28" y="127"/>
                    </a:lnTo>
                    <a:lnTo>
                      <a:pt x="33" y="131"/>
                    </a:lnTo>
                    <a:lnTo>
                      <a:pt x="36" y="133"/>
                    </a:lnTo>
                    <a:lnTo>
                      <a:pt x="41" y="135"/>
                    </a:lnTo>
                    <a:lnTo>
                      <a:pt x="44" y="137"/>
                    </a:lnTo>
                    <a:lnTo>
                      <a:pt x="49" y="140"/>
                    </a:lnTo>
                    <a:lnTo>
                      <a:pt x="54" y="142"/>
                    </a:lnTo>
                    <a:lnTo>
                      <a:pt x="59" y="143"/>
                    </a:lnTo>
                    <a:lnTo>
                      <a:pt x="63" y="145"/>
                    </a:lnTo>
                    <a:lnTo>
                      <a:pt x="68" y="147"/>
                    </a:lnTo>
                    <a:lnTo>
                      <a:pt x="73" y="148"/>
                    </a:lnTo>
                    <a:lnTo>
                      <a:pt x="78" y="149"/>
                    </a:lnTo>
                    <a:lnTo>
                      <a:pt x="84" y="149"/>
                    </a:lnTo>
                    <a:lnTo>
                      <a:pt x="90" y="150"/>
                    </a:lnTo>
                    <a:lnTo>
                      <a:pt x="94" y="151"/>
                    </a:lnTo>
                    <a:lnTo>
                      <a:pt x="99" y="151"/>
                    </a:lnTo>
                    <a:lnTo>
                      <a:pt x="104" y="151"/>
                    </a:lnTo>
                    <a:lnTo>
                      <a:pt x="111" y="151"/>
                    </a:lnTo>
                    <a:lnTo>
                      <a:pt x="116" y="151"/>
                    </a:lnTo>
                    <a:lnTo>
                      <a:pt x="120" y="150"/>
                    </a:lnTo>
                    <a:lnTo>
                      <a:pt x="126" y="149"/>
                    </a:lnTo>
                    <a:lnTo>
                      <a:pt x="130" y="149"/>
                    </a:lnTo>
                    <a:lnTo>
                      <a:pt x="136" y="148"/>
                    </a:lnTo>
                    <a:lnTo>
                      <a:pt x="142" y="147"/>
                    </a:lnTo>
                    <a:lnTo>
                      <a:pt x="146" y="145"/>
                    </a:lnTo>
                    <a:lnTo>
                      <a:pt x="151" y="143"/>
                    </a:lnTo>
                    <a:lnTo>
                      <a:pt x="155" y="142"/>
                    </a:lnTo>
                    <a:lnTo>
                      <a:pt x="160" y="140"/>
                    </a:lnTo>
                    <a:lnTo>
                      <a:pt x="164" y="137"/>
                    </a:lnTo>
                    <a:lnTo>
                      <a:pt x="169" y="135"/>
                    </a:lnTo>
                    <a:lnTo>
                      <a:pt x="173" y="133"/>
                    </a:lnTo>
                    <a:lnTo>
                      <a:pt x="177" y="131"/>
                    </a:lnTo>
                    <a:lnTo>
                      <a:pt x="181" y="127"/>
                    </a:lnTo>
                    <a:lnTo>
                      <a:pt x="185" y="125"/>
                    </a:lnTo>
                    <a:lnTo>
                      <a:pt x="187" y="122"/>
                    </a:lnTo>
                    <a:lnTo>
                      <a:pt x="190" y="119"/>
                    </a:lnTo>
                    <a:lnTo>
                      <a:pt x="194" y="116"/>
                    </a:lnTo>
                    <a:lnTo>
                      <a:pt x="197" y="113"/>
                    </a:lnTo>
                    <a:lnTo>
                      <a:pt x="199" y="109"/>
                    </a:lnTo>
                    <a:lnTo>
                      <a:pt x="202" y="106"/>
                    </a:lnTo>
                    <a:lnTo>
                      <a:pt x="203" y="102"/>
                    </a:lnTo>
                    <a:lnTo>
                      <a:pt x="205" y="99"/>
                    </a:lnTo>
                    <a:lnTo>
                      <a:pt x="206" y="94"/>
                    </a:lnTo>
                    <a:lnTo>
                      <a:pt x="207" y="91"/>
                    </a:lnTo>
                    <a:lnTo>
                      <a:pt x="209" y="88"/>
                    </a:lnTo>
                    <a:lnTo>
                      <a:pt x="210" y="83"/>
                    </a:lnTo>
                    <a:lnTo>
                      <a:pt x="210" y="80"/>
                    </a:lnTo>
                    <a:lnTo>
                      <a:pt x="210" y="76"/>
                    </a:lnTo>
                    <a:lnTo>
                      <a:pt x="210" y="72"/>
                    </a:lnTo>
                    <a:lnTo>
                      <a:pt x="210" y="68"/>
                    </a:lnTo>
                    <a:lnTo>
                      <a:pt x="209" y="65"/>
                    </a:lnTo>
                    <a:lnTo>
                      <a:pt x="207" y="60"/>
                    </a:lnTo>
                    <a:lnTo>
                      <a:pt x="206" y="57"/>
                    </a:lnTo>
                    <a:lnTo>
                      <a:pt x="205" y="54"/>
                    </a:lnTo>
                    <a:lnTo>
                      <a:pt x="203" y="50"/>
                    </a:lnTo>
                    <a:lnTo>
                      <a:pt x="202" y="46"/>
                    </a:lnTo>
                    <a:lnTo>
                      <a:pt x="199" y="43"/>
                    </a:lnTo>
                    <a:lnTo>
                      <a:pt x="197" y="39"/>
                    </a:lnTo>
                    <a:lnTo>
                      <a:pt x="194" y="37"/>
                    </a:lnTo>
                    <a:lnTo>
                      <a:pt x="190" y="33"/>
                    </a:lnTo>
                    <a:lnTo>
                      <a:pt x="187" y="30"/>
                    </a:lnTo>
                    <a:lnTo>
                      <a:pt x="185" y="27"/>
                    </a:lnTo>
                    <a:lnTo>
                      <a:pt x="181" y="24"/>
                    </a:lnTo>
                    <a:lnTo>
                      <a:pt x="177" y="22"/>
                    </a:lnTo>
                    <a:lnTo>
                      <a:pt x="173" y="18"/>
                    </a:lnTo>
                    <a:lnTo>
                      <a:pt x="170" y="17"/>
                    </a:lnTo>
                    <a:lnTo>
                      <a:pt x="165" y="14"/>
                    </a:lnTo>
                    <a:lnTo>
                      <a:pt x="161" y="12"/>
                    </a:lnTo>
                    <a:lnTo>
                      <a:pt x="156" y="10"/>
                    </a:lnTo>
                    <a:lnTo>
                      <a:pt x="152" y="8"/>
                    </a:lnTo>
                    <a:lnTo>
                      <a:pt x="147" y="6"/>
                    </a:lnTo>
                    <a:lnTo>
                      <a:pt x="143" y="6"/>
                    </a:lnTo>
                    <a:lnTo>
                      <a:pt x="137" y="5"/>
                    </a:lnTo>
                    <a:lnTo>
                      <a:pt x="131" y="4"/>
                    </a:lnTo>
                    <a:lnTo>
                      <a:pt x="127" y="3"/>
                    </a:lnTo>
                    <a:lnTo>
                      <a:pt x="121" y="1"/>
                    </a:lnTo>
                    <a:lnTo>
                      <a:pt x="117" y="0"/>
                    </a:lnTo>
                    <a:lnTo>
                      <a:pt x="112" y="0"/>
                    </a:lnTo>
                    <a:lnTo>
                      <a:pt x="105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" name="Line 101"/>
              <p:cNvSpPr>
                <a:spLocks noChangeShapeType="1"/>
              </p:cNvSpPr>
              <p:nvPr/>
            </p:nvSpPr>
            <p:spPr bwMode="auto">
              <a:xfrm flipV="1">
                <a:off x="3547" y="1501"/>
                <a:ext cx="2" cy="23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" name="Line 102"/>
              <p:cNvSpPr>
                <a:spLocks noChangeShapeType="1"/>
              </p:cNvSpPr>
              <p:nvPr/>
            </p:nvSpPr>
            <p:spPr bwMode="auto">
              <a:xfrm flipV="1">
                <a:off x="3505" y="1501"/>
                <a:ext cx="1" cy="23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5" name="Freeform 103"/>
              <p:cNvSpPr>
                <a:spLocks/>
              </p:cNvSpPr>
              <p:nvPr/>
            </p:nvSpPr>
            <p:spPr bwMode="auto">
              <a:xfrm>
                <a:off x="3453" y="1485"/>
                <a:ext cx="42" cy="31"/>
              </a:xfrm>
              <a:custGeom>
                <a:avLst/>
                <a:gdLst>
                  <a:gd name="T0" fmla="*/ 0 w 210"/>
                  <a:gd name="T1" fmla="*/ 0 h 157"/>
                  <a:gd name="T2" fmla="*/ 0 w 210"/>
                  <a:gd name="T3" fmla="*/ 0 h 157"/>
                  <a:gd name="T4" fmla="*/ 0 w 210"/>
                  <a:gd name="T5" fmla="*/ 0 h 157"/>
                  <a:gd name="T6" fmla="*/ 0 w 210"/>
                  <a:gd name="T7" fmla="*/ 0 h 157"/>
                  <a:gd name="T8" fmla="*/ 0 w 210"/>
                  <a:gd name="T9" fmla="*/ 0 h 157"/>
                  <a:gd name="T10" fmla="*/ 0 w 210"/>
                  <a:gd name="T11" fmla="*/ 0 h 157"/>
                  <a:gd name="T12" fmla="*/ 0 w 210"/>
                  <a:gd name="T13" fmla="*/ 0 h 157"/>
                  <a:gd name="T14" fmla="*/ 0 w 210"/>
                  <a:gd name="T15" fmla="*/ 0 h 157"/>
                  <a:gd name="T16" fmla="*/ 0 w 210"/>
                  <a:gd name="T17" fmla="*/ 0 h 157"/>
                  <a:gd name="T18" fmla="*/ 0 w 210"/>
                  <a:gd name="T19" fmla="*/ 0 h 157"/>
                  <a:gd name="T20" fmla="*/ 0 w 210"/>
                  <a:gd name="T21" fmla="*/ 0 h 157"/>
                  <a:gd name="T22" fmla="*/ 0 w 210"/>
                  <a:gd name="T23" fmla="*/ 0 h 157"/>
                  <a:gd name="T24" fmla="*/ 0 w 210"/>
                  <a:gd name="T25" fmla="*/ 0 h 157"/>
                  <a:gd name="T26" fmla="*/ 0 w 210"/>
                  <a:gd name="T27" fmla="*/ 0 h 157"/>
                  <a:gd name="T28" fmla="*/ 0 w 210"/>
                  <a:gd name="T29" fmla="*/ 0 h 157"/>
                  <a:gd name="T30" fmla="*/ 0 w 210"/>
                  <a:gd name="T31" fmla="*/ 0 h 157"/>
                  <a:gd name="T32" fmla="*/ 0 w 210"/>
                  <a:gd name="T33" fmla="*/ 0 h 157"/>
                  <a:gd name="T34" fmla="*/ 0 w 210"/>
                  <a:gd name="T35" fmla="*/ 0 h 157"/>
                  <a:gd name="T36" fmla="*/ 0 w 210"/>
                  <a:gd name="T37" fmla="*/ 0 h 157"/>
                  <a:gd name="T38" fmla="*/ 0 w 210"/>
                  <a:gd name="T39" fmla="*/ 0 h 157"/>
                  <a:gd name="T40" fmla="*/ 0 w 210"/>
                  <a:gd name="T41" fmla="*/ 0 h 157"/>
                  <a:gd name="T42" fmla="*/ 0 w 210"/>
                  <a:gd name="T43" fmla="*/ 0 h 157"/>
                  <a:gd name="T44" fmla="*/ 0 w 210"/>
                  <a:gd name="T45" fmla="*/ 0 h 157"/>
                  <a:gd name="T46" fmla="*/ 0 w 210"/>
                  <a:gd name="T47" fmla="*/ 0 h 157"/>
                  <a:gd name="T48" fmla="*/ 0 w 210"/>
                  <a:gd name="T49" fmla="*/ 0 h 157"/>
                  <a:gd name="T50" fmla="*/ 0 w 210"/>
                  <a:gd name="T51" fmla="*/ 0 h 157"/>
                  <a:gd name="T52" fmla="*/ 0 w 210"/>
                  <a:gd name="T53" fmla="*/ 0 h 157"/>
                  <a:gd name="T54" fmla="*/ 0 w 210"/>
                  <a:gd name="T55" fmla="*/ 0 h 157"/>
                  <a:gd name="T56" fmla="*/ 0 w 210"/>
                  <a:gd name="T57" fmla="*/ 0 h 157"/>
                  <a:gd name="T58" fmla="*/ 0 w 210"/>
                  <a:gd name="T59" fmla="*/ 0 h 157"/>
                  <a:gd name="T60" fmla="*/ 0 w 210"/>
                  <a:gd name="T61" fmla="*/ 0 h 157"/>
                  <a:gd name="T62" fmla="*/ 0 w 210"/>
                  <a:gd name="T63" fmla="*/ 0 h 157"/>
                  <a:gd name="T64" fmla="*/ 0 w 210"/>
                  <a:gd name="T65" fmla="*/ 0 h 157"/>
                  <a:gd name="T66" fmla="*/ 0 w 210"/>
                  <a:gd name="T67" fmla="*/ 0 h 157"/>
                  <a:gd name="T68" fmla="*/ 0 w 210"/>
                  <a:gd name="T69" fmla="*/ 0 h 157"/>
                  <a:gd name="T70" fmla="*/ 0 w 210"/>
                  <a:gd name="T71" fmla="*/ 0 h 157"/>
                  <a:gd name="T72" fmla="*/ 0 w 210"/>
                  <a:gd name="T73" fmla="*/ 0 h 157"/>
                  <a:gd name="T74" fmla="*/ 0 w 210"/>
                  <a:gd name="T75" fmla="*/ 0 h 157"/>
                  <a:gd name="T76" fmla="*/ 0 w 210"/>
                  <a:gd name="T77" fmla="*/ 0 h 157"/>
                  <a:gd name="T78" fmla="*/ 0 w 210"/>
                  <a:gd name="T79" fmla="*/ 0 h 157"/>
                  <a:gd name="T80" fmla="*/ 0 w 210"/>
                  <a:gd name="T81" fmla="*/ 0 h 157"/>
                  <a:gd name="T82" fmla="*/ 0 w 210"/>
                  <a:gd name="T83" fmla="*/ 0 h 15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0" h="157">
                    <a:moveTo>
                      <a:pt x="106" y="0"/>
                    </a:moveTo>
                    <a:lnTo>
                      <a:pt x="99" y="0"/>
                    </a:lnTo>
                    <a:lnTo>
                      <a:pt x="94" y="0"/>
                    </a:lnTo>
                    <a:lnTo>
                      <a:pt x="90" y="1"/>
                    </a:lnTo>
                    <a:lnTo>
                      <a:pt x="84" y="1"/>
                    </a:lnTo>
                    <a:lnTo>
                      <a:pt x="80" y="2"/>
                    </a:lnTo>
                    <a:lnTo>
                      <a:pt x="74" y="3"/>
                    </a:lnTo>
                    <a:lnTo>
                      <a:pt x="68" y="4"/>
                    </a:lnTo>
                    <a:lnTo>
                      <a:pt x="64" y="7"/>
                    </a:lnTo>
                    <a:lnTo>
                      <a:pt x="59" y="8"/>
                    </a:lnTo>
                    <a:lnTo>
                      <a:pt x="55" y="10"/>
                    </a:lnTo>
                    <a:lnTo>
                      <a:pt x="50" y="12"/>
                    </a:lnTo>
                    <a:lnTo>
                      <a:pt x="46" y="13"/>
                    </a:lnTo>
                    <a:lnTo>
                      <a:pt x="41" y="17"/>
                    </a:lnTo>
                    <a:lnTo>
                      <a:pt x="37" y="18"/>
                    </a:lnTo>
                    <a:lnTo>
                      <a:pt x="33" y="21"/>
                    </a:lnTo>
                    <a:lnTo>
                      <a:pt x="29" y="24"/>
                    </a:lnTo>
                    <a:lnTo>
                      <a:pt x="25" y="27"/>
                    </a:lnTo>
                    <a:lnTo>
                      <a:pt x="23" y="30"/>
                    </a:lnTo>
                    <a:lnTo>
                      <a:pt x="20" y="34"/>
                    </a:lnTo>
                    <a:lnTo>
                      <a:pt x="16" y="37"/>
                    </a:lnTo>
                    <a:lnTo>
                      <a:pt x="13" y="40"/>
                    </a:lnTo>
                    <a:lnTo>
                      <a:pt x="11" y="44"/>
                    </a:lnTo>
                    <a:lnTo>
                      <a:pt x="8" y="47"/>
                    </a:lnTo>
                    <a:lnTo>
                      <a:pt x="7" y="51"/>
                    </a:lnTo>
                    <a:lnTo>
                      <a:pt x="5" y="55"/>
                    </a:lnTo>
                    <a:lnTo>
                      <a:pt x="4" y="59"/>
                    </a:lnTo>
                    <a:lnTo>
                      <a:pt x="3" y="62"/>
                    </a:lnTo>
                    <a:lnTo>
                      <a:pt x="2" y="67"/>
                    </a:lnTo>
                    <a:lnTo>
                      <a:pt x="0" y="71"/>
                    </a:lnTo>
                    <a:lnTo>
                      <a:pt x="0" y="75"/>
                    </a:lnTo>
                    <a:lnTo>
                      <a:pt x="0" y="78"/>
                    </a:lnTo>
                    <a:lnTo>
                      <a:pt x="0" y="83"/>
                    </a:lnTo>
                    <a:lnTo>
                      <a:pt x="0" y="86"/>
                    </a:lnTo>
                    <a:lnTo>
                      <a:pt x="2" y="91"/>
                    </a:lnTo>
                    <a:lnTo>
                      <a:pt x="3" y="95"/>
                    </a:lnTo>
                    <a:lnTo>
                      <a:pt x="4" y="98"/>
                    </a:lnTo>
                    <a:lnTo>
                      <a:pt x="5" y="102"/>
                    </a:lnTo>
                    <a:lnTo>
                      <a:pt x="7" y="105"/>
                    </a:lnTo>
                    <a:lnTo>
                      <a:pt x="8" y="110"/>
                    </a:lnTo>
                    <a:lnTo>
                      <a:pt x="11" y="113"/>
                    </a:lnTo>
                    <a:lnTo>
                      <a:pt x="13" y="117"/>
                    </a:lnTo>
                    <a:lnTo>
                      <a:pt x="16" y="120"/>
                    </a:lnTo>
                    <a:lnTo>
                      <a:pt x="20" y="123"/>
                    </a:lnTo>
                    <a:lnTo>
                      <a:pt x="23" y="127"/>
                    </a:lnTo>
                    <a:lnTo>
                      <a:pt x="25" y="130"/>
                    </a:lnTo>
                    <a:lnTo>
                      <a:pt x="28" y="133"/>
                    </a:lnTo>
                    <a:lnTo>
                      <a:pt x="32" y="136"/>
                    </a:lnTo>
                    <a:lnTo>
                      <a:pt x="36" y="138"/>
                    </a:lnTo>
                    <a:lnTo>
                      <a:pt x="40" y="140"/>
                    </a:lnTo>
                    <a:lnTo>
                      <a:pt x="43" y="144"/>
                    </a:lnTo>
                    <a:lnTo>
                      <a:pt x="49" y="145"/>
                    </a:lnTo>
                    <a:lnTo>
                      <a:pt x="54" y="147"/>
                    </a:lnTo>
                    <a:lnTo>
                      <a:pt x="58" y="150"/>
                    </a:lnTo>
                    <a:lnTo>
                      <a:pt x="63" y="151"/>
                    </a:lnTo>
                    <a:lnTo>
                      <a:pt x="67" y="153"/>
                    </a:lnTo>
                    <a:lnTo>
                      <a:pt x="72" y="154"/>
                    </a:lnTo>
                    <a:lnTo>
                      <a:pt x="79" y="155"/>
                    </a:lnTo>
                    <a:lnTo>
                      <a:pt x="83" y="155"/>
                    </a:lnTo>
                    <a:lnTo>
                      <a:pt x="89" y="156"/>
                    </a:lnTo>
                    <a:lnTo>
                      <a:pt x="93" y="157"/>
                    </a:lnTo>
                    <a:lnTo>
                      <a:pt x="98" y="157"/>
                    </a:lnTo>
                    <a:lnTo>
                      <a:pt x="105" y="157"/>
                    </a:lnTo>
                    <a:lnTo>
                      <a:pt x="110" y="157"/>
                    </a:lnTo>
                    <a:lnTo>
                      <a:pt x="115" y="157"/>
                    </a:lnTo>
                    <a:lnTo>
                      <a:pt x="119" y="156"/>
                    </a:lnTo>
                    <a:lnTo>
                      <a:pt x="125" y="155"/>
                    </a:lnTo>
                    <a:lnTo>
                      <a:pt x="130" y="155"/>
                    </a:lnTo>
                    <a:lnTo>
                      <a:pt x="136" y="155"/>
                    </a:lnTo>
                    <a:lnTo>
                      <a:pt x="141" y="154"/>
                    </a:lnTo>
                    <a:lnTo>
                      <a:pt x="146" y="152"/>
                    </a:lnTo>
                    <a:lnTo>
                      <a:pt x="150" y="150"/>
                    </a:lnTo>
                    <a:lnTo>
                      <a:pt x="155" y="148"/>
                    </a:lnTo>
                    <a:lnTo>
                      <a:pt x="160" y="146"/>
                    </a:lnTo>
                    <a:lnTo>
                      <a:pt x="165" y="144"/>
                    </a:lnTo>
                    <a:lnTo>
                      <a:pt x="168" y="142"/>
                    </a:lnTo>
                    <a:lnTo>
                      <a:pt x="173" y="139"/>
                    </a:lnTo>
                    <a:lnTo>
                      <a:pt x="176" y="137"/>
                    </a:lnTo>
                    <a:lnTo>
                      <a:pt x="181" y="134"/>
                    </a:lnTo>
                    <a:lnTo>
                      <a:pt x="185" y="131"/>
                    </a:lnTo>
                    <a:lnTo>
                      <a:pt x="189" y="128"/>
                    </a:lnTo>
                    <a:lnTo>
                      <a:pt x="192" y="125"/>
                    </a:lnTo>
                    <a:lnTo>
                      <a:pt x="195" y="121"/>
                    </a:lnTo>
                    <a:lnTo>
                      <a:pt x="198" y="118"/>
                    </a:lnTo>
                    <a:lnTo>
                      <a:pt x="200" y="114"/>
                    </a:lnTo>
                    <a:lnTo>
                      <a:pt x="202" y="111"/>
                    </a:lnTo>
                    <a:lnTo>
                      <a:pt x="203" y="106"/>
                    </a:lnTo>
                    <a:lnTo>
                      <a:pt x="206" y="103"/>
                    </a:lnTo>
                    <a:lnTo>
                      <a:pt x="207" y="100"/>
                    </a:lnTo>
                    <a:lnTo>
                      <a:pt x="208" y="95"/>
                    </a:lnTo>
                    <a:lnTo>
                      <a:pt x="209" y="92"/>
                    </a:lnTo>
                    <a:lnTo>
                      <a:pt x="210" y="87"/>
                    </a:lnTo>
                    <a:lnTo>
                      <a:pt x="210" y="84"/>
                    </a:lnTo>
                    <a:lnTo>
                      <a:pt x="210" y="79"/>
                    </a:lnTo>
                    <a:lnTo>
                      <a:pt x="210" y="76"/>
                    </a:lnTo>
                    <a:lnTo>
                      <a:pt x="210" y="72"/>
                    </a:lnTo>
                    <a:lnTo>
                      <a:pt x="209" y="67"/>
                    </a:lnTo>
                    <a:lnTo>
                      <a:pt x="208" y="63"/>
                    </a:lnTo>
                    <a:lnTo>
                      <a:pt x="207" y="60"/>
                    </a:lnTo>
                    <a:lnTo>
                      <a:pt x="206" y="57"/>
                    </a:lnTo>
                    <a:lnTo>
                      <a:pt x="203" y="52"/>
                    </a:lnTo>
                    <a:lnTo>
                      <a:pt x="202" y="49"/>
                    </a:lnTo>
                    <a:lnTo>
                      <a:pt x="200" y="45"/>
                    </a:lnTo>
                    <a:lnTo>
                      <a:pt x="198" y="41"/>
                    </a:lnTo>
                    <a:lnTo>
                      <a:pt x="195" y="38"/>
                    </a:lnTo>
                    <a:lnTo>
                      <a:pt x="192" y="34"/>
                    </a:lnTo>
                    <a:lnTo>
                      <a:pt x="189" y="32"/>
                    </a:lnTo>
                    <a:lnTo>
                      <a:pt x="185" y="28"/>
                    </a:lnTo>
                    <a:lnTo>
                      <a:pt x="182" y="25"/>
                    </a:lnTo>
                    <a:lnTo>
                      <a:pt x="177" y="23"/>
                    </a:lnTo>
                    <a:lnTo>
                      <a:pt x="174" y="19"/>
                    </a:lnTo>
                    <a:lnTo>
                      <a:pt x="169" y="18"/>
                    </a:lnTo>
                    <a:lnTo>
                      <a:pt x="166" y="15"/>
                    </a:lnTo>
                    <a:lnTo>
                      <a:pt x="161" y="12"/>
                    </a:lnTo>
                    <a:lnTo>
                      <a:pt x="156" y="11"/>
                    </a:lnTo>
                    <a:lnTo>
                      <a:pt x="151" y="9"/>
                    </a:lnTo>
                    <a:lnTo>
                      <a:pt x="147" y="7"/>
                    </a:lnTo>
                    <a:lnTo>
                      <a:pt x="142" y="6"/>
                    </a:lnTo>
                    <a:lnTo>
                      <a:pt x="138" y="4"/>
                    </a:lnTo>
                    <a:lnTo>
                      <a:pt x="132" y="2"/>
                    </a:lnTo>
                    <a:lnTo>
                      <a:pt x="126" y="1"/>
                    </a:lnTo>
                    <a:lnTo>
                      <a:pt x="121" y="1"/>
                    </a:lnTo>
                    <a:lnTo>
                      <a:pt x="116" y="0"/>
                    </a:lnTo>
                    <a:lnTo>
                      <a:pt x="111" y="0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6" name="Freeform 104"/>
              <p:cNvSpPr>
                <a:spLocks/>
              </p:cNvSpPr>
              <p:nvPr/>
            </p:nvSpPr>
            <p:spPr bwMode="auto">
              <a:xfrm>
                <a:off x="3452" y="1485"/>
                <a:ext cx="42" cy="32"/>
              </a:xfrm>
              <a:custGeom>
                <a:avLst/>
                <a:gdLst>
                  <a:gd name="T0" fmla="*/ 0 w 210"/>
                  <a:gd name="T1" fmla="*/ 0 h 160"/>
                  <a:gd name="T2" fmla="*/ 0 w 210"/>
                  <a:gd name="T3" fmla="*/ 0 h 160"/>
                  <a:gd name="T4" fmla="*/ 0 w 210"/>
                  <a:gd name="T5" fmla="*/ 0 h 160"/>
                  <a:gd name="T6" fmla="*/ 0 w 210"/>
                  <a:gd name="T7" fmla="*/ 0 h 160"/>
                  <a:gd name="T8" fmla="*/ 0 w 210"/>
                  <a:gd name="T9" fmla="*/ 0 h 160"/>
                  <a:gd name="T10" fmla="*/ 0 w 210"/>
                  <a:gd name="T11" fmla="*/ 0 h 160"/>
                  <a:gd name="T12" fmla="*/ 0 w 210"/>
                  <a:gd name="T13" fmla="*/ 0 h 160"/>
                  <a:gd name="T14" fmla="*/ 0 w 210"/>
                  <a:gd name="T15" fmla="*/ 0 h 160"/>
                  <a:gd name="T16" fmla="*/ 0 w 210"/>
                  <a:gd name="T17" fmla="*/ 0 h 160"/>
                  <a:gd name="T18" fmla="*/ 0 w 210"/>
                  <a:gd name="T19" fmla="*/ 0 h 160"/>
                  <a:gd name="T20" fmla="*/ 0 w 210"/>
                  <a:gd name="T21" fmla="*/ 0 h 160"/>
                  <a:gd name="T22" fmla="*/ 0 w 210"/>
                  <a:gd name="T23" fmla="*/ 0 h 160"/>
                  <a:gd name="T24" fmla="*/ 0 w 210"/>
                  <a:gd name="T25" fmla="*/ 0 h 160"/>
                  <a:gd name="T26" fmla="*/ 0 w 210"/>
                  <a:gd name="T27" fmla="*/ 0 h 160"/>
                  <a:gd name="T28" fmla="*/ 0 w 210"/>
                  <a:gd name="T29" fmla="*/ 0 h 160"/>
                  <a:gd name="T30" fmla="*/ 0 w 210"/>
                  <a:gd name="T31" fmla="*/ 0 h 160"/>
                  <a:gd name="T32" fmla="*/ 0 w 210"/>
                  <a:gd name="T33" fmla="*/ 0 h 160"/>
                  <a:gd name="T34" fmla="*/ 0 w 210"/>
                  <a:gd name="T35" fmla="*/ 0 h 160"/>
                  <a:gd name="T36" fmla="*/ 0 w 210"/>
                  <a:gd name="T37" fmla="*/ 0 h 160"/>
                  <a:gd name="T38" fmla="*/ 0 w 210"/>
                  <a:gd name="T39" fmla="*/ 0 h 160"/>
                  <a:gd name="T40" fmla="*/ 0 w 210"/>
                  <a:gd name="T41" fmla="*/ 0 h 160"/>
                  <a:gd name="T42" fmla="*/ 0 w 210"/>
                  <a:gd name="T43" fmla="*/ 0 h 160"/>
                  <a:gd name="T44" fmla="*/ 0 w 210"/>
                  <a:gd name="T45" fmla="*/ 0 h 160"/>
                  <a:gd name="T46" fmla="*/ 0 w 210"/>
                  <a:gd name="T47" fmla="*/ 0 h 160"/>
                  <a:gd name="T48" fmla="*/ 0 w 210"/>
                  <a:gd name="T49" fmla="*/ 0 h 160"/>
                  <a:gd name="T50" fmla="*/ 0 w 210"/>
                  <a:gd name="T51" fmla="*/ 0 h 160"/>
                  <a:gd name="T52" fmla="*/ 0 w 210"/>
                  <a:gd name="T53" fmla="*/ 0 h 160"/>
                  <a:gd name="T54" fmla="*/ 0 w 210"/>
                  <a:gd name="T55" fmla="*/ 0 h 160"/>
                  <a:gd name="T56" fmla="*/ 0 w 210"/>
                  <a:gd name="T57" fmla="*/ 0 h 160"/>
                  <a:gd name="T58" fmla="*/ 0 w 210"/>
                  <a:gd name="T59" fmla="*/ 0 h 160"/>
                  <a:gd name="T60" fmla="*/ 0 w 210"/>
                  <a:gd name="T61" fmla="*/ 0 h 160"/>
                  <a:gd name="T62" fmla="*/ 0 w 210"/>
                  <a:gd name="T63" fmla="*/ 0 h 160"/>
                  <a:gd name="T64" fmla="*/ 0 w 210"/>
                  <a:gd name="T65" fmla="*/ 0 h 160"/>
                  <a:gd name="T66" fmla="*/ 0 w 210"/>
                  <a:gd name="T67" fmla="*/ 0 h 160"/>
                  <a:gd name="T68" fmla="*/ 0 w 210"/>
                  <a:gd name="T69" fmla="*/ 0 h 160"/>
                  <a:gd name="T70" fmla="*/ 0 w 210"/>
                  <a:gd name="T71" fmla="*/ 0 h 160"/>
                  <a:gd name="T72" fmla="*/ 0 w 210"/>
                  <a:gd name="T73" fmla="*/ 0 h 160"/>
                  <a:gd name="T74" fmla="*/ 0 w 210"/>
                  <a:gd name="T75" fmla="*/ 0 h 160"/>
                  <a:gd name="T76" fmla="*/ 0 w 210"/>
                  <a:gd name="T77" fmla="*/ 0 h 160"/>
                  <a:gd name="T78" fmla="*/ 0 w 210"/>
                  <a:gd name="T79" fmla="*/ 0 h 160"/>
                  <a:gd name="T80" fmla="*/ 0 w 210"/>
                  <a:gd name="T81" fmla="*/ 0 h 160"/>
                  <a:gd name="T82" fmla="*/ 0 w 210"/>
                  <a:gd name="T83" fmla="*/ 0 h 16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0" h="160">
                    <a:moveTo>
                      <a:pt x="105" y="0"/>
                    </a:moveTo>
                    <a:lnTo>
                      <a:pt x="99" y="0"/>
                    </a:lnTo>
                    <a:lnTo>
                      <a:pt x="94" y="0"/>
                    </a:lnTo>
                    <a:lnTo>
                      <a:pt x="90" y="1"/>
                    </a:lnTo>
                    <a:lnTo>
                      <a:pt x="84" y="2"/>
                    </a:lnTo>
                    <a:lnTo>
                      <a:pt x="79" y="3"/>
                    </a:lnTo>
                    <a:lnTo>
                      <a:pt x="73" y="5"/>
                    </a:lnTo>
                    <a:lnTo>
                      <a:pt x="68" y="6"/>
                    </a:lnTo>
                    <a:lnTo>
                      <a:pt x="63" y="7"/>
                    </a:lnTo>
                    <a:lnTo>
                      <a:pt x="59" y="9"/>
                    </a:lnTo>
                    <a:lnTo>
                      <a:pt x="54" y="11"/>
                    </a:lnTo>
                    <a:lnTo>
                      <a:pt x="50" y="12"/>
                    </a:lnTo>
                    <a:lnTo>
                      <a:pt x="44" y="15"/>
                    </a:lnTo>
                    <a:lnTo>
                      <a:pt x="41" y="17"/>
                    </a:lnTo>
                    <a:lnTo>
                      <a:pt x="36" y="20"/>
                    </a:lnTo>
                    <a:lnTo>
                      <a:pt x="33" y="23"/>
                    </a:lnTo>
                    <a:lnTo>
                      <a:pt x="28" y="25"/>
                    </a:lnTo>
                    <a:lnTo>
                      <a:pt x="25" y="28"/>
                    </a:lnTo>
                    <a:lnTo>
                      <a:pt x="23" y="32"/>
                    </a:lnTo>
                    <a:lnTo>
                      <a:pt x="19" y="34"/>
                    </a:lnTo>
                    <a:lnTo>
                      <a:pt x="15" y="39"/>
                    </a:lnTo>
                    <a:lnTo>
                      <a:pt x="12" y="42"/>
                    </a:lnTo>
                    <a:lnTo>
                      <a:pt x="10" y="45"/>
                    </a:lnTo>
                    <a:lnTo>
                      <a:pt x="8" y="49"/>
                    </a:lnTo>
                    <a:lnTo>
                      <a:pt x="7" y="52"/>
                    </a:lnTo>
                    <a:lnTo>
                      <a:pt x="5" y="57"/>
                    </a:lnTo>
                    <a:lnTo>
                      <a:pt x="3" y="61"/>
                    </a:lnTo>
                    <a:lnTo>
                      <a:pt x="2" y="65"/>
                    </a:lnTo>
                    <a:lnTo>
                      <a:pt x="1" y="68"/>
                    </a:lnTo>
                    <a:lnTo>
                      <a:pt x="0" y="71"/>
                    </a:lnTo>
                    <a:lnTo>
                      <a:pt x="0" y="77"/>
                    </a:lnTo>
                    <a:lnTo>
                      <a:pt x="0" y="80"/>
                    </a:lnTo>
                    <a:lnTo>
                      <a:pt x="0" y="84"/>
                    </a:lnTo>
                    <a:lnTo>
                      <a:pt x="0" y="88"/>
                    </a:lnTo>
                    <a:lnTo>
                      <a:pt x="1" y="93"/>
                    </a:lnTo>
                    <a:lnTo>
                      <a:pt x="2" y="96"/>
                    </a:lnTo>
                    <a:lnTo>
                      <a:pt x="3" y="100"/>
                    </a:lnTo>
                    <a:lnTo>
                      <a:pt x="5" y="104"/>
                    </a:lnTo>
                    <a:lnTo>
                      <a:pt x="7" y="109"/>
                    </a:lnTo>
                    <a:lnTo>
                      <a:pt x="8" y="112"/>
                    </a:lnTo>
                    <a:lnTo>
                      <a:pt x="10" y="116"/>
                    </a:lnTo>
                    <a:lnTo>
                      <a:pt x="12" y="119"/>
                    </a:lnTo>
                    <a:lnTo>
                      <a:pt x="15" y="122"/>
                    </a:lnTo>
                    <a:lnTo>
                      <a:pt x="19" y="127"/>
                    </a:lnTo>
                    <a:lnTo>
                      <a:pt x="23" y="129"/>
                    </a:lnTo>
                    <a:lnTo>
                      <a:pt x="24" y="132"/>
                    </a:lnTo>
                    <a:lnTo>
                      <a:pt x="27" y="136"/>
                    </a:lnTo>
                    <a:lnTo>
                      <a:pt x="32" y="138"/>
                    </a:lnTo>
                    <a:lnTo>
                      <a:pt x="35" y="141"/>
                    </a:lnTo>
                    <a:lnTo>
                      <a:pt x="40" y="143"/>
                    </a:lnTo>
                    <a:lnTo>
                      <a:pt x="43" y="146"/>
                    </a:lnTo>
                    <a:lnTo>
                      <a:pt x="49" y="149"/>
                    </a:lnTo>
                    <a:lnTo>
                      <a:pt x="53" y="150"/>
                    </a:lnTo>
                    <a:lnTo>
                      <a:pt x="58" y="152"/>
                    </a:lnTo>
                    <a:lnTo>
                      <a:pt x="62" y="154"/>
                    </a:lnTo>
                    <a:lnTo>
                      <a:pt x="67" y="155"/>
                    </a:lnTo>
                    <a:lnTo>
                      <a:pt x="71" y="156"/>
                    </a:lnTo>
                    <a:lnTo>
                      <a:pt x="78" y="158"/>
                    </a:lnTo>
                    <a:lnTo>
                      <a:pt x="83" y="159"/>
                    </a:lnTo>
                    <a:lnTo>
                      <a:pt x="88" y="160"/>
                    </a:lnTo>
                    <a:lnTo>
                      <a:pt x="93" y="160"/>
                    </a:lnTo>
                    <a:lnTo>
                      <a:pt x="97" y="160"/>
                    </a:lnTo>
                    <a:lnTo>
                      <a:pt x="103" y="160"/>
                    </a:lnTo>
                    <a:lnTo>
                      <a:pt x="110" y="160"/>
                    </a:lnTo>
                    <a:lnTo>
                      <a:pt x="114" y="160"/>
                    </a:lnTo>
                    <a:lnTo>
                      <a:pt x="119" y="160"/>
                    </a:lnTo>
                    <a:lnTo>
                      <a:pt x="125" y="159"/>
                    </a:lnTo>
                    <a:lnTo>
                      <a:pt x="129" y="158"/>
                    </a:lnTo>
                    <a:lnTo>
                      <a:pt x="136" y="158"/>
                    </a:lnTo>
                    <a:lnTo>
                      <a:pt x="141" y="156"/>
                    </a:lnTo>
                    <a:lnTo>
                      <a:pt x="145" y="154"/>
                    </a:lnTo>
                    <a:lnTo>
                      <a:pt x="150" y="153"/>
                    </a:lnTo>
                    <a:lnTo>
                      <a:pt x="154" y="151"/>
                    </a:lnTo>
                    <a:lnTo>
                      <a:pt x="159" y="149"/>
                    </a:lnTo>
                    <a:lnTo>
                      <a:pt x="164" y="147"/>
                    </a:lnTo>
                    <a:lnTo>
                      <a:pt x="168" y="144"/>
                    </a:lnTo>
                    <a:lnTo>
                      <a:pt x="172" y="142"/>
                    </a:lnTo>
                    <a:lnTo>
                      <a:pt x="176" y="139"/>
                    </a:lnTo>
                    <a:lnTo>
                      <a:pt x="180" y="137"/>
                    </a:lnTo>
                    <a:lnTo>
                      <a:pt x="184" y="133"/>
                    </a:lnTo>
                    <a:lnTo>
                      <a:pt x="187" y="130"/>
                    </a:lnTo>
                    <a:lnTo>
                      <a:pt x="192" y="127"/>
                    </a:lnTo>
                    <a:lnTo>
                      <a:pt x="195" y="124"/>
                    </a:lnTo>
                    <a:lnTo>
                      <a:pt x="197" y="120"/>
                    </a:lnTo>
                    <a:lnTo>
                      <a:pt x="200" y="116"/>
                    </a:lnTo>
                    <a:lnTo>
                      <a:pt x="202" y="113"/>
                    </a:lnTo>
                    <a:lnTo>
                      <a:pt x="203" y="110"/>
                    </a:lnTo>
                    <a:lnTo>
                      <a:pt x="205" y="104"/>
                    </a:lnTo>
                    <a:lnTo>
                      <a:pt x="206" y="101"/>
                    </a:lnTo>
                    <a:lnTo>
                      <a:pt x="207" y="97"/>
                    </a:lnTo>
                    <a:lnTo>
                      <a:pt x="209" y="94"/>
                    </a:lnTo>
                    <a:lnTo>
                      <a:pt x="210" y="90"/>
                    </a:lnTo>
                    <a:lnTo>
                      <a:pt x="210" y="85"/>
                    </a:lnTo>
                    <a:lnTo>
                      <a:pt x="210" y="82"/>
                    </a:lnTo>
                    <a:lnTo>
                      <a:pt x="210" y="77"/>
                    </a:lnTo>
                    <a:lnTo>
                      <a:pt x="210" y="73"/>
                    </a:lnTo>
                    <a:lnTo>
                      <a:pt x="209" y="69"/>
                    </a:lnTo>
                    <a:lnTo>
                      <a:pt x="207" y="66"/>
                    </a:lnTo>
                    <a:lnTo>
                      <a:pt x="206" y="61"/>
                    </a:lnTo>
                    <a:lnTo>
                      <a:pt x="205" y="58"/>
                    </a:lnTo>
                    <a:lnTo>
                      <a:pt x="203" y="53"/>
                    </a:lnTo>
                    <a:lnTo>
                      <a:pt x="202" y="50"/>
                    </a:lnTo>
                    <a:lnTo>
                      <a:pt x="200" y="46"/>
                    </a:lnTo>
                    <a:lnTo>
                      <a:pt x="197" y="43"/>
                    </a:lnTo>
                    <a:lnTo>
                      <a:pt x="195" y="39"/>
                    </a:lnTo>
                    <a:lnTo>
                      <a:pt x="192" y="35"/>
                    </a:lnTo>
                    <a:lnTo>
                      <a:pt x="187" y="33"/>
                    </a:lnTo>
                    <a:lnTo>
                      <a:pt x="185" y="29"/>
                    </a:lnTo>
                    <a:lnTo>
                      <a:pt x="181" y="26"/>
                    </a:lnTo>
                    <a:lnTo>
                      <a:pt x="177" y="23"/>
                    </a:lnTo>
                    <a:lnTo>
                      <a:pt x="173" y="22"/>
                    </a:lnTo>
                    <a:lnTo>
                      <a:pt x="169" y="18"/>
                    </a:lnTo>
                    <a:lnTo>
                      <a:pt x="166" y="16"/>
                    </a:lnTo>
                    <a:lnTo>
                      <a:pt x="160" y="14"/>
                    </a:lnTo>
                    <a:lnTo>
                      <a:pt x="155" y="11"/>
                    </a:lnTo>
                    <a:lnTo>
                      <a:pt x="151" y="10"/>
                    </a:lnTo>
                    <a:lnTo>
                      <a:pt x="146" y="8"/>
                    </a:lnTo>
                    <a:lnTo>
                      <a:pt x="142" y="6"/>
                    </a:lnTo>
                    <a:lnTo>
                      <a:pt x="137" y="6"/>
                    </a:lnTo>
                    <a:lnTo>
                      <a:pt x="130" y="3"/>
                    </a:lnTo>
                    <a:lnTo>
                      <a:pt x="126" y="2"/>
                    </a:lnTo>
                    <a:lnTo>
                      <a:pt x="120" y="1"/>
                    </a:lnTo>
                    <a:lnTo>
                      <a:pt x="116" y="0"/>
                    </a:lnTo>
                    <a:lnTo>
                      <a:pt x="111" y="0"/>
                    </a:lnTo>
                    <a:lnTo>
                      <a:pt x="105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7" name="Freeform 105"/>
              <p:cNvSpPr>
                <a:spLocks/>
              </p:cNvSpPr>
              <p:nvPr/>
            </p:nvSpPr>
            <p:spPr bwMode="auto">
              <a:xfrm>
                <a:off x="3452" y="1501"/>
                <a:ext cx="43" cy="236"/>
              </a:xfrm>
              <a:custGeom>
                <a:avLst/>
                <a:gdLst>
                  <a:gd name="T0" fmla="*/ 0 w 215"/>
                  <a:gd name="T1" fmla="*/ 0 h 1184"/>
                  <a:gd name="T2" fmla="*/ 0 w 215"/>
                  <a:gd name="T3" fmla="*/ 0 h 1184"/>
                  <a:gd name="T4" fmla="*/ 0 w 215"/>
                  <a:gd name="T5" fmla="*/ 0 h 1184"/>
                  <a:gd name="T6" fmla="*/ 0 w 215"/>
                  <a:gd name="T7" fmla="*/ 0 h 1184"/>
                  <a:gd name="T8" fmla="*/ 0 w 215"/>
                  <a:gd name="T9" fmla="*/ 0 h 1184"/>
                  <a:gd name="T10" fmla="*/ 0 w 215"/>
                  <a:gd name="T11" fmla="*/ 0 h 1184"/>
                  <a:gd name="T12" fmla="*/ 0 w 215"/>
                  <a:gd name="T13" fmla="*/ 0 h 1184"/>
                  <a:gd name="T14" fmla="*/ 0 w 215"/>
                  <a:gd name="T15" fmla="*/ 0 h 1184"/>
                  <a:gd name="T16" fmla="*/ 0 w 215"/>
                  <a:gd name="T17" fmla="*/ 0 h 1184"/>
                  <a:gd name="T18" fmla="*/ 0 w 215"/>
                  <a:gd name="T19" fmla="*/ 0 h 1184"/>
                  <a:gd name="T20" fmla="*/ 0 w 215"/>
                  <a:gd name="T21" fmla="*/ 0 h 1184"/>
                  <a:gd name="T22" fmla="*/ 0 w 215"/>
                  <a:gd name="T23" fmla="*/ 0 h 1184"/>
                  <a:gd name="T24" fmla="*/ 0 w 215"/>
                  <a:gd name="T25" fmla="*/ 0 h 1184"/>
                  <a:gd name="T26" fmla="*/ 0 w 215"/>
                  <a:gd name="T27" fmla="*/ 0 h 1184"/>
                  <a:gd name="T28" fmla="*/ 0 w 215"/>
                  <a:gd name="T29" fmla="*/ 0 h 1184"/>
                  <a:gd name="T30" fmla="*/ 0 w 215"/>
                  <a:gd name="T31" fmla="*/ 0 h 1184"/>
                  <a:gd name="T32" fmla="*/ 0 w 215"/>
                  <a:gd name="T33" fmla="*/ 0 h 1184"/>
                  <a:gd name="T34" fmla="*/ 0 w 215"/>
                  <a:gd name="T35" fmla="*/ 0 h 1184"/>
                  <a:gd name="T36" fmla="*/ 0 w 215"/>
                  <a:gd name="T37" fmla="*/ 0 h 1184"/>
                  <a:gd name="T38" fmla="*/ 0 w 215"/>
                  <a:gd name="T39" fmla="*/ 0 h 1184"/>
                  <a:gd name="T40" fmla="*/ 0 w 215"/>
                  <a:gd name="T41" fmla="*/ 0 h 1184"/>
                  <a:gd name="T42" fmla="*/ 0 w 215"/>
                  <a:gd name="T43" fmla="*/ 0 h 1184"/>
                  <a:gd name="T44" fmla="*/ 0 w 215"/>
                  <a:gd name="T45" fmla="*/ 0 h 1184"/>
                  <a:gd name="T46" fmla="*/ 0 w 215"/>
                  <a:gd name="T47" fmla="*/ 0 h 1184"/>
                  <a:gd name="T48" fmla="*/ 0 w 215"/>
                  <a:gd name="T49" fmla="*/ 0 h 1184"/>
                  <a:gd name="T50" fmla="*/ 0 w 215"/>
                  <a:gd name="T51" fmla="*/ 0 h 1184"/>
                  <a:gd name="T52" fmla="*/ 0 w 215"/>
                  <a:gd name="T53" fmla="*/ 0 h 1184"/>
                  <a:gd name="T54" fmla="*/ 0 w 215"/>
                  <a:gd name="T55" fmla="*/ 0 h 1184"/>
                  <a:gd name="T56" fmla="*/ 0 w 215"/>
                  <a:gd name="T57" fmla="*/ 0 h 1184"/>
                  <a:gd name="T58" fmla="*/ 0 w 215"/>
                  <a:gd name="T59" fmla="*/ 0 h 1184"/>
                  <a:gd name="T60" fmla="*/ 0 w 215"/>
                  <a:gd name="T61" fmla="*/ 0 h 1184"/>
                  <a:gd name="T62" fmla="*/ 0 w 215"/>
                  <a:gd name="T63" fmla="*/ 0 h 1184"/>
                  <a:gd name="T64" fmla="*/ 0 w 215"/>
                  <a:gd name="T65" fmla="*/ 0 h 1184"/>
                  <a:gd name="T66" fmla="*/ 0 w 215"/>
                  <a:gd name="T67" fmla="*/ 0 h 1184"/>
                  <a:gd name="T68" fmla="*/ 0 w 215"/>
                  <a:gd name="T69" fmla="*/ 0 h 1184"/>
                  <a:gd name="T70" fmla="*/ 0 w 215"/>
                  <a:gd name="T71" fmla="*/ 0 h 1184"/>
                  <a:gd name="T72" fmla="*/ 0 w 215"/>
                  <a:gd name="T73" fmla="*/ 0 h 1184"/>
                  <a:gd name="T74" fmla="*/ 0 w 215"/>
                  <a:gd name="T75" fmla="*/ 0 h 1184"/>
                  <a:gd name="T76" fmla="*/ 0 w 215"/>
                  <a:gd name="T77" fmla="*/ 0 h 1184"/>
                  <a:gd name="T78" fmla="*/ 0 w 215"/>
                  <a:gd name="T79" fmla="*/ 0 h 1184"/>
                  <a:gd name="T80" fmla="*/ 0 w 215"/>
                  <a:gd name="T81" fmla="*/ 0 h 1184"/>
                  <a:gd name="T82" fmla="*/ 0 w 215"/>
                  <a:gd name="T83" fmla="*/ 0 h 1184"/>
                  <a:gd name="T84" fmla="*/ 0 w 215"/>
                  <a:gd name="T85" fmla="*/ 0 h 1184"/>
                  <a:gd name="T86" fmla="*/ 0 w 215"/>
                  <a:gd name="T87" fmla="*/ 0 h 1184"/>
                  <a:gd name="T88" fmla="*/ 0 w 215"/>
                  <a:gd name="T89" fmla="*/ 0 h 1184"/>
                  <a:gd name="T90" fmla="*/ 0 w 215"/>
                  <a:gd name="T91" fmla="*/ 0 h 1184"/>
                  <a:gd name="T92" fmla="*/ 0 w 215"/>
                  <a:gd name="T93" fmla="*/ 0 h 1184"/>
                  <a:gd name="T94" fmla="*/ 0 w 215"/>
                  <a:gd name="T95" fmla="*/ 0 h 1184"/>
                  <a:gd name="T96" fmla="*/ 0 w 215"/>
                  <a:gd name="T97" fmla="*/ 0 h 1184"/>
                  <a:gd name="T98" fmla="*/ 0 w 215"/>
                  <a:gd name="T99" fmla="*/ 0 h 1184"/>
                  <a:gd name="T100" fmla="*/ 0 w 215"/>
                  <a:gd name="T101" fmla="*/ 0 h 1184"/>
                  <a:gd name="T102" fmla="*/ 0 w 215"/>
                  <a:gd name="T103" fmla="*/ 0 h 1184"/>
                  <a:gd name="T104" fmla="*/ 0 w 215"/>
                  <a:gd name="T105" fmla="*/ 0 h 1184"/>
                  <a:gd name="T106" fmla="*/ 0 w 215"/>
                  <a:gd name="T107" fmla="*/ 0 h 1184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215" h="1184">
                    <a:moveTo>
                      <a:pt x="176" y="1184"/>
                    </a:moveTo>
                    <a:lnTo>
                      <a:pt x="176" y="1184"/>
                    </a:lnTo>
                    <a:lnTo>
                      <a:pt x="178" y="1184"/>
                    </a:lnTo>
                    <a:lnTo>
                      <a:pt x="180" y="1184"/>
                    </a:lnTo>
                    <a:lnTo>
                      <a:pt x="182" y="1184"/>
                    </a:lnTo>
                    <a:lnTo>
                      <a:pt x="185" y="1184"/>
                    </a:lnTo>
                    <a:lnTo>
                      <a:pt x="187" y="1184"/>
                    </a:lnTo>
                    <a:lnTo>
                      <a:pt x="189" y="1183"/>
                    </a:lnTo>
                    <a:lnTo>
                      <a:pt x="190" y="1181"/>
                    </a:lnTo>
                    <a:lnTo>
                      <a:pt x="194" y="1180"/>
                    </a:lnTo>
                    <a:lnTo>
                      <a:pt x="196" y="1179"/>
                    </a:lnTo>
                    <a:lnTo>
                      <a:pt x="197" y="1178"/>
                    </a:lnTo>
                    <a:lnTo>
                      <a:pt x="199" y="1178"/>
                    </a:lnTo>
                    <a:lnTo>
                      <a:pt x="201" y="1177"/>
                    </a:lnTo>
                    <a:lnTo>
                      <a:pt x="202" y="1176"/>
                    </a:lnTo>
                    <a:lnTo>
                      <a:pt x="203" y="1173"/>
                    </a:lnTo>
                    <a:lnTo>
                      <a:pt x="204" y="1172"/>
                    </a:lnTo>
                    <a:lnTo>
                      <a:pt x="205" y="1171"/>
                    </a:lnTo>
                    <a:lnTo>
                      <a:pt x="206" y="1169"/>
                    </a:lnTo>
                    <a:lnTo>
                      <a:pt x="207" y="1168"/>
                    </a:lnTo>
                    <a:lnTo>
                      <a:pt x="208" y="1167"/>
                    </a:lnTo>
                    <a:lnTo>
                      <a:pt x="208" y="1164"/>
                    </a:lnTo>
                    <a:lnTo>
                      <a:pt x="208" y="1162"/>
                    </a:lnTo>
                    <a:lnTo>
                      <a:pt x="210" y="1161"/>
                    </a:lnTo>
                    <a:lnTo>
                      <a:pt x="210" y="1159"/>
                    </a:lnTo>
                    <a:lnTo>
                      <a:pt x="210" y="1156"/>
                    </a:lnTo>
                    <a:lnTo>
                      <a:pt x="215" y="28"/>
                    </a:lnTo>
                    <a:lnTo>
                      <a:pt x="215" y="27"/>
                    </a:lnTo>
                    <a:lnTo>
                      <a:pt x="215" y="25"/>
                    </a:lnTo>
                    <a:lnTo>
                      <a:pt x="214" y="23"/>
                    </a:lnTo>
                    <a:lnTo>
                      <a:pt x="214" y="22"/>
                    </a:lnTo>
                    <a:lnTo>
                      <a:pt x="214" y="19"/>
                    </a:lnTo>
                    <a:lnTo>
                      <a:pt x="213" y="17"/>
                    </a:lnTo>
                    <a:lnTo>
                      <a:pt x="212" y="16"/>
                    </a:lnTo>
                    <a:lnTo>
                      <a:pt x="211" y="15"/>
                    </a:lnTo>
                    <a:lnTo>
                      <a:pt x="210" y="13"/>
                    </a:lnTo>
                    <a:lnTo>
                      <a:pt x="208" y="11"/>
                    </a:lnTo>
                    <a:lnTo>
                      <a:pt x="207" y="10"/>
                    </a:lnTo>
                    <a:lnTo>
                      <a:pt x="206" y="9"/>
                    </a:lnTo>
                    <a:lnTo>
                      <a:pt x="205" y="7"/>
                    </a:lnTo>
                    <a:lnTo>
                      <a:pt x="203" y="6"/>
                    </a:lnTo>
                    <a:lnTo>
                      <a:pt x="202" y="6"/>
                    </a:lnTo>
                    <a:lnTo>
                      <a:pt x="199" y="5"/>
                    </a:lnTo>
                    <a:lnTo>
                      <a:pt x="197" y="3"/>
                    </a:lnTo>
                    <a:lnTo>
                      <a:pt x="196" y="2"/>
                    </a:lnTo>
                    <a:lnTo>
                      <a:pt x="194" y="2"/>
                    </a:lnTo>
                    <a:lnTo>
                      <a:pt x="190" y="1"/>
                    </a:lnTo>
                    <a:lnTo>
                      <a:pt x="188" y="1"/>
                    </a:lnTo>
                    <a:lnTo>
                      <a:pt x="186" y="0"/>
                    </a:lnTo>
                    <a:lnTo>
                      <a:pt x="184" y="0"/>
                    </a:lnTo>
                    <a:lnTo>
                      <a:pt x="181" y="0"/>
                    </a:lnTo>
                    <a:lnTo>
                      <a:pt x="41" y="0"/>
                    </a:lnTo>
                    <a:lnTo>
                      <a:pt x="38" y="0"/>
                    </a:lnTo>
                    <a:lnTo>
                      <a:pt x="36" y="0"/>
                    </a:lnTo>
                    <a:lnTo>
                      <a:pt x="34" y="0"/>
                    </a:lnTo>
                    <a:lnTo>
                      <a:pt x="32" y="0"/>
                    </a:lnTo>
                    <a:lnTo>
                      <a:pt x="29" y="1"/>
                    </a:lnTo>
                    <a:lnTo>
                      <a:pt x="27" y="1"/>
                    </a:lnTo>
                    <a:lnTo>
                      <a:pt x="25" y="2"/>
                    </a:lnTo>
                    <a:lnTo>
                      <a:pt x="24" y="3"/>
                    </a:lnTo>
                    <a:lnTo>
                      <a:pt x="21" y="5"/>
                    </a:lnTo>
                    <a:lnTo>
                      <a:pt x="18" y="6"/>
                    </a:lnTo>
                    <a:lnTo>
                      <a:pt x="17" y="6"/>
                    </a:lnTo>
                    <a:lnTo>
                      <a:pt x="16" y="8"/>
                    </a:lnTo>
                    <a:lnTo>
                      <a:pt x="13" y="9"/>
                    </a:lnTo>
                    <a:lnTo>
                      <a:pt x="12" y="10"/>
                    </a:lnTo>
                    <a:lnTo>
                      <a:pt x="11" y="11"/>
                    </a:lnTo>
                    <a:lnTo>
                      <a:pt x="10" y="14"/>
                    </a:lnTo>
                    <a:lnTo>
                      <a:pt x="9" y="15"/>
                    </a:lnTo>
                    <a:lnTo>
                      <a:pt x="8" y="17"/>
                    </a:lnTo>
                    <a:lnTo>
                      <a:pt x="8" y="18"/>
                    </a:lnTo>
                    <a:lnTo>
                      <a:pt x="7" y="20"/>
                    </a:lnTo>
                    <a:lnTo>
                      <a:pt x="7" y="22"/>
                    </a:lnTo>
                    <a:lnTo>
                      <a:pt x="6" y="24"/>
                    </a:lnTo>
                    <a:lnTo>
                      <a:pt x="6" y="26"/>
                    </a:lnTo>
                    <a:lnTo>
                      <a:pt x="6" y="27"/>
                    </a:lnTo>
                    <a:lnTo>
                      <a:pt x="0" y="1156"/>
                    </a:lnTo>
                    <a:lnTo>
                      <a:pt x="0" y="1158"/>
                    </a:lnTo>
                    <a:lnTo>
                      <a:pt x="0" y="1160"/>
                    </a:lnTo>
                    <a:lnTo>
                      <a:pt x="1" y="1162"/>
                    </a:lnTo>
                    <a:lnTo>
                      <a:pt x="1" y="1163"/>
                    </a:lnTo>
                    <a:lnTo>
                      <a:pt x="2" y="1166"/>
                    </a:lnTo>
                    <a:lnTo>
                      <a:pt x="2" y="1168"/>
                    </a:lnTo>
                    <a:lnTo>
                      <a:pt x="3" y="1168"/>
                    </a:lnTo>
                    <a:lnTo>
                      <a:pt x="4" y="1170"/>
                    </a:lnTo>
                    <a:lnTo>
                      <a:pt x="6" y="1172"/>
                    </a:lnTo>
                    <a:lnTo>
                      <a:pt x="7" y="1172"/>
                    </a:lnTo>
                    <a:lnTo>
                      <a:pt x="8" y="1175"/>
                    </a:lnTo>
                    <a:lnTo>
                      <a:pt x="10" y="1176"/>
                    </a:lnTo>
                    <a:lnTo>
                      <a:pt x="11" y="1177"/>
                    </a:lnTo>
                    <a:lnTo>
                      <a:pt x="12" y="1178"/>
                    </a:lnTo>
                    <a:lnTo>
                      <a:pt x="15" y="1178"/>
                    </a:lnTo>
                    <a:lnTo>
                      <a:pt x="17" y="1179"/>
                    </a:lnTo>
                    <a:lnTo>
                      <a:pt x="18" y="1180"/>
                    </a:lnTo>
                    <a:lnTo>
                      <a:pt x="21" y="1181"/>
                    </a:lnTo>
                    <a:lnTo>
                      <a:pt x="24" y="1183"/>
                    </a:lnTo>
                    <a:lnTo>
                      <a:pt x="26" y="1183"/>
                    </a:lnTo>
                    <a:lnTo>
                      <a:pt x="28" y="1183"/>
                    </a:lnTo>
                    <a:lnTo>
                      <a:pt x="30" y="1184"/>
                    </a:lnTo>
                    <a:lnTo>
                      <a:pt x="33" y="1184"/>
                    </a:lnTo>
                    <a:lnTo>
                      <a:pt x="35" y="1184"/>
                    </a:lnTo>
                    <a:lnTo>
                      <a:pt x="176" y="118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8" name="Freeform 106"/>
              <p:cNvSpPr>
                <a:spLocks/>
              </p:cNvSpPr>
              <p:nvPr/>
            </p:nvSpPr>
            <p:spPr bwMode="auto">
              <a:xfrm>
                <a:off x="3452" y="1722"/>
                <a:ext cx="42" cy="31"/>
              </a:xfrm>
              <a:custGeom>
                <a:avLst/>
                <a:gdLst>
                  <a:gd name="T0" fmla="*/ 0 w 209"/>
                  <a:gd name="T1" fmla="*/ 0 h 154"/>
                  <a:gd name="T2" fmla="*/ 0 w 209"/>
                  <a:gd name="T3" fmla="*/ 0 h 154"/>
                  <a:gd name="T4" fmla="*/ 0 w 209"/>
                  <a:gd name="T5" fmla="*/ 0 h 154"/>
                  <a:gd name="T6" fmla="*/ 0 w 209"/>
                  <a:gd name="T7" fmla="*/ 0 h 154"/>
                  <a:gd name="T8" fmla="*/ 0 w 209"/>
                  <a:gd name="T9" fmla="*/ 0 h 154"/>
                  <a:gd name="T10" fmla="*/ 0 w 209"/>
                  <a:gd name="T11" fmla="*/ 0 h 154"/>
                  <a:gd name="T12" fmla="*/ 0 w 209"/>
                  <a:gd name="T13" fmla="*/ 0 h 154"/>
                  <a:gd name="T14" fmla="*/ 0 w 209"/>
                  <a:gd name="T15" fmla="*/ 0 h 154"/>
                  <a:gd name="T16" fmla="*/ 0 w 209"/>
                  <a:gd name="T17" fmla="*/ 0 h 154"/>
                  <a:gd name="T18" fmla="*/ 0 w 209"/>
                  <a:gd name="T19" fmla="*/ 0 h 154"/>
                  <a:gd name="T20" fmla="*/ 0 w 209"/>
                  <a:gd name="T21" fmla="*/ 0 h 154"/>
                  <a:gd name="T22" fmla="*/ 0 w 209"/>
                  <a:gd name="T23" fmla="*/ 0 h 154"/>
                  <a:gd name="T24" fmla="*/ 0 w 209"/>
                  <a:gd name="T25" fmla="*/ 0 h 154"/>
                  <a:gd name="T26" fmla="*/ 0 w 209"/>
                  <a:gd name="T27" fmla="*/ 0 h 154"/>
                  <a:gd name="T28" fmla="*/ 0 w 209"/>
                  <a:gd name="T29" fmla="*/ 0 h 154"/>
                  <a:gd name="T30" fmla="*/ 0 w 209"/>
                  <a:gd name="T31" fmla="*/ 0 h 154"/>
                  <a:gd name="T32" fmla="*/ 0 w 209"/>
                  <a:gd name="T33" fmla="*/ 0 h 154"/>
                  <a:gd name="T34" fmla="*/ 0 w 209"/>
                  <a:gd name="T35" fmla="*/ 0 h 154"/>
                  <a:gd name="T36" fmla="*/ 0 w 209"/>
                  <a:gd name="T37" fmla="*/ 0 h 154"/>
                  <a:gd name="T38" fmla="*/ 0 w 209"/>
                  <a:gd name="T39" fmla="*/ 0 h 154"/>
                  <a:gd name="T40" fmla="*/ 0 w 209"/>
                  <a:gd name="T41" fmla="*/ 0 h 154"/>
                  <a:gd name="T42" fmla="*/ 0 w 209"/>
                  <a:gd name="T43" fmla="*/ 0 h 154"/>
                  <a:gd name="T44" fmla="*/ 0 w 209"/>
                  <a:gd name="T45" fmla="*/ 0 h 154"/>
                  <a:gd name="T46" fmla="*/ 0 w 209"/>
                  <a:gd name="T47" fmla="*/ 0 h 154"/>
                  <a:gd name="T48" fmla="*/ 0 w 209"/>
                  <a:gd name="T49" fmla="*/ 0 h 154"/>
                  <a:gd name="T50" fmla="*/ 0 w 209"/>
                  <a:gd name="T51" fmla="*/ 0 h 154"/>
                  <a:gd name="T52" fmla="*/ 0 w 209"/>
                  <a:gd name="T53" fmla="*/ 0 h 154"/>
                  <a:gd name="T54" fmla="*/ 0 w 209"/>
                  <a:gd name="T55" fmla="*/ 0 h 154"/>
                  <a:gd name="T56" fmla="*/ 0 w 209"/>
                  <a:gd name="T57" fmla="*/ 0 h 154"/>
                  <a:gd name="T58" fmla="*/ 0 w 209"/>
                  <a:gd name="T59" fmla="*/ 0 h 154"/>
                  <a:gd name="T60" fmla="*/ 0 w 209"/>
                  <a:gd name="T61" fmla="*/ 0 h 154"/>
                  <a:gd name="T62" fmla="*/ 0 w 209"/>
                  <a:gd name="T63" fmla="*/ 0 h 154"/>
                  <a:gd name="T64" fmla="*/ 0 w 209"/>
                  <a:gd name="T65" fmla="*/ 0 h 154"/>
                  <a:gd name="T66" fmla="*/ 0 w 209"/>
                  <a:gd name="T67" fmla="*/ 0 h 154"/>
                  <a:gd name="T68" fmla="*/ 0 w 209"/>
                  <a:gd name="T69" fmla="*/ 0 h 154"/>
                  <a:gd name="T70" fmla="*/ 0 w 209"/>
                  <a:gd name="T71" fmla="*/ 0 h 154"/>
                  <a:gd name="T72" fmla="*/ 0 w 209"/>
                  <a:gd name="T73" fmla="*/ 0 h 154"/>
                  <a:gd name="T74" fmla="*/ 0 w 209"/>
                  <a:gd name="T75" fmla="*/ 0 h 154"/>
                  <a:gd name="T76" fmla="*/ 0 w 209"/>
                  <a:gd name="T77" fmla="*/ 0 h 154"/>
                  <a:gd name="T78" fmla="*/ 0 w 209"/>
                  <a:gd name="T79" fmla="*/ 0 h 154"/>
                  <a:gd name="T80" fmla="*/ 0 w 209"/>
                  <a:gd name="T81" fmla="*/ 0 h 154"/>
                  <a:gd name="T82" fmla="*/ 0 w 209"/>
                  <a:gd name="T83" fmla="*/ 0 h 15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9" h="154">
                    <a:moveTo>
                      <a:pt x="105" y="0"/>
                    </a:moveTo>
                    <a:lnTo>
                      <a:pt x="99" y="0"/>
                    </a:lnTo>
                    <a:lnTo>
                      <a:pt x="95" y="0"/>
                    </a:lnTo>
                    <a:lnTo>
                      <a:pt x="90" y="1"/>
                    </a:lnTo>
                    <a:lnTo>
                      <a:pt x="85" y="2"/>
                    </a:lnTo>
                    <a:lnTo>
                      <a:pt x="80" y="3"/>
                    </a:lnTo>
                    <a:lnTo>
                      <a:pt x="73" y="3"/>
                    </a:lnTo>
                    <a:lnTo>
                      <a:pt x="69" y="4"/>
                    </a:lnTo>
                    <a:lnTo>
                      <a:pt x="64" y="7"/>
                    </a:lnTo>
                    <a:lnTo>
                      <a:pt x="60" y="8"/>
                    </a:lnTo>
                    <a:lnTo>
                      <a:pt x="55" y="9"/>
                    </a:lnTo>
                    <a:lnTo>
                      <a:pt x="51" y="11"/>
                    </a:lnTo>
                    <a:lnTo>
                      <a:pt x="45" y="15"/>
                    </a:lnTo>
                    <a:lnTo>
                      <a:pt x="42" y="16"/>
                    </a:lnTo>
                    <a:lnTo>
                      <a:pt x="37" y="19"/>
                    </a:lnTo>
                    <a:lnTo>
                      <a:pt x="33" y="21"/>
                    </a:lnTo>
                    <a:lnTo>
                      <a:pt x="28" y="25"/>
                    </a:lnTo>
                    <a:lnTo>
                      <a:pt x="25" y="27"/>
                    </a:lnTo>
                    <a:lnTo>
                      <a:pt x="22" y="30"/>
                    </a:lnTo>
                    <a:lnTo>
                      <a:pt x="18" y="33"/>
                    </a:lnTo>
                    <a:lnTo>
                      <a:pt x="14" y="36"/>
                    </a:lnTo>
                    <a:lnTo>
                      <a:pt x="12" y="40"/>
                    </a:lnTo>
                    <a:lnTo>
                      <a:pt x="10" y="43"/>
                    </a:lnTo>
                    <a:lnTo>
                      <a:pt x="8" y="47"/>
                    </a:lnTo>
                    <a:lnTo>
                      <a:pt x="7" y="51"/>
                    </a:lnTo>
                    <a:lnTo>
                      <a:pt x="4" y="53"/>
                    </a:lnTo>
                    <a:lnTo>
                      <a:pt x="3" y="58"/>
                    </a:lnTo>
                    <a:lnTo>
                      <a:pt x="2" y="61"/>
                    </a:lnTo>
                    <a:lnTo>
                      <a:pt x="1" y="66"/>
                    </a:lnTo>
                    <a:lnTo>
                      <a:pt x="0" y="69"/>
                    </a:lnTo>
                    <a:lnTo>
                      <a:pt x="0" y="74"/>
                    </a:lnTo>
                    <a:lnTo>
                      <a:pt x="0" y="77"/>
                    </a:lnTo>
                    <a:lnTo>
                      <a:pt x="0" y="80"/>
                    </a:lnTo>
                    <a:lnTo>
                      <a:pt x="0" y="85"/>
                    </a:lnTo>
                    <a:lnTo>
                      <a:pt x="1" y="88"/>
                    </a:lnTo>
                    <a:lnTo>
                      <a:pt x="2" y="93"/>
                    </a:lnTo>
                    <a:lnTo>
                      <a:pt x="3" y="96"/>
                    </a:lnTo>
                    <a:lnTo>
                      <a:pt x="4" y="101"/>
                    </a:lnTo>
                    <a:lnTo>
                      <a:pt x="7" y="103"/>
                    </a:lnTo>
                    <a:lnTo>
                      <a:pt x="8" y="108"/>
                    </a:lnTo>
                    <a:lnTo>
                      <a:pt x="10" y="111"/>
                    </a:lnTo>
                    <a:lnTo>
                      <a:pt x="12" y="114"/>
                    </a:lnTo>
                    <a:lnTo>
                      <a:pt x="14" y="118"/>
                    </a:lnTo>
                    <a:lnTo>
                      <a:pt x="18" y="121"/>
                    </a:lnTo>
                    <a:lnTo>
                      <a:pt x="22" y="125"/>
                    </a:lnTo>
                    <a:lnTo>
                      <a:pt x="25" y="127"/>
                    </a:lnTo>
                    <a:lnTo>
                      <a:pt x="28" y="129"/>
                    </a:lnTo>
                    <a:lnTo>
                      <a:pt x="33" y="133"/>
                    </a:lnTo>
                    <a:lnTo>
                      <a:pt x="36" y="135"/>
                    </a:lnTo>
                    <a:lnTo>
                      <a:pt x="41" y="138"/>
                    </a:lnTo>
                    <a:lnTo>
                      <a:pt x="44" y="140"/>
                    </a:lnTo>
                    <a:lnTo>
                      <a:pt x="48" y="143"/>
                    </a:lnTo>
                    <a:lnTo>
                      <a:pt x="54" y="145"/>
                    </a:lnTo>
                    <a:lnTo>
                      <a:pt x="59" y="146"/>
                    </a:lnTo>
                    <a:lnTo>
                      <a:pt x="63" y="147"/>
                    </a:lnTo>
                    <a:lnTo>
                      <a:pt x="68" y="150"/>
                    </a:lnTo>
                    <a:lnTo>
                      <a:pt x="72" y="151"/>
                    </a:lnTo>
                    <a:lnTo>
                      <a:pt x="79" y="152"/>
                    </a:lnTo>
                    <a:lnTo>
                      <a:pt x="84" y="152"/>
                    </a:lnTo>
                    <a:lnTo>
                      <a:pt x="89" y="153"/>
                    </a:lnTo>
                    <a:lnTo>
                      <a:pt x="94" y="154"/>
                    </a:lnTo>
                    <a:lnTo>
                      <a:pt x="98" y="154"/>
                    </a:lnTo>
                    <a:lnTo>
                      <a:pt x="104" y="154"/>
                    </a:lnTo>
                    <a:lnTo>
                      <a:pt x="111" y="154"/>
                    </a:lnTo>
                    <a:lnTo>
                      <a:pt x="115" y="154"/>
                    </a:lnTo>
                    <a:lnTo>
                      <a:pt x="120" y="153"/>
                    </a:lnTo>
                    <a:lnTo>
                      <a:pt x="126" y="152"/>
                    </a:lnTo>
                    <a:lnTo>
                      <a:pt x="130" y="152"/>
                    </a:lnTo>
                    <a:lnTo>
                      <a:pt x="137" y="152"/>
                    </a:lnTo>
                    <a:lnTo>
                      <a:pt x="141" y="151"/>
                    </a:lnTo>
                    <a:lnTo>
                      <a:pt x="146" y="148"/>
                    </a:lnTo>
                    <a:lnTo>
                      <a:pt x="151" y="147"/>
                    </a:lnTo>
                    <a:lnTo>
                      <a:pt x="155" y="146"/>
                    </a:lnTo>
                    <a:lnTo>
                      <a:pt x="160" y="144"/>
                    </a:lnTo>
                    <a:lnTo>
                      <a:pt x="165" y="140"/>
                    </a:lnTo>
                    <a:lnTo>
                      <a:pt x="169" y="139"/>
                    </a:lnTo>
                    <a:lnTo>
                      <a:pt x="173" y="136"/>
                    </a:lnTo>
                    <a:lnTo>
                      <a:pt x="177" y="134"/>
                    </a:lnTo>
                    <a:lnTo>
                      <a:pt x="181" y="130"/>
                    </a:lnTo>
                    <a:lnTo>
                      <a:pt x="185" y="128"/>
                    </a:lnTo>
                    <a:lnTo>
                      <a:pt x="187" y="125"/>
                    </a:lnTo>
                    <a:lnTo>
                      <a:pt x="190" y="122"/>
                    </a:lnTo>
                    <a:lnTo>
                      <a:pt x="195" y="119"/>
                    </a:lnTo>
                    <a:lnTo>
                      <a:pt x="197" y="116"/>
                    </a:lnTo>
                    <a:lnTo>
                      <a:pt x="199" y="112"/>
                    </a:lnTo>
                    <a:lnTo>
                      <a:pt x="202" y="108"/>
                    </a:lnTo>
                    <a:lnTo>
                      <a:pt x="203" y="104"/>
                    </a:lnTo>
                    <a:lnTo>
                      <a:pt x="205" y="102"/>
                    </a:lnTo>
                    <a:lnTo>
                      <a:pt x="206" y="97"/>
                    </a:lnTo>
                    <a:lnTo>
                      <a:pt x="207" y="94"/>
                    </a:lnTo>
                    <a:lnTo>
                      <a:pt x="208" y="89"/>
                    </a:lnTo>
                    <a:lnTo>
                      <a:pt x="209" y="86"/>
                    </a:lnTo>
                    <a:lnTo>
                      <a:pt x="209" y="81"/>
                    </a:lnTo>
                    <a:lnTo>
                      <a:pt x="209" y="78"/>
                    </a:lnTo>
                    <a:lnTo>
                      <a:pt x="209" y="75"/>
                    </a:lnTo>
                    <a:lnTo>
                      <a:pt x="209" y="70"/>
                    </a:lnTo>
                    <a:lnTo>
                      <a:pt x="208" y="67"/>
                    </a:lnTo>
                    <a:lnTo>
                      <a:pt x="207" y="62"/>
                    </a:lnTo>
                    <a:lnTo>
                      <a:pt x="206" y="59"/>
                    </a:lnTo>
                    <a:lnTo>
                      <a:pt x="205" y="54"/>
                    </a:lnTo>
                    <a:lnTo>
                      <a:pt x="203" y="52"/>
                    </a:lnTo>
                    <a:lnTo>
                      <a:pt x="202" y="47"/>
                    </a:lnTo>
                    <a:lnTo>
                      <a:pt x="199" y="44"/>
                    </a:lnTo>
                    <a:lnTo>
                      <a:pt x="197" y="41"/>
                    </a:lnTo>
                    <a:lnTo>
                      <a:pt x="195" y="37"/>
                    </a:lnTo>
                    <a:lnTo>
                      <a:pt x="190" y="34"/>
                    </a:lnTo>
                    <a:lnTo>
                      <a:pt x="187" y="30"/>
                    </a:lnTo>
                    <a:lnTo>
                      <a:pt x="185" y="28"/>
                    </a:lnTo>
                    <a:lnTo>
                      <a:pt x="181" y="26"/>
                    </a:lnTo>
                    <a:lnTo>
                      <a:pt x="177" y="23"/>
                    </a:lnTo>
                    <a:lnTo>
                      <a:pt x="174" y="20"/>
                    </a:lnTo>
                    <a:lnTo>
                      <a:pt x="170" y="17"/>
                    </a:lnTo>
                    <a:lnTo>
                      <a:pt x="166" y="15"/>
                    </a:lnTo>
                    <a:lnTo>
                      <a:pt x="161" y="12"/>
                    </a:lnTo>
                    <a:lnTo>
                      <a:pt x="156" y="10"/>
                    </a:lnTo>
                    <a:lnTo>
                      <a:pt x="152" y="9"/>
                    </a:lnTo>
                    <a:lnTo>
                      <a:pt x="147" y="8"/>
                    </a:lnTo>
                    <a:lnTo>
                      <a:pt x="143" y="6"/>
                    </a:lnTo>
                    <a:lnTo>
                      <a:pt x="138" y="4"/>
                    </a:lnTo>
                    <a:lnTo>
                      <a:pt x="131" y="3"/>
                    </a:lnTo>
                    <a:lnTo>
                      <a:pt x="127" y="2"/>
                    </a:lnTo>
                    <a:lnTo>
                      <a:pt x="121" y="1"/>
                    </a:lnTo>
                    <a:lnTo>
                      <a:pt x="116" y="0"/>
                    </a:lnTo>
                    <a:lnTo>
                      <a:pt x="112" y="0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9" name="Freeform 107"/>
              <p:cNvSpPr>
                <a:spLocks/>
              </p:cNvSpPr>
              <p:nvPr/>
            </p:nvSpPr>
            <p:spPr bwMode="auto">
              <a:xfrm>
                <a:off x="3451" y="1723"/>
                <a:ext cx="42" cy="30"/>
              </a:xfrm>
              <a:custGeom>
                <a:avLst/>
                <a:gdLst>
                  <a:gd name="T0" fmla="*/ 0 w 210"/>
                  <a:gd name="T1" fmla="*/ 0 h 150"/>
                  <a:gd name="T2" fmla="*/ 0 w 210"/>
                  <a:gd name="T3" fmla="*/ 0 h 150"/>
                  <a:gd name="T4" fmla="*/ 0 w 210"/>
                  <a:gd name="T5" fmla="*/ 0 h 150"/>
                  <a:gd name="T6" fmla="*/ 0 w 210"/>
                  <a:gd name="T7" fmla="*/ 0 h 150"/>
                  <a:gd name="T8" fmla="*/ 0 w 210"/>
                  <a:gd name="T9" fmla="*/ 0 h 150"/>
                  <a:gd name="T10" fmla="*/ 0 w 210"/>
                  <a:gd name="T11" fmla="*/ 0 h 150"/>
                  <a:gd name="T12" fmla="*/ 0 w 210"/>
                  <a:gd name="T13" fmla="*/ 0 h 150"/>
                  <a:gd name="T14" fmla="*/ 0 w 210"/>
                  <a:gd name="T15" fmla="*/ 0 h 150"/>
                  <a:gd name="T16" fmla="*/ 0 w 210"/>
                  <a:gd name="T17" fmla="*/ 0 h 150"/>
                  <a:gd name="T18" fmla="*/ 0 w 210"/>
                  <a:gd name="T19" fmla="*/ 0 h 150"/>
                  <a:gd name="T20" fmla="*/ 0 w 210"/>
                  <a:gd name="T21" fmla="*/ 0 h 150"/>
                  <a:gd name="T22" fmla="*/ 0 w 210"/>
                  <a:gd name="T23" fmla="*/ 0 h 150"/>
                  <a:gd name="T24" fmla="*/ 0 w 210"/>
                  <a:gd name="T25" fmla="*/ 0 h 150"/>
                  <a:gd name="T26" fmla="*/ 0 w 210"/>
                  <a:gd name="T27" fmla="*/ 0 h 150"/>
                  <a:gd name="T28" fmla="*/ 0 w 210"/>
                  <a:gd name="T29" fmla="*/ 0 h 150"/>
                  <a:gd name="T30" fmla="*/ 0 w 210"/>
                  <a:gd name="T31" fmla="*/ 0 h 150"/>
                  <a:gd name="T32" fmla="*/ 0 w 210"/>
                  <a:gd name="T33" fmla="*/ 0 h 150"/>
                  <a:gd name="T34" fmla="*/ 0 w 210"/>
                  <a:gd name="T35" fmla="*/ 0 h 150"/>
                  <a:gd name="T36" fmla="*/ 0 w 210"/>
                  <a:gd name="T37" fmla="*/ 0 h 150"/>
                  <a:gd name="T38" fmla="*/ 0 w 210"/>
                  <a:gd name="T39" fmla="*/ 0 h 150"/>
                  <a:gd name="T40" fmla="*/ 0 w 210"/>
                  <a:gd name="T41" fmla="*/ 0 h 150"/>
                  <a:gd name="T42" fmla="*/ 0 w 210"/>
                  <a:gd name="T43" fmla="*/ 0 h 150"/>
                  <a:gd name="T44" fmla="*/ 0 w 210"/>
                  <a:gd name="T45" fmla="*/ 0 h 150"/>
                  <a:gd name="T46" fmla="*/ 0 w 210"/>
                  <a:gd name="T47" fmla="*/ 0 h 150"/>
                  <a:gd name="T48" fmla="*/ 0 w 210"/>
                  <a:gd name="T49" fmla="*/ 0 h 150"/>
                  <a:gd name="T50" fmla="*/ 0 w 210"/>
                  <a:gd name="T51" fmla="*/ 0 h 150"/>
                  <a:gd name="T52" fmla="*/ 0 w 210"/>
                  <a:gd name="T53" fmla="*/ 0 h 150"/>
                  <a:gd name="T54" fmla="*/ 0 w 210"/>
                  <a:gd name="T55" fmla="*/ 0 h 150"/>
                  <a:gd name="T56" fmla="*/ 0 w 210"/>
                  <a:gd name="T57" fmla="*/ 0 h 150"/>
                  <a:gd name="T58" fmla="*/ 0 w 210"/>
                  <a:gd name="T59" fmla="*/ 0 h 150"/>
                  <a:gd name="T60" fmla="*/ 0 w 210"/>
                  <a:gd name="T61" fmla="*/ 0 h 150"/>
                  <a:gd name="T62" fmla="*/ 0 w 210"/>
                  <a:gd name="T63" fmla="*/ 0 h 150"/>
                  <a:gd name="T64" fmla="*/ 0 w 210"/>
                  <a:gd name="T65" fmla="*/ 0 h 150"/>
                  <a:gd name="T66" fmla="*/ 0 w 210"/>
                  <a:gd name="T67" fmla="*/ 0 h 150"/>
                  <a:gd name="T68" fmla="*/ 0 w 210"/>
                  <a:gd name="T69" fmla="*/ 0 h 150"/>
                  <a:gd name="T70" fmla="*/ 0 w 210"/>
                  <a:gd name="T71" fmla="*/ 0 h 150"/>
                  <a:gd name="T72" fmla="*/ 0 w 210"/>
                  <a:gd name="T73" fmla="*/ 0 h 150"/>
                  <a:gd name="T74" fmla="*/ 0 w 210"/>
                  <a:gd name="T75" fmla="*/ 0 h 150"/>
                  <a:gd name="T76" fmla="*/ 0 w 210"/>
                  <a:gd name="T77" fmla="*/ 0 h 150"/>
                  <a:gd name="T78" fmla="*/ 0 w 210"/>
                  <a:gd name="T79" fmla="*/ 0 h 150"/>
                  <a:gd name="T80" fmla="*/ 0 w 210"/>
                  <a:gd name="T81" fmla="*/ 0 h 150"/>
                  <a:gd name="T82" fmla="*/ 0 w 210"/>
                  <a:gd name="T83" fmla="*/ 0 h 15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0" h="150">
                    <a:moveTo>
                      <a:pt x="106" y="0"/>
                    </a:moveTo>
                    <a:lnTo>
                      <a:pt x="100" y="0"/>
                    </a:lnTo>
                    <a:lnTo>
                      <a:pt x="96" y="0"/>
                    </a:lnTo>
                    <a:lnTo>
                      <a:pt x="91" y="0"/>
                    </a:lnTo>
                    <a:lnTo>
                      <a:pt x="85" y="1"/>
                    </a:lnTo>
                    <a:lnTo>
                      <a:pt x="80" y="3"/>
                    </a:lnTo>
                    <a:lnTo>
                      <a:pt x="74" y="4"/>
                    </a:lnTo>
                    <a:lnTo>
                      <a:pt x="69" y="5"/>
                    </a:lnTo>
                    <a:lnTo>
                      <a:pt x="65" y="6"/>
                    </a:lnTo>
                    <a:lnTo>
                      <a:pt x="60" y="7"/>
                    </a:lnTo>
                    <a:lnTo>
                      <a:pt x="56" y="9"/>
                    </a:lnTo>
                    <a:lnTo>
                      <a:pt x="50" y="12"/>
                    </a:lnTo>
                    <a:lnTo>
                      <a:pt x="46" y="13"/>
                    </a:lnTo>
                    <a:lnTo>
                      <a:pt x="42" y="16"/>
                    </a:lnTo>
                    <a:lnTo>
                      <a:pt x="37" y="17"/>
                    </a:lnTo>
                    <a:lnTo>
                      <a:pt x="33" y="21"/>
                    </a:lnTo>
                    <a:lnTo>
                      <a:pt x="29" y="23"/>
                    </a:lnTo>
                    <a:lnTo>
                      <a:pt x="25" y="26"/>
                    </a:lnTo>
                    <a:lnTo>
                      <a:pt x="22" y="29"/>
                    </a:lnTo>
                    <a:lnTo>
                      <a:pt x="18" y="32"/>
                    </a:lnTo>
                    <a:lnTo>
                      <a:pt x="15" y="35"/>
                    </a:lnTo>
                    <a:lnTo>
                      <a:pt x="13" y="39"/>
                    </a:lnTo>
                    <a:lnTo>
                      <a:pt x="11" y="42"/>
                    </a:lnTo>
                    <a:lnTo>
                      <a:pt x="8" y="44"/>
                    </a:lnTo>
                    <a:lnTo>
                      <a:pt x="7" y="49"/>
                    </a:lnTo>
                    <a:lnTo>
                      <a:pt x="5" y="52"/>
                    </a:lnTo>
                    <a:lnTo>
                      <a:pt x="4" y="56"/>
                    </a:lnTo>
                    <a:lnTo>
                      <a:pt x="3" y="60"/>
                    </a:lnTo>
                    <a:lnTo>
                      <a:pt x="1" y="64"/>
                    </a:lnTo>
                    <a:lnTo>
                      <a:pt x="0" y="67"/>
                    </a:lnTo>
                    <a:lnTo>
                      <a:pt x="0" y="72"/>
                    </a:lnTo>
                    <a:lnTo>
                      <a:pt x="0" y="75"/>
                    </a:lnTo>
                    <a:lnTo>
                      <a:pt x="0" y="78"/>
                    </a:lnTo>
                    <a:lnTo>
                      <a:pt x="0" y="83"/>
                    </a:lnTo>
                    <a:lnTo>
                      <a:pt x="1" y="86"/>
                    </a:lnTo>
                    <a:lnTo>
                      <a:pt x="3" y="90"/>
                    </a:lnTo>
                    <a:lnTo>
                      <a:pt x="4" y="93"/>
                    </a:lnTo>
                    <a:lnTo>
                      <a:pt x="5" y="98"/>
                    </a:lnTo>
                    <a:lnTo>
                      <a:pt x="7" y="101"/>
                    </a:lnTo>
                    <a:lnTo>
                      <a:pt x="8" y="105"/>
                    </a:lnTo>
                    <a:lnTo>
                      <a:pt x="11" y="108"/>
                    </a:lnTo>
                    <a:lnTo>
                      <a:pt x="13" y="111"/>
                    </a:lnTo>
                    <a:lnTo>
                      <a:pt x="15" y="115"/>
                    </a:lnTo>
                    <a:lnTo>
                      <a:pt x="18" y="118"/>
                    </a:lnTo>
                    <a:lnTo>
                      <a:pt x="22" y="122"/>
                    </a:lnTo>
                    <a:lnTo>
                      <a:pt x="25" y="124"/>
                    </a:lnTo>
                    <a:lnTo>
                      <a:pt x="29" y="126"/>
                    </a:lnTo>
                    <a:lnTo>
                      <a:pt x="33" y="130"/>
                    </a:lnTo>
                    <a:lnTo>
                      <a:pt x="37" y="132"/>
                    </a:lnTo>
                    <a:lnTo>
                      <a:pt x="41" y="134"/>
                    </a:lnTo>
                    <a:lnTo>
                      <a:pt x="45" y="137"/>
                    </a:lnTo>
                    <a:lnTo>
                      <a:pt x="49" y="139"/>
                    </a:lnTo>
                    <a:lnTo>
                      <a:pt x="55" y="141"/>
                    </a:lnTo>
                    <a:lnTo>
                      <a:pt x="59" y="143"/>
                    </a:lnTo>
                    <a:lnTo>
                      <a:pt x="64" y="144"/>
                    </a:lnTo>
                    <a:lnTo>
                      <a:pt x="68" y="145"/>
                    </a:lnTo>
                    <a:lnTo>
                      <a:pt x="73" y="147"/>
                    </a:lnTo>
                    <a:lnTo>
                      <a:pt x="79" y="148"/>
                    </a:lnTo>
                    <a:lnTo>
                      <a:pt x="84" y="149"/>
                    </a:lnTo>
                    <a:lnTo>
                      <a:pt x="90" y="149"/>
                    </a:lnTo>
                    <a:lnTo>
                      <a:pt x="94" y="150"/>
                    </a:lnTo>
                    <a:lnTo>
                      <a:pt x="99" y="150"/>
                    </a:lnTo>
                    <a:lnTo>
                      <a:pt x="105" y="150"/>
                    </a:lnTo>
                    <a:lnTo>
                      <a:pt x="111" y="150"/>
                    </a:lnTo>
                    <a:lnTo>
                      <a:pt x="116" y="150"/>
                    </a:lnTo>
                    <a:lnTo>
                      <a:pt x="120" y="149"/>
                    </a:lnTo>
                    <a:lnTo>
                      <a:pt x="126" y="149"/>
                    </a:lnTo>
                    <a:lnTo>
                      <a:pt x="131" y="148"/>
                    </a:lnTo>
                    <a:lnTo>
                      <a:pt x="136" y="147"/>
                    </a:lnTo>
                    <a:lnTo>
                      <a:pt x="142" y="147"/>
                    </a:lnTo>
                    <a:lnTo>
                      <a:pt x="147" y="145"/>
                    </a:lnTo>
                    <a:lnTo>
                      <a:pt x="151" y="143"/>
                    </a:lnTo>
                    <a:lnTo>
                      <a:pt x="156" y="142"/>
                    </a:lnTo>
                    <a:lnTo>
                      <a:pt x="160" y="140"/>
                    </a:lnTo>
                    <a:lnTo>
                      <a:pt x="165" y="137"/>
                    </a:lnTo>
                    <a:lnTo>
                      <a:pt x="169" y="135"/>
                    </a:lnTo>
                    <a:lnTo>
                      <a:pt x="174" y="133"/>
                    </a:lnTo>
                    <a:lnTo>
                      <a:pt x="177" y="131"/>
                    </a:lnTo>
                    <a:lnTo>
                      <a:pt x="182" y="127"/>
                    </a:lnTo>
                    <a:lnTo>
                      <a:pt x="185" y="125"/>
                    </a:lnTo>
                    <a:lnTo>
                      <a:pt x="187" y="122"/>
                    </a:lnTo>
                    <a:lnTo>
                      <a:pt x="191" y="119"/>
                    </a:lnTo>
                    <a:lnTo>
                      <a:pt x="194" y="116"/>
                    </a:lnTo>
                    <a:lnTo>
                      <a:pt x="198" y="113"/>
                    </a:lnTo>
                    <a:lnTo>
                      <a:pt x="200" y="109"/>
                    </a:lnTo>
                    <a:lnTo>
                      <a:pt x="202" y="106"/>
                    </a:lnTo>
                    <a:lnTo>
                      <a:pt x="203" y="102"/>
                    </a:lnTo>
                    <a:lnTo>
                      <a:pt x="206" y="99"/>
                    </a:lnTo>
                    <a:lnTo>
                      <a:pt x="207" y="94"/>
                    </a:lnTo>
                    <a:lnTo>
                      <a:pt x="208" y="91"/>
                    </a:lnTo>
                    <a:lnTo>
                      <a:pt x="209" y="88"/>
                    </a:lnTo>
                    <a:lnTo>
                      <a:pt x="210" y="83"/>
                    </a:lnTo>
                    <a:lnTo>
                      <a:pt x="210" y="80"/>
                    </a:lnTo>
                    <a:lnTo>
                      <a:pt x="210" y="76"/>
                    </a:lnTo>
                    <a:lnTo>
                      <a:pt x="210" y="72"/>
                    </a:lnTo>
                    <a:lnTo>
                      <a:pt x="210" y="68"/>
                    </a:lnTo>
                    <a:lnTo>
                      <a:pt x="209" y="65"/>
                    </a:lnTo>
                    <a:lnTo>
                      <a:pt x="208" y="60"/>
                    </a:lnTo>
                    <a:lnTo>
                      <a:pt x="207" y="57"/>
                    </a:lnTo>
                    <a:lnTo>
                      <a:pt x="206" y="54"/>
                    </a:lnTo>
                    <a:lnTo>
                      <a:pt x="203" y="50"/>
                    </a:lnTo>
                    <a:lnTo>
                      <a:pt x="202" y="46"/>
                    </a:lnTo>
                    <a:lnTo>
                      <a:pt x="200" y="43"/>
                    </a:lnTo>
                    <a:lnTo>
                      <a:pt x="198" y="39"/>
                    </a:lnTo>
                    <a:lnTo>
                      <a:pt x="194" y="37"/>
                    </a:lnTo>
                    <a:lnTo>
                      <a:pt x="191" y="33"/>
                    </a:lnTo>
                    <a:lnTo>
                      <a:pt x="187" y="30"/>
                    </a:lnTo>
                    <a:lnTo>
                      <a:pt x="185" y="27"/>
                    </a:lnTo>
                    <a:lnTo>
                      <a:pt x="182" y="24"/>
                    </a:lnTo>
                    <a:lnTo>
                      <a:pt x="177" y="22"/>
                    </a:lnTo>
                    <a:lnTo>
                      <a:pt x="174" y="18"/>
                    </a:lnTo>
                    <a:lnTo>
                      <a:pt x="170" y="17"/>
                    </a:lnTo>
                    <a:lnTo>
                      <a:pt x="166" y="14"/>
                    </a:lnTo>
                    <a:lnTo>
                      <a:pt x="161" y="12"/>
                    </a:lnTo>
                    <a:lnTo>
                      <a:pt x="157" y="10"/>
                    </a:lnTo>
                    <a:lnTo>
                      <a:pt x="152" y="8"/>
                    </a:lnTo>
                    <a:lnTo>
                      <a:pt x="148" y="6"/>
                    </a:lnTo>
                    <a:lnTo>
                      <a:pt x="143" y="6"/>
                    </a:lnTo>
                    <a:lnTo>
                      <a:pt x="137" y="4"/>
                    </a:lnTo>
                    <a:lnTo>
                      <a:pt x="132" y="3"/>
                    </a:lnTo>
                    <a:lnTo>
                      <a:pt x="127" y="1"/>
                    </a:lnTo>
                    <a:lnTo>
                      <a:pt x="122" y="0"/>
                    </a:lnTo>
                    <a:lnTo>
                      <a:pt x="117" y="0"/>
                    </a:lnTo>
                    <a:lnTo>
                      <a:pt x="113" y="0"/>
                    </a:lnTo>
                    <a:lnTo>
                      <a:pt x="106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0" name="Line 108"/>
              <p:cNvSpPr>
                <a:spLocks noChangeShapeType="1"/>
              </p:cNvSpPr>
              <p:nvPr/>
            </p:nvSpPr>
            <p:spPr bwMode="auto">
              <a:xfrm flipV="1">
                <a:off x="3494" y="1501"/>
                <a:ext cx="1" cy="23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1" name="Line 109"/>
              <p:cNvSpPr>
                <a:spLocks noChangeShapeType="1"/>
              </p:cNvSpPr>
              <p:nvPr/>
            </p:nvSpPr>
            <p:spPr bwMode="auto">
              <a:xfrm flipV="1">
                <a:off x="3452" y="1501"/>
                <a:ext cx="1" cy="23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2" name="Freeform 110"/>
              <p:cNvSpPr>
                <a:spLocks/>
              </p:cNvSpPr>
              <p:nvPr/>
            </p:nvSpPr>
            <p:spPr bwMode="auto">
              <a:xfrm>
                <a:off x="3400" y="1485"/>
                <a:ext cx="43" cy="31"/>
              </a:xfrm>
              <a:custGeom>
                <a:avLst/>
                <a:gdLst>
                  <a:gd name="T0" fmla="*/ 0 w 214"/>
                  <a:gd name="T1" fmla="*/ 0 h 157"/>
                  <a:gd name="T2" fmla="*/ 0 w 214"/>
                  <a:gd name="T3" fmla="*/ 0 h 157"/>
                  <a:gd name="T4" fmla="*/ 0 w 214"/>
                  <a:gd name="T5" fmla="*/ 0 h 157"/>
                  <a:gd name="T6" fmla="*/ 0 w 214"/>
                  <a:gd name="T7" fmla="*/ 0 h 157"/>
                  <a:gd name="T8" fmla="*/ 0 w 214"/>
                  <a:gd name="T9" fmla="*/ 0 h 157"/>
                  <a:gd name="T10" fmla="*/ 0 w 214"/>
                  <a:gd name="T11" fmla="*/ 0 h 157"/>
                  <a:gd name="T12" fmla="*/ 0 w 214"/>
                  <a:gd name="T13" fmla="*/ 0 h 157"/>
                  <a:gd name="T14" fmla="*/ 0 w 214"/>
                  <a:gd name="T15" fmla="*/ 0 h 157"/>
                  <a:gd name="T16" fmla="*/ 0 w 214"/>
                  <a:gd name="T17" fmla="*/ 0 h 157"/>
                  <a:gd name="T18" fmla="*/ 0 w 214"/>
                  <a:gd name="T19" fmla="*/ 0 h 157"/>
                  <a:gd name="T20" fmla="*/ 0 w 214"/>
                  <a:gd name="T21" fmla="*/ 0 h 157"/>
                  <a:gd name="T22" fmla="*/ 0 w 214"/>
                  <a:gd name="T23" fmla="*/ 0 h 157"/>
                  <a:gd name="T24" fmla="*/ 0 w 214"/>
                  <a:gd name="T25" fmla="*/ 0 h 157"/>
                  <a:gd name="T26" fmla="*/ 0 w 214"/>
                  <a:gd name="T27" fmla="*/ 0 h 157"/>
                  <a:gd name="T28" fmla="*/ 0 w 214"/>
                  <a:gd name="T29" fmla="*/ 0 h 157"/>
                  <a:gd name="T30" fmla="*/ 0 w 214"/>
                  <a:gd name="T31" fmla="*/ 0 h 157"/>
                  <a:gd name="T32" fmla="*/ 0 w 214"/>
                  <a:gd name="T33" fmla="*/ 0 h 157"/>
                  <a:gd name="T34" fmla="*/ 0 w 214"/>
                  <a:gd name="T35" fmla="*/ 0 h 157"/>
                  <a:gd name="T36" fmla="*/ 0 w 214"/>
                  <a:gd name="T37" fmla="*/ 0 h 157"/>
                  <a:gd name="T38" fmla="*/ 0 w 214"/>
                  <a:gd name="T39" fmla="*/ 0 h 157"/>
                  <a:gd name="T40" fmla="*/ 0 w 214"/>
                  <a:gd name="T41" fmla="*/ 0 h 157"/>
                  <a:gd name="T42" fmla="*/ 0 w 214"/>
                  <a:gd name="T43" fmla="*/ 0 h 157"/>
                  <a:gd name="T44" fmla="*/ 0 w 214"/>
                  <a:gd name="T45" fmla="*/ 0 h 157"/>
                  <a:gd name="T46" fmla="*/ 0 w 214"/>
                  <a:gd name="T47" fmla="*/ 0 h 157"/>
                  <a:gd name="T48" fmla="*/ 0 w 214"/>
                  <a:gd name="T49" fmla="*/ 0 h 157"/>
                  <a:gd name="T50" fmla="*/ 0 w 214"/>
                  <a:gd name="T51" fmla="*/ 0 h 157"/>
                  <a:gd name="T52" fmla="*/ 0 w 214"/>
                  <a:gd name="T53" fmla="*/ 0 h 157"/>
                  <a:gd name="T54" fmla="*/ 0 w 214"/>
                  <a:gd name="T55" fmla="*/ 0 h 157"/>
                  <a:gd name="T56" fmla="*/ 0 w 214"/>
                  <a:gd name="T57" fmla="*/ 0 h 157"/>
                  <a:gd name="T58" fmla="*/ 0 w 214"/>
                  <a:gd name="T59" fmla="*/ 0 h 157"/>
                  <a:gd name="T60" fmla="*/ 0 w 214"/>
                  <a:gd name="T61" fmla="*/ 0 h 157"/>
                  <a:gd name="T62" fmla="*/ 0 w 214"/>
                  <a:gd name="T63" fmla="*/ 0 h 157"/>
                  <a:gd name="T64" fmla="*/ 0 w 214"/>
                  <a:gd name="T65" fmla="*/ 0 h 157"/>
                  <a:gd name="T66" fmla="*/ 0 w 214"/>
                  <a:gd name="T67" fmla="*/ 0 h 157"/>
                  <a:gd name="T68" fmla="*/ 0 w 214"/>
                  <a:gd name="T69" fmla="*/ 0 h 157"/>
                  <a:gd name="T70" fmla="*/ 0 w 214"/>
                  <a:gd name="T71" fmla="*/ 0 h 157"/>
                  <a:gd name="T72" fmla="*/ 0 w 214"/>
                  <a:gd name="T73" fmla="*/ 0 h 157"/>
                  <a:gd name="T74" fmla="*/ 0 w 214"/>
                  <a:gd name="T75" fmla="*/ 0 h 157"/>
                  <a:gd name="T76" fmla="*/ 0 w 214"/>
                  <a:gd name="T77" fmla="*/ 0 h 157"/>
                  <a:gd name="T78" fmla="*/ 0 w 214"/>
                  <a:gd name="T79" fmla="*/ 0 h 157"/>
                  <a:gd name="T80" fmla="*/ 0 w 214"/>
                  <a:gd name="T81" fmla="*/ 0 h 157"/>
                  <a:gd name="T82" fmla="*/ 0 w 214"/>
                  <a:gd name="T83" fmla="*/ 0 h 15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4" h="157">
                    <a:moveTo>
                      <a:pt x="108" y="0"/>
                    </a:moveTo>
                    <a:lnTo>
                      <a:pt x="101" y="0"/>
                    </a:lnTo>
                    <a:lnTo>
                      <a:pt x="97" y="0"/>
                    </a:lnTo>
                    <a:lnTo>
                      <a:pt x="91" y="1"/>
                    </a:lnTo>
                    <a:lnTo>
                      <a:pt x="86" y="1"/>
                    </a:lnTo>
                    <a:lnTo>
                      <a:pt x="81" y="2"/>
                    </a:lnTo>
                    <a:lnTo>
                      <a:pt x="75" y="3"/>
                    </a:lnTo>
                    <a:lnTo>
                      <a:pt x="69" y="4"/>
                    </a:lnTo>
                    <a:lnTo>
                      <a:pt x="65" y="7"/>
                    </a:lnTo>
                    <a:lnTo>
                      <a:pt x="60" y="8"/>
                    </a:lnTo>
                    <a:lnTo>
                      <a:pt x="56" y="9"/>
                    </a:lnTo>
                    <a:lnTo>
                      <a:pt x="51" y="11"/>
                    </a:lnTo>
                    <a:lnTo>
                      <a:pt x="46" y="12"/>
                    </a:lnTo>
                    <a:lnTo>
                      <a:pt x="41" y="16"/>
                    </a:lnTo>
                    <a:lnTo>
                      <a:pt x="38" y="18"/>
                    </a:lnTo>
                    <a:lnTo>
                      <a:pt x="33" y="20"/>
                    </a:lnTo>
                    <a:lnTo>
                      <a:pt x="30" y="24"/>
                    </a:lnTo>
                    <a:lnTo>
                      <a:pt x="26" y="26"/>
                    </a:lnTo>
                    <a:lnTo>
                      <a:pt x="23" y="29"/>
                    </a:lnTo>
                    <a:lnTo>
                      <a:pt x="18" y="33"/>
                    </a:lnTo>
                    <a:lnTo>
                      <a:pt x="16" y="36"/>
                    </a:lnTo>
                    <a:lnTo>
                      <a:pt x="13" y="40"/>
                    </a:lnTo>
                    <a:lnTo>
                      <a:pt x="10" y="43"/>
                    </a:lnTo>
                    <a:lnTo>
                      <a:pt x="8" y="46"/>
                    </a:lnTo>
                    <a:lnTo>
                      <a:pt x="7" y="51"/>
                    </a:lnTo>
                    <a:lnTo>
                      <a:pt x="5" y="54"/>
                    </a:lnTo>
                    <a:lnTo>
                      <a:pt x="4" y="58"/>
                    </a:lnTo>
                    <a:lnTo>
                      <a:pt x="2" y="62"/>
                    </a:lnTo>
                    <a:lnTo>
                      <a:pt x="1" y="66"/>
                    </a:lnTo>
                    <a:lnTo>
                      <a:pt x="0" y="70"/>
                    </a:lnTo>
                    <a:lnTo>
                      <a:pt x="0" y="74"/>
                    </a:lnTo>
                    <a:lnTo>
                      <a:pt x="0" y="78"/>
                    </a:lnTo>
                    <a:lnTo>
                      <a:pt x="0" y="81"/>
                    </a:lnTo>
                    <a:lnTo>
                      <a:pt x="0" y="85"/>
                    </a:lnTo>
                    <a:lnTo>
                      <a:pt x="1" y="89"/>
                    </a:lnTo>
                    <a:lnTo>
                      <a:pt x="2" y="94"/>
                    </a:lnTo>
                    <a:lnTo>
                      <a:pt x="4" y="97"/>
                    </a:lnTo>
                    <a:lnTo>
                      <a:pt x="5" y="101"/>
                    </a:lnTo>
                    <a:lnTo>
                      <a:pt x="7" y="105"/>
                    </a:lnTo>
                    <a:lnTo>
                      <a:pt x="8" y="109"/>
                    </a:lnTo>
                    <a:lnTo>
                      <a:pt x="10" y="112"/>
                    </a:lnTo>
                    <a:lnTo>
                      <a:pt x="13" y="117"/>
                    </a:lnTo>
                    <a:lnTo>
                      <a:pt x="16" y="119"/>
                    </a:lnTo>
                    <a:lnTo>
                      <a:pt x="18" y="122"/>
                    </a:lnTo>
                    <a:lnTo>
                      <a:pt x="23" y="126"/>
                    </a:lnTo>
                    <a:lnTo>
                      <a:pt x="26" y="129"/>
                    </a:lnTo>
                    <a:lnTo>
                      <a:pt x="29" y="133"/>
                    </a:lnTo>
                    <a:lnTo>
                      <a:pt x="32" y="135"/>
                    </a:lnTo>
                    <a:lnTo>
                      <a:pt x="36" y="138"/>
                    </a:lnTo>
                    <a:lnTo>
                      <a:pt x="40" y="139"/>
                    </a:lnTo>
                    <a:lnTo>
                      <a:pt x="44" y="143"/>
                    </a:lnTo>
                    <a:lnTo>
                      <a:pt x="49" y="144"/>
                    </a:lnTo>
                    <a:lnTo>
                      <a:pt x="55" y="146"/>
                    </a:lnTo>
                    <a:lnTo>
                      <a:pt x="59" y="150"/>
                    </a:lnTo>
                    <a:lnTo>
                      <a:pt x="64" y="151"/>
                    </a:lnTo>
                    <a:lnTo>
                      <a:pt x="68" y="153"/>
                    </a:lnTo>
                    <a:lnTo>
                      <a:pt x="74" y="154"/>
                    </a:lnTo>
                    <a:lnTo>
                      <a:pt x="80" y="155"/>
                    </a:lnTo>
                    <a:lnTo>
                      <a:pt x="85" y="155"/>
                    </a:lnTo>
                    <a:lnTo>
                      <a:pt x="90" y="156"/>
                    </a:lnTo>
                    <a:lnTo>
                      <a:pt x="95" y="157"/>
                    </a:lnTo>
                    <a:lnTo>
                      <a:pt x="100" y="157"/>
                    </a:lnTo>
                    <a:lnTo>
                      <a:pt x="106" y="157"/>
                    </a:lnTo>
                    <a:lnTo>
                      <a:pt x="112" y="157"/>
                    </a:lnTo>
                    <a:lnTo>
                      <a:pt x="117" y="157"/>
                    </a:lnTo>
                    <a:lnTo>
                      <a:pt x="123" y="156"/>
                    </a:lnTo>
                    <a:lnTo>
                      <a:pt x="127" y="155"/>
                    </a:lnTo>
                    <a:lnTo>
                      <a:pt x="133" y="155"/>
                    </a:lnTo>
                    <a:lnTo>
                      <a:pt x="139" y="154"/>
                    </a:lnTo>
                    <a:lnTo>
                      <a:pt x="144" y="153"/>
                    </a:lnTo>
                    <a:lnTo>
                      <a:pt x="149" y="151"/>
                    </a:lnTo>
                    <a:lnTo>
                      <a:pt x="153" y="150"/>
                    </a:lnTo>
                    <a:lnTo>
                      <a:pt x="158" y="147"/>
                    </a:lnTo>
                    <a:lnTo>
                      <a:pt x="162" y="145"/>
                    </a:lnTo>
                    <a:lnTo>
                      <a:pt x="168" y="144"/>
                    </a:lnTo>
                    <a:lnTo>
                      <a:pt x="173" y="140"/>
                    </a:lnTo>
                    <a:lnTo>
                      <a:pt x="176" y="138"/>
                    </a:lnTo>
                    <a:lnTo>
                      <a:pt x="180" y="136"/>
                    </a:lnTo>
                    <a:lnTo>
                      <a:pt x="184" y="133"/>
                    </a:lnTo>
                    <a:lnTo>
                      <a:pt x="188" y="130"/>
                    </a:lnTo>
                    <a:lnTo>
                      <a:pt x="192" y="127"/>
                    </a:lnTo>
                    <a:lnTo>
                      <a:pt x="196" y="123"/>
                    </a:lnTo>
                    <a:lnTo>
                      <a:pt x="199" y="120"/>
                    </a:lnTo>
                    <a:lnTo>
                      <a:pt x="202" y="117"/>
                    </a:lnTo>
                    <a:lnTo>
                      <a:pt x="204" y="113"/>
                    </a:lnTo>
                    <a:lnTo>
                      <a:pt x="207" y="110"/>
                    </a:lnTo>
                    <a:lnTo>
                      <a:pt x="208" y="105"/>
                    </a:lnTo>
                    <a:lnTo>
                      <a:pt x="210" y="102"/>
                    </a:lnTo>
                    <a:lnTo>
                      <a:pt x="211" y="98"/>
                    </a:lnTo>
                    <a:lnTo>
                      <a:pt x="212" y="95"/>
                    </a:lnTo>
                    <a:lnTo>
                      <a:pt x="213" y="91"/>
                    </a:lnTo>
                    <a:lnTo>
                      <a:pt x="214" y="86"/>
                    </a:lnTo>
                    <a:lnTo>
                      <a:pt x="214" y="83"/>
                    </a:lnTo>
                    <a:lnTo>
                      <a:pt x="214" y="78"/>
                    </a:lnTo>
                    <a:lnTo>
                      <a:pt x="214" y="75"/>
                    </a:lnTo>
                    <a:lnTo>
                      <a:pt x="214" y="71"/>
                    </a:lnTo>
                    <a:lnTo>
                      <a:pt x="213" y="67"/>
                    </a:lnTo>
                    <a:lnTo>
                      <a:pt x="212" y="62"/>
                    </a:lnTo>
                    <a:lnTo>
                      <a:pt x="211" y="59"/>
                    </a:lnTo>
                    <a:lnTo>
                      <a:pt x="210" y="55"/>
                    </a:lnTo>
                    <a:lnTo>
                      <a:pt x="208" y="51"/>
                    </a:lnTo>
                    <a:lnTo>
                      <a:pt x="207" y="47"/>
                    </a:lnTo>
                    <a:lnTo>
                      <a:pt x="204" y="44"/>
                    </a:lnTo>
                    <a:lnTo>
                      <a:pt x="202" y="40"/>
                    </a:lnTo>
                    <a:lnTo>
                      <a:pt x="199" y="37"/>
                    </a:lnTo>
                    <a:lnTo>
                      <a:pt x="196" y="34"/>
                    </a:lnTo>
                    <a:lnTo>
                      <a:pt x="192" y="30"/>
                    </a:lnTo>
                    <a:lnTo>
                      <a:pt x="188" y="27"/>
                    </a:lnTo>
                    <a:lnTo>
                      <a:pt x="185" y="24"/>
                    </a:lnTo>
                    <a:lnTo>
                      <a:pt x="182" y="21"/>
                    </a:lnTo>
                    <a:lnTo>
                      <a:pt x="177" y="18"/>
                    </a:lnTo>
                    <a:lnTo>
                      <a:pt x="174" y="17"/>
                    </a:lnTo>
                    <a:lnTo>
                      <a:pt x="169" y="13"/>
                    </a:lnTo>
                    <a:lnTo>
                      <a:pt x="163" y="12"/>
                    </a:lnTo>
                    <a:lnTo>
                      <a:pt x="159" y="10"/>
                    </a:lnTo>
                    <a:lnTo>
                      <a:pt x="154" y="8"/>
                    </a:lnTo>
                    <a:lnTo>
                      <a:pt x="150" y="7"/>
                    </a:lnTo>
                    <a:lnTo>
                      <a:pt x="145" y="4"/>
                    </a:lnTo>
                    <a:lnTo>
                      <a:pt x="140" y="3"/>
                    </a:lnTo>
                    <a:lnTo>
                      <a:pt x="134" y="2"/>
                    </a:lnTo>
                    <a:lnTo>
                      <a:pt x="128" y="1"/>
                    </a:lnTo>
                    <a:lnTo>
                      <a:pt x="124" y="1"/>
                    </a:lnTo>
                    <a:lnTo>
                      <a:pt x="118" y="0"/>
                    </a:lnTo>
                    <a:lnTo>
                      <a:pt x="114" y="0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" name="Freeform 111"/>
              <p:cNvSpPr>
                <a:spLocks/>
              </p:cNvSpPr>
              <p:nvPr/>
            </p:nvSpPr>
            <p:spPr bwMode="auto">
              <a:xfrm>
                <a:off x="3400" y="1485"/>
                <a:ext cx="42" cy="32"/>
              </a:xfrm>
              <a:custGeom>
                <a:avLst/>
                <a:gdLst>
                  <a:gd name="T0" fmla="*/ 0 w 210"/>
                  <a:gd name="T1" fmla="*/ 0 h 160"/>
                  <a:gd name="T2" fmla="*/ 0 w 210"/>
                  <a:gd name="T3" fmla="*/ 0 h 160"/>
                  <a:gd name="T4" fmla="*/ 0 w 210"/>
                  <a:gd name="T5" fmla="*/ 0 h 160"/>
                  <a:gd name="T6" fmla="*/ 0 w 210"/>
                  <a:gd name="T7" fmla="*/ 0 h 160"/>
                  <a:gd name="T8" fmla="*/ 0 w 210"/>
                  <a:gd name="T9" fmla="*/ 0 h 160"/>
                  <a:gd name="T10" fmla="*/ 0 w 210"/>
                  <a:gd name="T11" fmla="*/ 0 h 160"/>
                  <a:gd name="T12" fmla="*/ 0 w 210"/>
                  <a:gd name="T13" fmla="*/ 0 h 160"/>
                  <a:gd name="T14" fmla="*/ 0 w 210"/>
                  <a:gd name="T15" fmla="*/ 0 h 160"/>
                  <a:gd name="T16" fmla="*/ 0 w 210"/>
                  <a:gd name="T17" fmla="*/ 0 h 160"/>
                  <a:gd name="T18" fmla="*/ 0 w 210"/>
                  <a:gd name="T19" fmla="*/ 0 h 160"/>
                  <a:gd name="T20" fmla="*/ 0 w 210"/>
                  <a:gd name="T21" fmla="*/ 0 h 160"/>
                  <a:gd name="T22" fmla="*/ 0 w 210"/>
                  <a:gd name="T23" fmla="*/ 0 h 160"/>
                  <a:gd name="T24" fmla="*/ 0 w 210"/>
                  <a:gd name="T25" fmla="*/ 0 h 160"/>
                  <a:gd name="T26" fmla="*/ 0 w 210"/>
                  <a:gd name="T27" fmla="*/ 0 h 160"/>
                  <a:gd name="T28" fmla="*/ 0 w 210"/>
                  <a:gd name="T29" fmla="*/ 0 h 160"/>
                  <a:gd name="T30" fmla="*/ 0 w 210"/>
                  <a:gd name="T31" fmla="*/ 0 h 160"/>
                  <a:gd name="T32" fmla="*/ 0 w 210"/>
                  <a:gd name="T33" fmla="*/ 0 h 160"/>
                  <a:gd name="T34" fmla="*/ 0 w 210"/>
                  <a:gd name="T35" fmla="*/ 0 h 160"/>
                  <a:gd name="T36" fmla="*/ 0 w 210"/>
                  <a:gd name="T37" fmla="*/ 0 h 160"/>
                  <a:gd name="T38" fmla="*/ 0 w 210"/>
                  <a:gd name="T39" fmla="*/ 0 h 160"/>
                  <a:gd name="T40" fmla="*/ 0 w 210"/>
                  <a:gd name="T41" fmla="*/ 0 h 160"/>
                  <a:gd name="T42" fmla="*/ 0 w 210"/>
                  <a:gd name="T43" fmla="*/ 0 h 160"/>
                  <a:gd name="T44" fmla="*/ 0 w 210"/>
                  <a:gd name="T45" fmla="*/ 0 h 160"/>
                  <a:gd name="T46" fmla="*/ 0 w 210"/>
                  <a:gd name="T47" fmla="*/ 0 h 160"/>
                  <a:gd name="T48" fmla="*/ 0 w 210"/>
                  <a:gd name="T49" fmla="*/ 0 h 160"/>
                  <a:gd name="T50" fmla="*/ 0 w 210"/>
                  <a:gd name="T51" fmla="*/ 0 h 160"/>
                  <a:gd name="T52" fmla="*/ 0 w 210"/>
                  <a:gd name="T53" fmla="*/ 0 h 160"/>
                  <a:gd name="T54" fmla="*/ 0 w 210"/>
                  <a:gd name="T55" fmla="*/ 0 h 160"/>
                  <a:gd name="T56" fmla="*/ 0 w 210"/>
                  <a:gd name="T57" fmla="*/ 0 h 160"/>
                  <a:gd name="T58" fmla="*/ 0 w 210"/>
                  <a:gd name="T59" fmla="*/ 0 h 160"/>
                  <a:gd name="T60" fmla="*/ 0 w 210"/>
                  <a:gd name="T61" fmla="*/ 0 h 160"/>
                  <a:gd name="T62" fmla="*/ 0 w 210"/>
                  <a:gd name="T63" fmla="*/ 0 h 160"/>
                  <a:gd name="T64" fmla="*/ 0 w 210"/>
                  <a:gd name="T65" fmla="*/ 0 h 160"/>
                  <a:gd name="T66" fmla="*/ 0 w 210"/>
                  <a:gd name="T67" fmla="*/ 0 h 160"/>
                  <a:gd name="T68" fmla="*/ 0 w 210"/>
                  <a:gd name="T69" fmla="*/ 0 h 160"/>
                  <a:gd name="T70" fmla="*/ 0 w 210"/>
                  <a:gd name="T71" fmla="*/ 0 h 160"/>
                  <a:gd name="T72" fmla="*/ 0 w 210"/>
                  <a:gd name="T73" fmla="*/ 0 h 160"/>
                  <a:gd name="T74" fmla="*/ 0 w 210"/>
                  <a:gd name="T75" fmla="*/ 0 h 160"/>
                  <a:gd name="T76" fmla="*/ 0 w 210"/>
                  <a:gd name="T77" fmla="*/ 0 h 160"/>
                  <a:gd name="T78" fmla="*/ 0 w 210"/>
                  <a:gd name="T79" fmla="*/ 0 h 160"/>
                  <a:gd name="T80" fmla="*/ 0 w 210"/>
                  <a:gd name="T81" fmla="*/ 0 h 160"/>
                  <a:gd name="T82" fmla="*/ 0 w 210"/>
                  <a:gd name="T83" fmla="*/ 0 h 16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0" h="160">
                    <a:moveTo>
                      <a:pt x="105" y="0"/>
                    </a:moveTo>
                    <a:lnTo>
                      <a:pt x="99" y="0"/>
                    </a:lnTo>
                    <a:lnTo>
                      <a:pt x="94" y="0"/>
                    </a:lnTo>
                    <a:lnTo>
                      <a:pt x="90" y="1"/>
                    </a:lnTo>
                    <a:lnTo>
                      <a:pt x="84" y="2"/>
                    </a:lnTo>
                    <a:lnTo>
                      <a:pt x="80" y="3"/>
                    </a:lnTo>
                    <a:lnTo>
                      <a:pt x="73" y="5"/>
                    </a:lnTo>
                    <a:lnTo>
                      <a:pt x="68" y="6"/>
                    </a:lnTo>
                    <a:lnTo>
                      <a:pt x="64" y="7"/>
                    </a:lnTo>
                    <a:lnTo>
                      <a:pt x="59" y="9"/>
                    </a:lnTo>
                    <a:lnTo>
                      <a:pt x="55" y="10"/>
                    </a:lnTo>
                    <a:lnTo>
                      <a:pt x="50" y="11"/>
                    </a:lnTo>
                    <a:lnTo>
                      <a:pt x="45" y="14"/>
                    </a:lnTo>
                    <a:lnTo>
                      <a:pt x="41" y="17"/>
                    </a:lnTo>
                    <a:lnTo>
                      <a:pt x="37" y="19"/>
                    </a:lnTo>
                    <a:lnTo>
                      <a:pt x="33" y="22"/>
                    </a:lnTo>
                    <a:lnTo>
                      <a:pt x="29" y="24"/>
                    </a:lnTo>
                    <a:lnTo>
                      <a:pt x="25" y="28"/>
                    </a:lnTo>
                    <a:lnTo>
                      <a:pt x="23" y="31"/>
                    </a:lnTo>
                    <a:lnTo>
                      <a:pt x="18" y="33"/>
                    </a:lnTo>
                    <a:lnTo>
                      <a:pt x="15" y="37"/>
                    </a:lnTo>
                    <a:lnTo>
                      <a:pt x="13" y="41"/>
                    </a:lnTo>
                    <a:lnTo>
                      <a:pt x="11" y="44"/>
                    </a:lnTo>
                    <a:lnTo>
                      <a:pt x="8" y="48"/>
                    </a:lnTo>
                    <a:lnTo>
                      <a:pt x="7" y="51"/>
                    </a:lnTo>
                    <a:lnTo>
                      <a:pt x="5" y="56"/>
                    </a:lnTo>
                    <a:lnTo>
                      <a:pt x="4" y="60"/>
                    </a:lnTo>
                    <a:lnTo>
                      <a:pt x="3" y="63"/>
                    </a:lnTo>
                    <a:lnTo>
                      <a:pt x="1" y="67"/>
                    </a:lnTo>
                    <a:lnTo>
                      <a:pt x="0" y="71"/>
                    </a:lnTo>
                    <a:lnTo>
                      <a:pt x="0" y="76"/>
                    </a:lnTo>
                    <a:lnTo>
                      <a:pt x="0" y="79"/>
                    </a:lnTo>
                    <a:lnTo>
                      <a:pt x="0" y="83"/>
                    </a:lnTo>
                    <a:lnTo>
                      <a:pt x="0" y="88"/>
                    </a:lnTo>
                    <a:lnTo>
                      <a:pt x="1" y="92"/>
                    </a:lnTo>
                    <a:lnTo>
                      <a:pt x="3" y="95"/>
                    </a:lnTo>
                    <a:lnTo>
                      <a:pt x="4" y="99"/>
                    </a:lnTo>
                    <a:lnTo>
                      <a:pt x="5" y="103"/>
                    </a:lnTo>
                    <a:lnTo>
                      <a:pt x="7" y="108"/>
                    </a:lnTo>
                    <a:lnTo>
                      <a:pt x="8" y="111"/>
                    </a:lnTo>
                    <a:lnTo>
                      <a:pt x="11" y="114"/>
                    </a:lnTo>
                    <a:lnTo>
                      <a:pt x="13" y="118"/>
                    </a:lnTo>
                    <a:lnTo>
                      <a:pt x="15" y="121"/>
                    </a:lnTo>
                    <a:lnTo>
                      <a:pt x="18" y="126"/>
                    </a:lnTo>
                    <a:lnTo>
                      <a:pt x="23" y="128"/>
                    </a:lnTo>
                    <a:lnTo>
                      <a:pt x="24" y="132"/>
                    </a:lnTo>
                    <a:lnTo>
                      <a:pt x="28" y="135"/>
                    </a:lnTo>
                    <a:lnTo>
                      <a:pt x="32" y="137"/>
                    </a:lnTo>
                    <a:lnTo>
                      <a:pt x="35" y="139"/>
                    </a:lnTo>
                    <a:lnTo>
                      <a:pt x="40" y="143"/>
                    </a:lnTo>
                    <a:lnTo>
                      <a:pt x="43" y="145"/>
                    </a:lnTo>
                    <a:lnTo>
                      <a:pt x="48" y="147"/>
                    </a:lnTo>
                    <a:lnTo>
                      <a:pt x="54" y="149"/>
                    </a:lnTo>
                    <a:lnTo>
                      <a:pt x="58" y="152"/>
                    </a:lnTo>
                    <a:lnTo>
                      <a:pt x="63" y="154"/>
                    </a:lnTo>
                    <a:lnTo>
                      <a:pt x="67" y="155"/>
                    </a:lnTo>
                    <a:lnTo>
                      <a:pt x="72" y="156"/>
                    </a:lnTo>
                    <a:lnTo>
                      <a:pt x="79" y="158"/>
                    </a:lnTo>
                    <a:lnTo>
                      <a:pt x="83" y="159"/>
                    </a:lnTo>
                    <a:lnTo>
                      <a:pt x="89" y="160"/>
                    </a:lnTo>
                    <a:lnTo>
                      <a:pt x="93" y="160"/>
                    </a:lnTo>
                    <a:lnTo>
                      <a:pt x="98" y="160"/>
                    </a:lnTo>
                    <a:lnTo>
                      <a:pt x="104" y="160"/>
                    </a:lnTo>
                    <a:lnTo>
                      <a:pt x="110" y="160"/>
                    </a:lnTo>
                    <a:lnTo>
                      <a:pt x="115" y="160"/>
                    </a:lnTo>
                    <a:lnTo>
                      <a:pt x="119" y="160"/>
                    </a:lnTo>
                    <a:lnTo>
                      <a:pt x="125" y="159"/>
                    </a:lnTo>
                    <a:lnTo>
                      <a:pt x="130" y="158"/>
                    </a:lnTo>
                    <a:lnTo>
                      <a:pt x="136" y="156"/>
                    </a:lnTo>
                    <a:lnTo>
                      <a:pt x="141" y="155"/>
                    </a:lnTo>
                    <a:lnTo>
                      <a:pt x="145" y="154"/>
                    </a:lnTo>
                    <a:lnTo>
                      <a:pt x="150" y="152"/>
                    </a:lnTo>
                    <a:lnTo>
                      <a:pt x="155" y="150"/>
                    </a:lnTo>
                    <a:lnTo>
                      <a:pt x="159" y="149"/>
                    </a:lnTo>
                    <a:lnTo>
                      <a:pt x="165" y="146"/>
                    </a:lnTo>
                    <a:lnTo>
                      <a:pt x="168" y="143"/>
                    </a:lnTo>
                    <a:lnTo>
                      <a:pt x="173" y="141"/>
                    </a:lnTo>
                    <a:lnTo>
                      <a:pt x="176" y="138"/>
                    </a:lnTo>
                    <a:lnTo>
                      <a:pt x="181" y="136"/>
                    </a:lnTo>
                    <a:lnTo>
                      <a:pt x="184" y="132"/>
                    </a:lnTo>
                    <a:lnTo>
                      <a:pt x="187" y="129"/>
                    </a:lnTo>
                    <a:lnTo>
                      <a:pt x="191" y="127"/>
                    </a:lnTo>
                    <a:lnTo>
                      <a:pt x="195" y="122"/>
                    </a:lnTo>
                    <a:lnTo>
                      <a:pt x="198" y="119"/>
                    </a:lnTo>
                    <a:lnTo>
                      <a:pt x="200" y="116"/>
                    </a:lnTo>
                    <a:lnTo>
                      <a:pt x="202" y="112"/>
                    </a:lnTo>
                    <a:lnTo>
                      <a:pt x="203" y="109"/>
                    </a:lnTo>
                    <a:lnTo>
                      <a:pt x="206" y="104"/>
                    </a:lnTo>
                    <a:lnTo>
                      <a:pt x="207" y="100"/>
                    </a:lnTo>
                    <a:lnTo>
                      <a:pt x="208" y="96"/>
                    </a:lnTo>
                    <a:lnTo>
                      <a:pt x="209" y="93"/>
                    </a:lnTo>
                    <a:lnTo>
                      <a:pt x="210" y="88"/>
                    </a:lnTo>
                    <a:lnTo>
                      <a:pt x="210" y="84"/>
                    </a:lnTo>
                    <a:lnTo>
                      <a:pt x="210" y="80"/>
                    </a:lnTo>
                    <a:lnTo>
                      <a:pt x="210" y="77"/>
                    </a:lnTo>
                    <a:lnTo>
                      <a:pt x="210" y="71"/>
                    </a:lnTo>
                    <a:lnTo>
                      <a:pt x="209" y="68"/>
                    </a:lnTo>
                    <a:lnTo>
                      <a:pt x="208" y="65"/>
                    </a:lnTo>
                    <a:lnTo>
                      <a:pt x="207" y="61"/>
                    </a:lnTo>
                    <a:lnTo>
                      <a:pt x="206" y="57"/>
                    </a:lnTo>
                    <a:lnTo>
                      <a:pt x="203" y="52"/>
                    </a:lnTo>
                    <a:lnTo>
                      <a:pt x="202" y="49"/>
                    </a:lnTo>
                    <a:lnTo>
                      <a:pt x="200" y="45"/>
                    </a:lnTo>
                    <a:lnTo>
                      <a:pt x="198" y="42"/>
                    </a:lnTo>
                    <a:lnTo>
                      <a:pt x="195" y="39"/>
                    </a:lnTo>
                    <a:lnTo>
                      <a:pt x="191" y="34"/>
                    </a:lnTo>
                    <a:lnTo>
                      <a:pt x="187" y="32"/>
                    </a:lnTo>
                    <a:lnTo>
                      <a:pt x="185" y="28"/>
                    </a:lnTo>
                    <a:lnTo>
                      <a:pt x="182" y="25"/>
                    </a:lnTo>
                    <a:lnTo>
                      <a:pt x="177" y="23"/>
                    </a:lnTo>
                    <a:lnTo>
                      <a:pt x="174" y="20"/>
                    </a:lnTo>
                    <a:lnTo>
                      <a:pt x="169" y="17"/>
                    </a:lnTo>
                    <a:lnTo>
                      <a:pt x="166" y="15"/>
                    </a:lnTo>
                    <a:lnTo>
                      <a:pt x="160" y="12"/>
                    </a:lnTo>
                    <a:lnTo>
                      <a:pt x="156" y="11"/>
                    </a:lnTo>
                    <a:lnTo>
                      <a:pt x="151" y="9"/>
                    </a:lnTo>
                    <a:lnTo>
                      <a:pt x="147" y="7"/>
                    </a:lnTo>
                    <a:lnTo>
                      <a:pt x="142" y="6"/>
                    </a:lnTo>
                    <a:lnTo>
                      <a:pt x="138" y="5"/>
                    </a:lnTo>
                    <a:lnTo>
                      <a:pt x="131" y="3"/>
                    </a:lnTo>
                    <a:lnTo>
                      <a:pt x="126" y="2"/>
                    </a:lnTo>
                    <a:lnTo>
                      <a:pt x="121" y="1"/>
                    </a:lnTo>
                    <a:lnTo>
                      <a:pt x="116" y="0"/>
                    </a:lnTo>
                    <a:lnTo>
                      <a:pt x="111" y="0"/>
                    </a:lnTo>
                    <a:lnTo>
                      <a:pt x="105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4" name="Freeform 112"/>
              <p:cNvSpPr>
                <a:spLocks/>
              </p:cNvSpPr>
              <p:nvPr/>
            </p:nvSpPr>
            <p:spPr bwMode="auto">
              <a:xfrm>
                <a:off x="3400" y="1500"/>
                <a:ext cx="43" cy="237"/>
              </a:xfrm>
              <a:custGeom>
                <a:avLst/>
                <a:gdLst>
                  <a:gd name="T0" fmla="*/ 0 w 216"/>
                  <a:gd name="T1" fmla="*/ 0 h 1185"/>
                  <a:gd name="T2" fmla="*/ 0 w 216"/>
                  <a:gd name="T3" fmla="*/ 0 h 1185"/>
                  <a:gd name="T4" fmla="*/ 0 w 216"/>
                  <a:gd name="T5" fmla="*/ 0 h 1185"/>
                  <a:gd name="T6" fmla="*/ 0 w 216"/>
                  <a:gd name="T7" fmla="*/ 0 h 1185"/>
                  <a:gd name="T8" fmla="*/ 0 w 216"/>
                  <a:gd name="T9" fmla="*/ 0 h 1185"/>
                  <a:gd name="T10" fmla="*/ 0 w 216"/>
                  <a:gd name="T11" fmla="*/ 0 h 1185"/>
                  <a:gd name="T12" fmla="*/ 0 w 216"/>
                  <a:gd name="T13" fmla="*/ 0 h 1185"/>
                  <a:gd name="T14" fmla="*/ 0 w 216"/>
                  <a:gd name="T15" fmla="*/ 0 h 1185"/>
                  <a:gd name="T16" fmla="*/ 0 w 216"/>
                  <a:gd name="T17" fmla="*/ 0 h 1185"/>
                  <a:gd name="T18" fmla="*/ 0 w 216"/>
                  <a:gd name="T19" fmla="*/ 0 h 1185"/>
                  <a:gd name="T20" fmla="*/ 0 w 216"/>
                  <a:gd name="T21" fmla="*/ 0 h 1185"/>
                  <a:gd name="T22" fmla="*/ 0 w 216"/>
                  <a:gd name="T23" fmla="*/ 0 h 1185"/>
                  <a:gd name="T24" fmla="*/ 0 w 216"/>
                  <a:gd name="T25" fmla="*/ 0 h 1185"/>
                  <a:gd name="T26" fmla="*/ 0 w 216"/>
                  <a:gd name="T27" fmla="*/ 0 h 1185"/>
                  <a:gd name="T28" fmla="*/ 0 w 216"/>
                  <a:gd name="T29" fmla="*/ 0 h 1185"/>
                  <a:gd name="T30" fmla="*/ 0 w 216"/>
                  <a:gd name="T31" fmla="*/ 0 h 1185"/>
                  <a:gd name="T32" fmla="*/ 0 w 216"/>
                  <a:gd name="T33" fmla="*/ 0 h 1185"/>
                  <a:gd name="T34" fmla="*/ 0 w 216"/>
                  <a:gd name="T35" fmla="*/ 0 h 1185"/>
                  <a:gd name="T36" fmla="*/ 0 w 216"/>
                  <a:gd name="T37" fmla="*/ 0 h 1185"/>
                  <a:gd name="T38" fmla="*/ 0 w 216"/>
                  <a:gd name="T39" fmla="*/ 0 h 1185"/>
                  <a:gd name="T40" fmla="*/ 0 w 216"/>
                  <a:gd name="T41" fmla="*/ 0 h 1185"/>
                  <a:gd name="T42" fmla="*/ 0 w 216"/>
                  <a:gd name="T43" fmla="*/ 0 h 1185"/>
                  <a:gd name="T44" fmla="*/ 0 w 216"/>
                  <a:gd name="T45" fmla="*/ 0 h 1185"/>
                  <a:gd name="T46" fmla="*/ 0 w 216"/>
                  <a:gd name="T47" fmla="*/ 0 h 1185"/>
                  <a:gd name="T48" fmla="*/ 0 w 216"/>
                  <a:gd name="T49" fmla="*/ 0 h 1185"/>
                  <a:gd name="T50" fmla="*/ 0 w 216"/>
                  <a:gd name="T51" fmla="*/ 0 h 1185"/>
                  <a:gd name="T52" fmla="*/ 0 w 216"/>
                  <a:gd name="T53" fmla="*/ 0 h 1185"/>
                  <a:gd name="T54" fmla="*/ 0 w 216"/>
                  <a:gd name="T55" fmla="*/ 0 h 1185"/>
                  <a:gd name="T56" fmla="*/ 0 w 216"/>
                  <a:gd name="T57" fmla="*/ 0 h 1185"/>
                  <a:gd name="T58" fmla="*/ 0 w 216"/>
                  <a:gd name="T59" fmla="*/ 0 h 1185"/>
                  <a:gd name="T60" fmla="*/ 0 w 216"/>
                  <a:gd name="T61" fmla="*/ 0 h 1185"/>
                  <a:gd name="T62" fmla="*/ 0 w 216"/>
                  <a:gd name="T63" fmla="*/ 0 h 1185"/>
                  <a:gd name="T64" fmla="*/ 0 w 216"/>
                  <a:gd name="T65" fmla="*/ 0 h 1185"/>
                  <a:gd name="T66" fmla="*/ 0 w 216"/>
                  <a:gd name="T67" fmla="*/ 0 h 1185"/>
                  <a:gd name="T68" fmla="*/ 0 w 216"/>
                  <a:gd name="T69" fmla="*/ 0 h 1185"/>
                  <a:gd name="T70" fmla="*/ 0 w 216"/>
                  <a:gd name="T71" fmla="*/ 0 h 1185"/>
                  <a:gd name="T72" fmla="*/ 0 w 216"/>
                  <a:gd name="T73" fmla="*/ 0 h 1185"/>
                  <a:gd name="T74" fmla="*/ 0 w 216"/>
                  <a:gd name="T75" fmla="*/ 0 h 1185"/>
                  <a:gd name="T76" fmla="*/ 0 w 216"/>
                  <a:gd name="T77" fmla="*/ 0 h 1185"/>
                  <a:gd name="T78" fmla="*/ 0 w 216"/>
                  <a:gd name="T79" fmla="*/ 0 h 1185"/>
                  <a:gd name="T80" fmla="*/ 0 w 216"/>
                  <a:gd name="T81" fmla="*/ 0 h 1185"/>
                  <a:gd name="T82" fmla="*/ 0 w 216"/>
                  <a:gd name="T83" fmla="*/ 0 h 1185"/>
                  <a:gd name="T84" fmla="*/ 0 w 216"/>
                  <a:gd name="T85" fmla="*/ 0 h 1185"/>
                  <a:gd name="T86" fmla="*/ 0 w 216"/>
                  <a:gd name="T87" fmla="*/ 0 h 1185"/>
                  <a:gd name="T88" fmla="*/ 0 w 216"/>
                  <a:gd name="T89" fmla="*/ 0 h 1185"/>
                  <a:gd name="T90" fmla="*/ 0 w 216"/>
                  <a:gd name="T91" fmla="*/ 0 h 1185"/>
                  <a:gd name="T92" fmla="*/ 0 w 216"/>
                  <a:gd name="T93" fmla="*/ 0 h 1185"/>
                  <a:gd name="T94" fmla="*/ 0 w 216"/>
                  <a:gd name="T95" fmla="*/ 0 h 1185"/>
                  <a:gd name="T96" fmla="*/ 0 w 216"/>
                  <a:gd name="T97" fmla="*/ 0 h 1185"/>
                  <a:gd name="T98" fmla="*/ 0 w 216"/>
                  <a:gd name="T99" fmla="*/ 0 h 1185"/>
                  <a:gd name="T100" fmla="*/ 0 w 216"/>
                  <a:gd name="T101" fmla="*/ 0 h 1185"/>
                  <a:gd name="T102" fmla="*/ 0 w 216"/>
                  <a:gd name="T103" fmla="*/ 0 h 1185"/>
                  <a:gd name="T104" fmla="*/ 0 w 216"/>
                  <a:gd name="T105" fmla="*/ 0 h 1185"/>
                  <a:gd name="T106" fmla="*/ 0 w 216"/>
                  <a:gd name="T107" fmla="*/ 0 h 1185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216" h="1185">
                    <a:moveTo>
                      <a:pt x="175" y="1185"/>
                    </a:moveTo>
                    <a:lnTo>
                      <a:pt x="175" y="1185"/>
                    </a:lnTo>
                    <a:lnTo>
                      <a:pt x="177" y="1185"/>
                    </a:lnTo>
                    <a:lnTo>
                      <a:pt x="179" y="1185"/>
                    </a:lnTo>
                    <a:lnTo>
                      <a:pt x="182" y="1184"/>
                    </a:lnTo>
                    <a:lnTo>
                      <a:pt x="184" y="1184"/>
                    </a:lnTo>
                    <a:lnTo>
                      <a:pt x="186" y="1184"/>
                    </a:lnTo>
                    <a:lnTo>
                      <a:pt x="188" y="1182"/>
                    </a:lnTo>
                    <a:lnTo>
                      <a:pt x="191" y="1181"/>
                    </a:lnTo>
                    <a:lnTo>
                      <a:pt x="192" y="1180"/>
                    </a:lnTo>
                    <a:lnTo>
                      <a:pt x="195" y="1179"/>
                    </a:lnTo>
                    <a:lnTo>
                      <a:pt x="197" y="1179"/>
                    </a:lnTo>
                    <a:lnTo>
                      <a:pt x="199" y="1178"/>
                    </a:lnTo>
                    <a:lnTo>
                      <a:pt x="200" y="1177"/>
                    </a:lnTo>
                    <a:lnTo>
                      <a:pt x="202" y="1176"/>
                    </a:lnTo>
                    <a:lnTo>
                      <a:pt x="203" y="1173"/>
                    </a:lnTo>
                    <a:lnTo>
                      <a:pt x="204" y="1173"/>
                    </a:lnTo>
                    <a:lnTo>
                      <a:pt x="205" y="1171"/>
                    </a:lnTo>
                    <a:lnTo>
                      <a:pt x="207" y="1169"/>
                    </a:lnTo>
                    <a:lnTo>
                      <a:pt x="208" y="1169"/>
                    </a:lnTo>
                    <a:lnTo>
                      <a:pt x="208" y="1167"/>
                    </a:lnTo>
                    <a:lnTo>
                      <a:pt x="209" y="1164"/>
                    </a:lnTo>
                    <a:lnTo>
                      <a:pt x="209" y="1163"/>
                    </a:lnTo>
                    <a:lnTo>
                      <a:pt x="210" y="1161"/>
                    </a:lnTo>
                    <a:lnTo>
                      <a:pt x="210" y="1159"/>
                    </a:lnTo>
                    <a:lnTo>
                      <a:pt x="210" y="1157"/>
                    </a:lnTo>
                    <a:lnTo>
                      <a:pt x="216" y="28"/>
                    </a:lnTo>
                    <a:lnTo>
                      <a:pt x="216" y="27"/>
                    </a:lnTo>
                    <a:lnTo>
                      <a:pt x="216" y="25"/>
                    </a:lnTo>
                    <a:lnTo>
                      <a:pt x="214" y="23"/>
                    </a:lnTo>
                    <a:lnTo>
                      <a:pt x="214" y="21"/>
                    </a:lnTo>
                    <a:lnTo>
                      <a:pt x="213" y="19"/>
                    </a:lnTo>
                    <a:lnTo>
                      <a:pt x="213" y="18"/>
                    </a:lnTo>
                    <a:lnTo>
                      <a:pt x="212" y="16"/>
                    </a:lnTo>
                    <a:lnTo>
                      <a:pt x="211" y="15"/>
                    </a:lnTo>
                    <a:lnTo>
                      <a:pt x="210" y="12"/>
                    </a:lnTo>
                    <a:lnTo>
                      <a:pt x="209" y="11"/>
                    </a:lnTo>
                    <a:lnTo>
                      <a:pt x="208" y="10"/>
                    </a:lnTo>
                    <a:lnTo>
                      <a:pt x="205" y="9"/>
                    </a:lnTo>
                    <a:lnTo>
                      <a:pt x="204" y="7"/>
                    </a:lnTo>
                    <a:lnTo>
                      <a:pt x="203" y="7"/>
                    </a:lnTo>
                    <a:lnTo>
                      <a:pt x="201" y="6"/>
                    </a:lnTo>
                    <a:lnTo>
                      <a:pt x="199" y="4"/>
                    </a:lnTo>
                    <a:lnTo>
                      <a:pt x="197" y="3"/>
                    </a:lnTo>
                    <a:lnTo>
                      <a:pt x="195" y="2"/>
                    </a:lnTo>
                    <a:lnTo>
                      <a:pt x="192" y="2"/>
                    </a:lnTo>
                    <a:lnTo>
                      <a:pt x="190" y="1"/>
                    </a:lnTo>
                    <a:lnTo>
                      <a:pt x="187" y="1"/>
                    </a:lnTo>
                    <a:lnTo>
                      <a:pt x="185" y="1"/>
                    </a:lnTo>
                    <a:lnTo>
                      <a:pt x="183" y="1"/>
                    </a:lnTo>
                    <a:lnTo>
                      <a:pt x="180" y="1"/>
                    </a:lnTo>
                    <a:lnTo>
                      <a:pt x="41" y="0"/>
                    </a:lnTo>
                    <a:lnTo>
                      <a:pt x="39" y="0"/>
                    </a:lnTo>
                    <a:lnTo>
                      <a:pt x="36" y="0"/>
                    </a:lnTo>
                    <a:lnTo>
                      <a:pt x="34" y="1"/>
                    </a:lnTo>
                    <a:lnTo>
                      <a:pt x="32" y="1"/>
                    </a:lnTo>
                    <a:lnTo>
                      <a:pt x="30" y="1"/>
                    </a:lnTo>
                    <a:lnTo>
                      <a:pt x="27" y="1"/>
                    </a:lnTo>
                    <a:lnTo>
                      <a:pt x="25" y="2"/>
                    </a:lnTo>
                    <a:lnTo>
                      <a:pt x="24" y="3"/>
                    </a:lnTo>
                    <a:lnTo>
                      <a:pt x="22" y="4"/>
                    </a:lnTo>
                    <a:lnTo>
                      <a:pt x="18" y="6"/>
                    </a:lnTo>
                    <a:lnTo>
                      <a:pt x="17" y="7"/>
                    </a:lnTo>
                    <a:lnTo>
                      <a:pt x="16" y="8"/>
                    </a:lnTo>
                    <a:lnTo>
                      <a:pt x="14" y="9"/>
                    </a:lnTo>
                    <a:lnTo>
                      <a:pt x="13" y="10"/>
                    </a:lnTo>
                    <a:lnTo>
                      <a:pt x="12" y="12"/>
                    </a:lnTo>
                    <a:lnTo>
                      <a:pt x="10" y="14"/>
                    </a:lnTo>
                    <a:lnTo>
                      <a:pt x="9" y="15"/>
                    </a:lnTo>
                    <a:lnTo>
                      <a:pt x="8" y="17"/>
                    </a:lnTo>
                    <a:lnTo>
                      <a:pt x="8" y="18"/>
                    </a:lnTo>
                    <a:lnTo>
                      <a:pt x="7" y="20"/>
                    </a:lnTo>
                    <a:lnTo>
                      <a:pt x="7" y="23"/>
                    </a:lnTo>
                    <a:lnTo>
                      <a:pt x="6" y="24"/>
                    </a:lnTo>
                    <a:lnTo>
                      <a:pt x="6" y="26"/>
                    </a:lnTo>
                    <a:lnTo>
                      <a:pt x="6" y="28"/>
                    </a:lnTo>
                    <a:lnTo>
                      <a:pt x="0" y="1156"/>
                    </a:lnTo>
                    <a:lnTo>
                      <a:pt x="0" y="1157"/>
                    </a:lnTo>
                    <a:lnTo>
                      <a:pt x="0" y="1160"/>
                    </a:lnTo>
                    <a:lnTo>
                      <a:pt x="1" y="1162"/>
                    </a:lnTo>
                    <a:lnTo>
                      <a:pt x="1" y="1163"/>
                    </a:lnTo>
                    <a:lnTo>
                      <a:pt x="2" y="1165"/>
                    </a:lnTo>
                    <a:lnTo>
                      <a:pt x="2" y="1168"/>
                    </a:lnTo>
                    <a:lnTo>
                      <a:pt x="4" y="1169"/>
                    </a:lnTo>
                    <a:lnTo>
                      <a:pt x="5" y="1170"/>
                    </a:lnTo>
                    <a:lnTo>
                      <a:pt x="6" y="1172"/>
                    </a:lnTo>
                    <a:lnTo>
                      <a:pt x="7" y="1173"/>
                    </a:lnTo>
                    <a:lnTo>
                      <a:pt x="8" y="1174"/>
                    </a:lnTo>
                    <a:lnTo>
                      <a:pt x="10" y="1176"/>
                    </a:lnTo>
                    <a:lnTo>
                      <a:pt x="12" y="1177"/>
                    </a:lnTo>
                    <a:lnTo>
                      <a:pt x="13" y="1178"/>
                    </a:lnTo>
                    <a:lnTo>
                      <a:pt x="15" y="1179"/>
                    </a:lnTo>
                    <a:lnTo>
                      <a:pt x="17" y="1179"/>
                    </a:lnTo>
                    <a:lnTo>
                      <a:pt x="18" y="1180"/>
                    </a:lnTo>
                    <a:lnTo>
                      <a:pt x="22" y="1181"/>
                    </a:lnTo>
                    <a:lnTo>
                      <a:pt x="24" y="1182"/>
                    </a:lnTo>
                    <a:lnTo>
                      <a:pt x="26" y="1182"/>
                    </a:lnTo>
                    <a:lnTo>
                      <a:pt x="29" y="1182"/>
                    </a:lnTo>
                    <a:lnTo>
                      <a:pt x="31" y="1184"/>
                    </a:lnTo>
                    <a:lnTo>
                      <a:pt x="33" y="1184"/>
                    </a:lnTo>
                    <a:lnTo>
                      <a:pt x="35" y="1184"/>
                    </a:lnTo>
                    <a:lnTo>
                      <a:pt x="175" y="11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5" name="Freeform 113"/>
              <p:cNvSpPr>
                <a:spLocks/>
              </p:cNvSpPr>
              <p:nvPr/>
            </p:nvSpPr>
            <p:spPr bwMode="auto">
              <a:xfrm>
                <a:off x="3399" y="1722"/>
                <a:ext cx="42" cy="31"/>
              </a:xfrm>
              <a:custGeom>
                <a:avLst/>
                <a:gdLst>
                  <a:gd name="T0" fmla="*/ 0 w 209"/>
                  <a:gd name="T1" fmla="*/ 0 h 158"/>
                  <a:gd name="T2" fmla="*/ 0 w 209"/>
                  <a:gd name="T3" fmla="*/ 0 h 158"/>
                  <a:gd name="T4" fmla="*/ 0 w 209"/>
                  <a:gd name="T5" fmla="*/ 0 h 158"/>
                  <a:gd name="T6" fmla="*/ 0 w 209"/>
                  <a:gd name="T7" fmla="*/ 0 h 158"/>
                  <a:gd name="T8" fmla="*/ 0 w 209"/>
                  <a:gd name="T9" fmla="*/ 0 h 158"/>
                  <a:gd name="T10" fmla="*/ 0 w 209"/>
                  <a:gd name="T11" fmla="*/ 0 h 158"/>
                  <a:gd name="T12" fmla="*/ 0 w 209"/>
                  <a:gd name="T13" fmla="*/ 0 h 158"/>
                  <a:gd name="T14" fmla="*/ 0 w 209"/>
                  <a:gd name="T15" fmla="*/ 0 h 158"/>
                  <a:gd name="T16" fmla="*/ 0 w 209"/>
                  <a:gd name="T17" fmla="*/ 0 h 158"/>
                  <a:gd name="T18" fmla="*/ 0 w 209"/>
                  <a:gd name="T19" fmla="*/ 0 h 158"/>
                  <a:gd name="T20" fmla="*/ 0 w 209"/>
                  <a:gd name="T21" fmla="*/ 0 h 158"/>
                  <a:gd name="T22" fmla="*/ 0 w 209"/>
                  <a:gd name="T23" fmla="*/ 0 h 158"/>
                  <a:gd name="T24" fmla="*/ 0 w 209"/>
                  <a:gd name="T25" fmla="*/ 0 h 158"/>
                  <a:gd name="T26" fmla="*/ 0 w 209"/>
                  <a:gd name="T27" fmla="*/ 0 h 158"/>
                  <a:gd name="T28" fmla="*/ 0 w 209"/>
                  <a:gd name="T29" fmla="*/ 0 h 158"/>
                  <a:gd name="T30" fmla="*/ 0 w 209"/>
                  <a:gd name="T31" fmla="*/ 0 h 158"/>
                  <a:gd name="T32" fmla="*/ 0 w 209"/>
                  <a:gd name="T33" fmla="*/ 0 h 158"/>
                  <a:gd name="T34" fmla="*/ 0 w 209"/>
                  <a:gd name="T35" fmla="*/ 0 h 158"/>
                  <a:gd name="T36" fmla="*/ 0 w 209"/>
                  <a:gd name="T37" fmla="*/ 0 h 158"/>
                  <a:gd name="T38" fmla="*/ 0 w 209"/>
                  <a:gd name="T39" fmla="*/ 0 h 158"/>
                  <a:gd name="T40" fmla="*/ 0 w 209"/>
                  <a:gd name="T41" fmla="*/ 0 h 158"/>
                  <a:gd name="T42" fmla="*/ 0 w 209"/>
                  <a:gd name="T43" fmla="*/ 0 h 158"/>
                  <a:gd name="T44" fmla="*/ 0 w 209"/>
                  <a:gd name="T45" fmla="*/ 0 h 158"/>
                  <a:gd name="T46" fmla="*/ 0 w 209"/>
                  <a:gd name="T47" fmla="*/ 0 h 158"/>
                  <a:gd name="T48" fmla="*/ 0 w 209"/>
                  <a:gd name="T49" fmla="*/ 0 h 158"/>
                  <a:gd name="T50" fmla="*/ 0 w 209"/>
                  <a:gd name="T51" fmla="*/ 0 h 158"/>
                  <a:gd name="T52" fmla="*/ 0 w 209"/>
                  <a:gd name="T53" fmla="*/ 0 h 158"/>
                  <a:gd name="T54" fmla="*/ 0 w 209"/>
                  <a:gd name="T55" fmla="*/ 0 h 158"/>
                  <a:gd name="T56" fmla="*/ 0 w 209"/>
                  <a:gd name="T57" fmla="*/ 0 h 158"/>
                  <a:gd name="T58" fmla="*/ 0 w 209"/>
                  <a:gd name="T59" fmla="*/ 0 h 158"/>
                  <a:gd name="T60" fmla="*/ 0 w 209"/>
                  <a:gd name="T61" fmla="*/ 0 h 158"/>
                  <a:gd name="T62" fmla="*/ 0 w 209"/>
                  <a:gd name="T63" fmla="*/ 0 h 158"/>
                  <a:gd name="T64" fmla="*/ 0 w 209"/>
                  <a:gd name="T65" fmla="*/ 0 h 158"/>
                  <a:gd name="T66" fmla="*/ 0 w 209"/>
                  <a:gd name="T67" fmla="*/ 0 h 158"/>
                  <a:gd name="T68" fmla="*/ 0 w 209"/>
                  <a:gd name="T69" fmla="*/ 0 h 158"/>
                  <a:gd name="T70" fmla="*/ 0 w 209"/>
                  <a:gd name="T71" fmla="*/ 0 h 158"/>
                  <a:gd name="T72" fmla="*/ 0 w 209"/>
                  <a:gd name="T73" fmla="*/ 0 h 158"/>
                  <a:gd name="T74" fmla="*/ 0 w 209"/>
                  <a:gd name="T75" fmla="*/ 0 h 158"/>
                  <a:gd name="T76" fmla="*/ 0 w 209"/>
                  <a:gd name="T77" fmla="*/ 0 h 158"/>
                  <a:gd name="T78" fmla="*/ 0 w 209"/>
                  <a:gd name="T79" fmla="*/ 0 h 158"/>
                  <a:gd name="T80" fmla="*/ 0 w 209"/>
                  <a:gd name="T81" fmla="*/ 0 h 158"/>
                  <a:gd name="T82" fmla="*/ 0 w 209"/>
                  <a:gd name="T83" fmla="*/ 0 h 15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09" h="158">
                    <a:moveTo>
                      <a:pt x="105" y="0"/>
                    </a:moveTo>
                    <a:lnTo>
                      <a:pt x="99" y="0"/>
                    </a:lnTo>
                    <a:lnTo>
                      <a:pt x="95" y="0"/>
                    </a:lnTo>
                    <a:lnTo>
                      <a:pt x="90" y="2"/>
                    </a:lnTo>
                    <a:lnTo>
                      <a:pt x="85" y="2"/>
                    </a:lnTo>
                    <a:lnTo>
                      <a:pt x="79" y="3"/>
                    </a:lnTo>
                    <a:lnTo>
                      <a:pt x="73" y="4"/>
                    </a:lnTo>
                    <a:lnTo>
                      <a:pt x="69" y="5"/>
                    </a:lnTo>
                    <a:lnTo>
                      <a:pt x="64" y="7"/>
                    </a:lnTo>
                    <a:lnTo>
                      <a:pt x="60" y="7"/>
                    </a:lnTo>
                    <a:lnTo>
                      <a:pt x="54" y="10"/>
                    </a:lnTo>
                    <a:lnTo>
                      <a:pt x="49" y="12"/>
                    </a:lnTo>
                    <a:lnTo>
                      <a:pt x="45" y="13"/>
                    </a:lnTo>
                    <a:lnTo>
                      <a:pt x="41" y="16"/>
                    </a:lnTo>
                    <a:lnTo>
                      <a:pt x="37" y="19"/>
                    </a:lnTo>
                    <a:lnTo>
                      <a:pt x="34" y="21"/>
                    </a:lnTo>
                    <a:lnTo>
                      <a:pt x="29" y="24"/>
                    </a:lnTo>
                    <a:lnTo>
                      <a:pt x="23" y="27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4" y="37"/>
                    </a:lnTo>
                    <a:lnTo>
                      <a:pt x="12" y="40"/>
                    </a:lnTo>
                    <a:lnTo>
                      <a:pt x="10" y="44"/>
                    </a:lnTo>
                    <a:lnTo>
                      <a:pt x="7" y="47"/>
                    </a:lnTo>
                    <a:lnTo>
                      <a:pt x="6" y="51"/>
                    </a:lnTo>
                    <a:lnTo>
                      <a:pt x="4" y="55"/>
                    </a:lnTo>
                    <a:lnTo>
                      <a:pt x="3" y="58"/>
                    </a:lnTo>
                    <a:lnTo>
                      <a:pt x="2" y="63"/>
                    </a:lnTo>
                    <a:lnTo>
                      <a:pt x="1" y="66"/>
                    </a:lnTo>
                    <a:lnTo>
                      <a:pt x="0" y="71"/>
                    </a:lnTo>
                    <a:lnTo>
                      <a:pt x="0" y="74"/>
                    </a:lnTo>
                    <a:lnTo>
                      <a:pt x="0" y="79"/>
                    </a:lnTo>
                    <a:lnTo>
                      <a:pt x="0" y="82"/>
                    </a:lnTo>
                    <a:lnTo>
                      <a:pt x="0" y="85"/>
                    </a:lnTo>
                    <a:lnTo>
                      <a:pt x="1" y="90"/>
                    </a:lnTo>
                    <a:lnTo>
                      <a:pt x="2" y="95"/>
                    </a:lnTo>
                    <a:lnTo>
                      <a:pt x="3" y="98"/>
                    </a:lnTo>
                    <a:lnTo>
                      <a:pt x="4" y="101"/>
                    </a:lnTo>
                    <a:lnTo>
                      <a:pt x="6" y="106"/>
                    </a:lnTo>
                    <a:lnTo>
                      <a:pt x="7" y="109"/>
                    </a:lnTo>
                    <a:lnTo>
                      <a:pt x="10" y="113"/>
                    </a:lnTo>
                    <a:lnTo>
                      <a:pt x="12" y="117"/>
                    </a:lnTo>
                    <a:lnTo>
                      <a:pt x="14" y="120"/>
                    </a:lnTo>
                    <a:lnTo>
                      <a:pt x="18" y="123"/>
                    </a:lnTo>
                    <a:lnTo>
                      <a:pt x="21" y="126"/>
                    </a:lnTo>
                    <a:lnTo>
                      <a:pt x="23" y="130"/>
                    </a:lnTo>
                    <a:lnTo>
                      <a:pt x="28" y="133"/>
                    </a:lnTo>
                    <a:lnTo>
                      <a:pt x="32" y="135"/>
                    </a:lnTo>
                    <a:lnTo>
                      <a:pt x="36" y="139"/>
                    </a:lnTo>
                    <a:lnTo>
                      <a:pt x="40" y="140"/>
                    </a:lnTo>
                    <a:lnTo>
                      <a:pt x="44" y="143"/>
                    </a:lnTo>
                    <a:lnTo>
                      <a:pt x="48" y="144"/>
                    </a:lnTo>
                    <a:lnTo>
                      <a:pt x="53" y="147"/>
                    </a:lnTo>
                    <a:lnTo>
                      <a:pt x="58" y="149"/>
                    </a:lnTo>
                    <a:lnTo>
                      <a:pt x="63" y="151"/>
                    </a:lnTo>
                    <a:lnTo>
                      <a:pt x="68" y="154"/>
                    </a:lnTo>
                    <a:lnTo>
                      <a:pt x="72" y="155"/>
                    </a:lnTo>
                    <a:lnTo>
                      <a:pt x="78" y="156"/>
                    </a:lnTo>
                    <a:lnTo>
                      <a:pt x="82" y="156"/>
                    </a:lnTo>
                    <a:lnTo>
                      <a:pt x="89" y="157"/>
                    </a:lnTo>
                    <a:lnTo>
                      <a:pt x="94" y="158"/>
                    </a:lnTo>
                    <a:lnTo>
                      <a:pt x="98" y="158"/>
                    </a:lnTo>
                    <a:lnTo>
                      <a:pt x="104" y="158"/>
                    </a:lnTo>
                    <a:lnTo>
                      <a:pt x="110" y="158"/>
                    </a:lnTo>
                    <a:lnTo>
                      <a:pt x="115" y="158"/>
                    </a:lnTo>
                    <a:lnTo>
                      <a:pt x="120" y="157"/>
                    </a:lnTo>
                    <a:lnTo>
                      <a:pt x="125" y="156"/>
                    </a:lnTo>
                    <a:lnTo>
                      <a:pt x="130" y="156"/>
                    </a:lnTo>
                    <a:lnTo>
                      <a:pt x="136" y="155"/>
                    </a:lnTo>
                    <a:lnTo>
                      <a:pt x="140" y="154"/>
                    </a:lnTo>
                    <a:lnTo>
                      <a:pt x="146" y="151"/>
                    </a:lnTo>
                    <a:lnTo>
                      <a:pt x="150" y="150"/>
                    </a:lnTo>
                    <a:lnTo>
                      <a:pt x="155" y="148"/>
                    </a:lnTo>
                    <a:lnTo>
                      <a:pt x="159" y="146"/>
                    </a:lnTo>
                    <a:lnTo>
                      <a:pt x="164" y="144"/>
                    </a:lnTo>
                    <a:lnTo>
                      <a:pt x="167" y="141"/>
                    </a:lnTo>
                    <a:lnTo>
                      <a:pt x="173" y="139"/>
                    </a:lnTo>
                    <a:lnTo>
                      <a:pt x="176" y="137"/>
                    </a:lnTo>
                    <a:lnTo>
                      <a:pt x="181" y="133"/>
                    </a:lnTo>
                    <a:lnTo>
                      <a:pt x="184" y="131"/>
                    </a:lnTo>
                    <a:lnTo>
                      <a:pt x="187" y="127"/>
                    </a:lnTo>
                    <a:lnTo>
                      <a:pt x="190" y="124"/>
                    </a:lnTo>
                    <a:lnTo>
                      <a:pt x="193" y="121"/>
                    </a:lnTo>
                    <a:lnTo>
                      <a:pt x="196" y="117"/>
                    </a:lnTo>
                    <a:lnTo>
                      <a:pt x="199" y="114"/>
                    </a:lnTo>
                    <a:lnTo>
                      <a:pt x="201" y="110"/>
                    </a:lnTo>
                    <a:lnTo>
                      <a:pt x="202" y="106"/>
                    </a:lnTo>
                    <a:lnTo>
                      <a:pt x="205" y="103"/>
                    </a:lnTo>
                    <a:lnTo>
                      <a:pt x="206" y="99"/>
                    </a:lnTo>
                    <a:lnTo>
                      <a:pt x="207" y="96"/>
                    </a:lnTo>
                    <a:lnTo>
                      <a:pt x="208" y="91"/>
                    </a:lnTo>
                    <a:lnTo>
                      <a:pt x="209" y="87"/>
                    </a:lnTo>
                    <a:lnTo>
                      <a:pt x="209" y="83"/>
                    </a:lnTo>
                    <a:lnTo>
                      <a:pt x="209" y="79"/>
                    </a:lnTo>
                    <a:lnTo>
                      <a:pt x="209" y="75"/>
                    </a:lnTo>
                    <a:lnTo>
                      <a:pt x="209" y="72"/>
                    </a:lnTo>
                    <a:lnTo>
                      <a:pt x="208" y="67"/>
                    </a:lnTo>
                    <a:lnTo>
                      <a:pt x="207" y="63"/>
                    </a:lnTo>
                    <a:lnTo>
                      <a:pt x="206" y="59"/>
                    </a:lnTo>
                    <a:lnTo>
                      <a:pt x="205" y="56"/>
                    </a:lnTo>
                    <a:lnTo>
                      <a:pt x="202" y="51"/>
                    </a:lnTo>
                    <a:lnTo>
                      <a:pt x="201" y="48"/>
                    </a:lnTo>
                    <a:lnTo>
                      <a:pt x="199" y="45"/>
                    </a:lnTo>
                    <a:lnTo>
                      <a:pt x="196" y="40"/>
                    </a:lnTo>
                    <a:lnTo>
                      <a:pt x="193" y="38"/>
                    </a:lnTo>
                    <a:lnTo>
                      <a:pt x="190" y="34"/>
                    </a:lnTo>
                    <a:lnTo>
                      <a:pt x="187" y="31"/>
                    </a:lnTo>
                    <a:lnTo>
                      <a:pt x="184" y="28"/>
                    </a:lnTo>
                    <a:lnTo>
                      <a:pt x="181" y="24"/>
                    </a:lnTo>
                    <a:lnTo>
                      <a:pt x="178" y="22"/>
                    </a:lnTo>
                    <a:lnTo>
                      <a:pt x="174" y="19"/>
                    </a:lnTo>
                    <a:lnTo>
                      <a:pt x="168" y="17"/>
                    </a:lnTo>
                    <a:lnTo>
                      <a:pt x="165" y="14"/>
                    </a:lnTo>
                    <a:lnTo>
                      <a:pt x="161" y="13"/>
                    </a:lnTo>
                    <a:lnTo>
                      <a:pt x="156" y="11"/>
                    </a:lnTo>
                    <a:lnTo>
                      <a:pt x="151" y="8"/>
                    </a:lnTo>
                    <a:lnTo>
                      <a:pt x="147" y="7"/>
                    </a:lnTo>
                    <a:lnTo>
                      <a:pt x="142" y="5"/>
                    </a:lnTo>
                    <a:lnTo>
                      <a:pt x="137" y="4"/>
                    </a:lnTo>
                    <a:lnTo>
                      <a:pt x="131" y="3"/>
                    </a:lnTo>
                    <a:lnTo>
                      <a:pt x="127" y="2"/>
                    </a:lnTo>
                    <a:lnTo>
                      <a:pt x="121" y="2"/>
                    </a:lnTo>
                    <a:lnTo>
                      <a:pt x="116" y="0"/>
                    </a:lnTo>
                    <a:lnTo>
                      <a:pt x="111" y="0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6" name="Freeform 114"/>
              <p:cNvSpPr>
                <a:spLocks/>
              </p:cNvSpPr>
              <p:nvPr/>
            </p:nvSpPr>
            <p:spPr bwMode="auto">
              <a:xfrm>
                <a:off x="3398" y="1722"/>
                <a:ext cx="42" cy="32"/>
              </a:xfrm>
              <a:custGeom>
                <a:avLst/>
                <a:gdLst>
                  <a:gd name="T0" fmla="*/ 0 w 211"/>
                  <a:gd name="T1" fmla="*/ 0 h 159"/>
                  <a:gd name="T2" fmla="*/ 0 w 211"/>
                  <a:gd name="T3" fmla="*/ 0 h 159"/>
                  <a:gd name="T4" fmla="*/ 0 w 211"/>
                  <a:gd name="T5" fmla="*/ 0 h 159"/>
                  <a:gd name="T6" fmla="*/ 0 w 211"/>
                  <a:gd name="T7" fmla="*/ 0 h 159"/>
                  <a:gd name="T8" fmla="*/ 0 w 211"/>
                  <a:gd name="T9" fmla="*/ 0 h 159"/>
                  <a:gd name="T10" fmla="*/ 0 w 211"/>
                  <a:gd name="T11" fmla="*/ 0 h 159"/>
                  <a:gd name="T12" fmla="*/ 0 w 211"/>
                  <a:gd name="T13" fmla="*/ 0 h 159"/>
                  <a:gd name="T14" fmla="*/ 0 w 211"/>
                  <a:gd name="T15" fmla="*/ 0 h 159"/>
                  <a:gd name="T16" fmla="*/ 0 w 211"/>
                  <a:gd name="T17" fmla="*/ 0 h 159"/>
                  <a:gd name="T18" fmla="*/ 0 w 211"/>
                  <a:gd name="T19" fmla="*/ 0 h 159"/>
                  <a:gd name="T20" fmla="*/ 0 w 211"/>
                  <a:gd name="T21" fmla="*/ 0 h 159"/>
                  <a:gd name="T22" fmla="*/ 0 w 211"/>
                  <a:gd name="T23" fmla="*/ 0 h 159"/>
                  <a:gd name="T24" fmla="*/ 0 w 211"/>
                  <a:gd name="T25" fmla="*/ 0 h 159"/>
                  <a:gd name="T26" fmla="*/ 0 w 211"/>
                  <a:gd name="T27" fmla="*/ 0 h 159"/>
                  <a:gd name="T28" fmla="*/ 0 w 211"/>
                  <a:gd name="T29" fmla="*/ 0 h 159"/>
                  <a:gd name="T30" fmla="*/ 0 w 211"/>
                  <a:gd name="T31" fmla="*/ 0 h 159"/>
                  <a:gd name="T32" fmla="*/ 0 w 211"/>
                  <a:gd name="T33" fmla="*/ 0 h 159"/>
                  <a:gd name="T34" fmla="*/ 0 w 211"/>
                  <a:gd name="T35" fmla="*/ 0 h 159"/>
                  <a:gd name="T36" fmla="*/ 0 w 211"/>
                  <a:gd name="T37" fmla="*/ 0 h 159"/>
                  <a:gd name="T38" fmla="*/ 0 w 211"/>
                  <a:gd name="T39" fmla="*/ 0 h 159"/>
                  <a:gd name="T40" fmla="*/ 0 w 211"/>
                  <a:gd name="T41" fmla="*/ 0 h 159"/>
                  <a:gd name="T42" fmla="*/ 0 w 211"/>
                  <a:gd name="T43" fmla="*/ 0 h 159"/>
                  <a:gd name="T44" fmla="*/ 0 w 211"/>
                  <a:gd name="T45" fmla="*/ 0 h 159"/>
                  <a:gd name="T46" fmla="*/ 0 w 211"/>
                  <a:gd name="T47" fmla="*/ 0 h 159"/>
                  <a:gd name="T48" fmla="*/ 0 w 211"/>
                  <a:gd name="T49" fmla="*/ 0 h 159"/>
                  <a:gd name="T50" fmla="*/ 0 w 211"/>
                  <a:gd name="T51" fmla="*/ 0 h 159"/>
                  <a:gd name="T52" fmla="*/ 0 w 211"/>
                  <a:gd name="T53" fmla="*/ 0 h 159"/>
                  <a:gd name="T54" fmla="*/ 0 w 211"/>
                  <a:gd name="T55" fmla="*/ 0 h 159"/>
                  <a:gd name="T56" fmla="*/ 0 w 211"/>
                  <a:gd name="T57" fmla="*/ 0 h 159"/>
                  <a:gd name="T58" fmla="*/ 0 w 211"/>
                  <a:gd name="T59" fmla="*/ 0 h 159"/>
                  <a:gd name="T60" fmla="*/ 0 w 211"/>
                  <a:gd name="T61" fmla="*/ 0 h 159"/>
                  <a:gd name="T62" fmla="*/ 0 w 211"/>
                  <a:gd name="T63" fmla="*/ 0 h 159"/>
                  <a:gd name="T64" fmla="*/ 0 w 211"/>
                  <a:gd name="T65" fmla="*/ 0 h 159"/>
                  <a:gd name="T66" fmla="*/ 0 w 211"/>
                  <a:gd name="T67" fmla="*/ 0 h 159"/>
                  <a:gd name="T68" fmla="*/ 0 w 211"/>
                  <a:gd name="T69" fmla="*/ 0 h 159"/>
                  <a:gd name="T70" fmla="*/ 0 w 211"/>
                  <a:gd name="T71" fmla="*/ 0 h 159"/>
                  <a:gd name="T72" fmla="*/ 0 w 211"/>
                  <a:gd name="T73" fmla="*/ 0 h 159"/>
                  <a:gd name="T74" fmla="*/ 0 w 211"/>
                  <a:gd name="T75" fmla="*/ 0 h 159"/>
                  <a:gd name="T76" fmla="*/ 0 w 211"/>
                  <a:gd name="T77" fmla="*/ 0 h 159"/>
                  <a:gd name="T78" fmla="*/ 0 w 211"/>
                  <a:gd name="T79" fmla="*/ 0 h 159"/>
                  <a:gd name="T80" fmla="*/ 0 w 211"/>
                  <a:gd name="T81" fmla="*/ 0 h 159"/>
                  <a:gd name="T82" fmla="*/ 0 w 211"/>
                  <a:gd name="T83" fmla="*/ 0 h 15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11" h="159">
                    <a:moveTo>
                      <a:pt x="107" y="0"/>
                    </a:moveTo>
                    <a:lnTo>
                      <a:pt x="101" y="0"/>
                    </a:lnTo>
                    <a:lnTo>
                      <a:pt x="96" y="0"/>
                    </a:lnTo>
                    <a:lnTo>
                      <a:pt x="92" y="1"/>
                    </a:lnTo>
                    <a:lnTo>
                      <a:pt x="85" y="2"/>
                    </a:lnTo>
                    <a:lnTo>
                      <a:pt x="81" y="3"/>
                    </a:lnTo>
                    <a:lnTo>
                      <a:pt x="75" y="4"/>
                    </a:lnTo>
                    <a:lnTo>
                      <a:pt x="70" y="5"/>
                    </a:lnTo>
                    <a:lnTo>
                      <a:pt x="66" y="5"/>
                    </a:lnTo>
                    <a:lnTo>
                      <a:pt x="61" y="8"/>
                    </a:lnTo>
                    <a:lnTo>
                      <a:pt x="56" y="10"/>
                    </a:lnTo>
                    <a:lnTo>
                      <a:pt x="51" y="11"/>
                    </a:lnTo>
                    <a:lnTo>
                      <a:pt x="46" y="13"/>
                    </a:lnTo>
                    <a:lnTo>
                      <a:pt x="43" y="17"/>
                    </a:lnTo>
                    <a:lnTo>
                      <a:pt x="39" y="19"/>
                    </a:lnTo>
                    <a:lnTo>
                      <a:pt x="35" y="21"/>
                    </a:lnTo>
                    <a:lnTo>
                      <a:pt x="28" y="23"/>
                    </a:lnTo>
                    <a:lnTo>
                      <a:pt x="25" y="28"/>
                    </a:lnTo>
                    <a:lnTo>
                      <a:pt x="23" y="30"/>
                    </a:lnTo>
                    <a:lnTo>
                      <a:pt x="19" y="32"/>
                    </a:lnTo>
                    <a:lnTo>
                      <a:pt x="16" y="37"/>
                    </a:lnTo>
                    <a:lnTo>
                      <a:pt x="14" y="40"/>
                    </a:lnTo>
                    <a:lnTo>
                      <a:pt x="11" y="44"/>
                    </a:lnTo>
                    <a:lnTo>
                      <a:pt x="9" y="47"/>
                    </a:lnTo>
                    <a:lnTo>
                      <a:pt x="8" y="51"/>
                    </a:lnTo>
                    <a:lnTo>
                      <a:pt x="6" y="55"/>
                    </a:lnTo>
                    <a:lnTo>
                      <a:pt x="5" y="60"/>
                    </a:lnTo>
                    <a:lnTo>
                      <a:pt x="3" y="63"/>
                    </a:lnTo>
                    <a:lnTo>
                      <a:pt x="1" y="66"/>
                    </a:lnTo>
                    <a:lnTo>
                      <a:pt x="0" y="71"/>
                    </a:lnTo>
                    <a:lnTo>
                      <a:pt x="0" y="76"/>
                    </a:lnTo>
                    <a:lnTo>
                      <a:pt x="0" y="79"/>
                    </a:lnTo>
                    <a:lnTo>
                      <a:pt x="0" y="82"/>
                    </a:lnTo>
                    <a:lnTo>
                      <a:pt x="0" y="88"/>
                    </a:lnTo>
                    <a:lnTo>
                      <a:pt x="1" y="91"/>
                    </a:lnTo>
                    <a:lnTo>
                      <a:pt x="3" y="95"/>
                    </a:lnTo>
                    <a:lnTo>
                      <a:pt x="5" y="98"/>
                    </a:lnTo>
                    <a:lnTo>
                      <a:pt x="6" y="103"/>
                    </a:lnTo>
                    <a:lnTo>
                      <a:pt x="8" y="107"/>
                    </a:lnTo>
                    <a:lnTo>
                      <a:pt x="9" y="111"/>
                    </a:lnTo>
                    <a:lnTo>
                      <a:pt x="11" y="114"/>
                    </a:lnTo>
                    <a:lnTo>
                      <a:pt x="14" y="118"/>
                    </a:lnTo>
                    <a:lnTo>
                      <a:pt x="16" y="121"/>
                    </a:lnTo>
                    <a:lnTo>
                      <a:pt x="19" y="125"/>
                    </a:lnTo>
                    <a:lnTo>
                      <a:pt x="23" y="128"/>
                    </a:lnTo>
                    <a:lnTo>
                      <a:pt x="25" y="131"/>
                    </a:lnTo>
                    <a:lnTo>
                      <a:pt x="28" y="135"/>
                    </a:lnTo>
                    <a:lnTo>
                      <a:pt x="34" y="137"/>
                    </a:lnTo>
                    <a:lnTo>
                      <a:pt x="37" y="139"/>
                    </a:lnTo>
                    <a:lnTo>
                      <a:pt x="42" y="142"/>
                    </a:lnTo>
                    <a:lnTo>
                      <a:pt x="45" y="145"/>
                    </a:lnTo>
                    <a:lnTo>
                      <a:pt x="50" y="147"/>
                    </a:lnTo>
                    <a:lnTo>
                      <a:pt x="54" y="148"/>
                    </a:lnTo>
                    <a:lnTo>
                      <a:pt x="59" y="150"/>
                    </a:lnTo>
                    <a:lnTo>
                      <a:pt x="65" y="153"/>
                    </a:lnTo>
                    <a:lnTo>
                      <a:pt x="69" y="155"/>
                    </a:lnTo>
                    <a:lnTo>
                      <a:pt x="74" y="156"/>
                    </a:lnTo>
                    <a:lnTo>
                      <a:pt x="79" y="157"/>
                    </a:lnTo>
                    <a:lnTo>
                      <a:pt x="84" y="158"/>
                    </a:lnTo>
                    <a:lnTo>
                      <a:pt x="91" y="159"/>
                    </a:lnTo>
                    <a:lnTo>
                      <a:pt x="95" y="159"/>
                    </a:lnTo>
                    <a:lnTo>
                      <a:pt x="100" y="159"/>
                    </a:lnTo>
                    <a:lnTo>
                      <a:pt x="105" y="159"/>
                    </a:lnTo>
                    <a:lnTo>
                      <a:pt x="111" y="159"/>
                    </a:lnTo>
                    <a:lnTo>
                      <a:pt x="116" y="159"/>
                    </a:lnTo>
                    <a:lnTo>
                      <a:pt x="121" y="159"/>
                    </a:lnTo>
                    <a:lnTo>
                      <a:pt x="127" y="158"/>
                    </a:lnTo>
                    <a:lnTo>
                      <a:pt x="132" y="157"/>
                    </a:lnTo>
                    <a:lnTo>
                      <a:pt x="137" y="156"/>
                    </a:lnTo>
                    <a:lnTo>
                      <a:pt x="142" y="155"/>
                    </a:lnTo>
                    <a:lnTo>
                      <a:pt x="147" y="154"/>
                    </a:lnTo>
                    <a:lnTo>
                      <a:pt x="152" y="152"/>
                    </a:lnTo>
                    <a:lnTo>
                      <a:pt x="156" y="149"/>
                    </a:lnTo>
                    <a:lnTo>
                      <a:pt x="161" y="148"/>
                    </a:lnTo>
                    <a:lnTo>
                      <a:pt x="166" y="146"/>
                    </a:lnTo>
                    <a:lnTo>
                      <a:pt x="169" y="142"/>
                    </a:lnTo>
                    <a:lnTo>
                      <a:pt x="173" y="140"/>
                    </a:lnTo>
                    <a:lnTo>
                      <a:pt x="178" y="138"/>
                    </a:lnTo>
                    <a:lnTo>
                      <a:pt x="183" y="136"/>
                    </a:lnTo>
                    <a:lnTo>
                      <a:pt x="186" y="131"/>
                    </a:lnTo>
                    <a:lnTo>
                      <a:pt x="188" y="129"/>
                    </a:lnTo>
                    <a:lnTo>
                      <a:pt x="192" y="127"/>
                    </a:lnTo>
                    <a:lnTo>
                      <a:pt x="195" y="122"/>
                    </a:lnTo>
                    <a:lnTo>
                      <a:pt x="197" y="119"/>
                    </a:lnTo>
                    <a:lnTo>
                      <a:pt x="200" y="115"/>
                    </a:lnTo>
                    <a:lnTo>
                      <a:pt x="202" y="112"/>
                    </a:lnTo>
                    <a:lnTo>
                      <a:pt x="204" y="108"/>
                    </a:lnTo>
                    <a:lnTo>
                      <a:pt x="206" y="104"/>
                    </a:lnTo>
                    <a:lnTo>
                      <a:pt x="207" y="99"/>
                    </a:lnTo>
                    <a:lnTo>
                      <a:pt x="209" y="96"/>
                    </a:lnTo>
                    <a:lnTo>
                      <a:pt x="210" y="93"/>
                    </a:lnTo>
                    <a:lnTo>
                      <a:pt x="211" y="88"/>
                    </a:lnTo>
                    <a:lnTo>
                      <a:pt x="211" y="83"/>
                    </a:lnTo>
                    <a:lnTo>
                      <a:pt x="211" y="80"/>
                    </a:lnTo>
                    <a:lnTo>
                      <a:pt x="211" y="77"/>
                    </a:lnTo>
                    <a:lnTo>
                      <a:pt x="211" y="71"/>
                    </a:lnTo>
                    <a:lnTo>
                      <a:pt x="210" y="68"/>
                    </a:lnTo>
                    <a:lnTo>
                      <a:pt x="209" y="64"/>
                    </a:lnTo>
                    <a:lnTo>
                      <a:pt x="207" y="61"/>
                    </a:lnTo>
                    <a:lnTo>
                      <a:pt x="206" y="56"/>
                    </a:lnTo>
                    <a:lnTo>
                      <a:pt x="204" y="52"/>
                    </a:lnTo>
                    <a:lnTo>
                      <a:pt x="202" y="48"/>
                    </a:lnTo>
                    <a:lnTo>
                      <a:pt x="200" y="45"/>
                    </a:lnTo>
                    <a:lnTo>
                      <a:pt x="197" y="42"/>
                    </a:lnTo>
                    <a:lnTo>
                      <a:pt x="195" y="38"/>
                    </a:lnTo>
                    <a:lnTo>
                      <a:pt x="192" y="34"/>
                    </a:lnTo>
                    <a:lnTo>
                      <a:pt x="188" y="31"/>
                    </a:lnTo>
                    <a:lnTo>
                      <a:pt x="186" y="28"/>
                    </a:lnTo>
                    <a:lnTo>
                      <a:pt x="183" y="25"/>
                    </a:lnTo>
                    <a:lnTo>
                      <a:pt x="179" y="22"/>
                    </a:lnTo>
                    <a:lnTo>
                      <a:pt x="176" y="20"/>
                    </a:lnTo>
                    <a:lnTo>
                      <a:pt x="170" y="17"/>
                    </a:lnTo>
                    <a:lnTo>
                      <a:pt x="167" y="14"/>
                    </a:lnTo>
                    <a:lnTo>
                      <a:pt x="162" y="12"/>
                    </a:lnTo>
                    <a:lnTo>
                      <a:pt x="158" y="11"/>
                    </a:lnTo>
                    <a:lnTo>
                      <a:pt x="153" y="9"/>
                    </a:lnTo>
                    <a:lnTo>
                      <a:pt x="149" y="6"/>
                    </a:lnTo>
                    <a:lnTo>
                      <a:pt x="143" y="5"/>
                    </a:lnTo>
                    <a:lnTo>
                      <a:pt x="138" y="4"/>
                    </a:lnTo>
                    <a:lnTo>
                      <a:pt x="133" y="3"/>
                    </a:lnTo>
                    <a:lnTo>
                      <a:pt x="128" y="2"/>
                    </a:lnTo>
                    <a:lnTo>
                      <a:pt x="122" y="1"/>
                    </a:lnTo>
                    <a:lnTo>
                      <a:pt x="118" y="0"/>
                    </a:lnTo>
                    <a:lnTo>
                      <a:pt x="112" y="0"/>
                    </a:lnTo>
                    <a:lnTo>
                      <a:pt x="107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7" name="Line 115"/>
              <p:cNvSpPr>
                <a:spLocks noChangeShapeType="1"/>
              </p:cNvSpPr>
              <p:nvPr/>
            </p:nvSpPr>
            <p:spPr bwMode="auto">
              <a:xfrm flipV="1">
                <a:off x="3442" y="1501"/>
                <a:ext cx="1" cy="23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8" name="Line 116"/>
              <p:cNvSpPr>
                <a:spLocks noChangeShapeType="1"/>
              </p:cNvSpPr>
              <p:nvPr/>
            </p:nvSpPr>
            <p:spPr bwMode="auto">
              <a:xfrm flipV="1">
                <a:off x="3399" y="1500"/>
                <a:ext cx="1" cy="23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9" name="Freeform 117"/>
              <p:cNvSpPr>
                <a:spLocks/>
              </p:cNvSpPr>
              <p:nvPr/>
            </p:nvSpPr>
            <p:spPr bwMode="auto">
              <a:xfrm>
                <a:off x="3729" y="1737"/>
                <a:ext cx="32" cy="122"/>
              </a:xfrm>
              <a:custGeom>
                <a:avLst/>
                <a:gdLst>
                  <a:gd name="T0" fmla="*/ 0 w 160"/>
                  <a:gd name="T1" fmla="*/ 0 h 607"/>
                  <a:gd name="T2" fmla="*/ 0 w 160"/>
                  <a:gd name="T3" fmla="*/ 0 h 607"/>
                  <a:gd name="T4" fmla="*/ 0 w 160"/>
                  <a:gd name="T5" fmla="*/ 0 h 607"/>
                  <a:gd name="T6" fmla="*/ 0 w 160"/>
                  <a:gd name="T7" fmla="*/ 0 h 607"/>
                  <a:gd name="T8" fmla="*/ 0 w 160"/>
                  <a:gd name="T9" fmla="*/ 0 h 607"/>
                  <a:gd name="T10" fmla="*/ 0 w 160"/>
                  <a:gd name="T11" fmla="*/ 0 h 607"/>
                  <a:gd name="T12" fmla="*/ 0 w 160"/>
                  <a:gd name="T13" fmla="*/ 0 h 607"/>
                  <a:gd name="T14" fmla="*/ 0 w 160"/>
                  <a:gd name="T15" fmla="*/ 0 h 607"/>
                  <a:gd name="T16" fmla="*/ 0 w 160"/>
                  <a:gd name="T17" fmla="*/ 0 h 607"/>
                  <a:gd name="T18" fmla="*/ 0 w 160"/>
                  <a:gd name="T19" fmla="*/ 0 h 607"/>
                  <a:gd name="T20" fmla="*/ 0 w 160"/>
                  <a:gd name="T21" fmla="*/ 0 h 607"/>
                  <a:gd name="T22" fmla="*/ 0 w 160"/>
                  <a:gd name="T23" fmla="*/ 0 h 607"/>
                  <a:gd name="T24" fmla="*/ 0 w 160"/>
                  <a:gd name="T25" fmla="*/ 0 h 607"/>
                  <a:gd name="T26" fmla="*/ 0 w 160"/>
                  <a:gd name="T27" fmla="*/ 0 h 607"/>
                  <a:gd name="T28" fmla="*/ 0 w 160"/>
                  <a:gd name="T29" fmla="*/ 0 h 607"/>
                  <a:gd name="T30" fmla="*/ 0 w 160"/>
                  <a:gd name="T31" fmla="*/ 0 h 607"/>
                  <a:gd name="T32" fmla="*/ 0 w 160"/>
                  <a:gd name="T33" fmla="*/ 0 h 607"/>
                  <a:gd name="T34" fmla="*/ 0 w 160"/>
                  <a:gd name="T35" fmla="*/ 0 h 607"/>
                  <a:gd name="T36" fmla="*/ 0 w 160"/>
                  <a:gd name="T37" fmla="*/ 0 h 607"/>
                  <a:gd name="T38" fmla="*/ 0 w 160"/>
                  <a:gd name="T39" fmla="*/ 0 h 607"/>
                  <a:gd name="T40" fmla="*/ 0 w 160"/>
                  <a:gd name="T41" fmla="*/ 0 h 607"/>
                  <a:gd name="T42" fmla="*/ 0 w 160"/>
                  <a:gd name="T43" fmla="*/ 0 h 607"/>
                  <a:gd name="T44" fmla="*/ 0 w 160"/>
                  <a:gd name="T45" fmla="*/ 0 h 607"/>
                  <a:gd name="T46" fmla="*/ 0 w 160"/>
                  <a:gd name="T47" fmla="*/ 0 h 607"/>
                  <a:gd name="T48" fmla="*/ 0 w 160"/>
                  <a:gd name="T49" fmla="*/ 0 h 607"/>
                  <a:gd name="T50" fmla="*/ 0 w 160"/>
                  <a:gd name="T51" fmla="*/ 0 h 607"/>
                  <a:gd name="T52" fmla="*/ 0 w 160"/>
                  <a:gd name="T53" fmla="*/ 0 h 607"/>
                  <a:gd name="T54" fmla="*/ 0 w 160"/>
                  <a:gd name="T55" fmla="*/ 0 h 607"/>
                  <a:gd name="T56" fmla="*/ 0 w 160"/>
                  <a:gd name="T57" fmla="*/ 0 h 607"/>
                  <a:gd name="T58" fmla="*/ 0 w 160"/>
                  <a:gd name="T59" fmla="*/ 0 h 607"/>
                  <a:gd name="T60" fmla="*/ 0 w 160"/>
                  <a:gd name="T61" fmla="*/ 0 h 607"/>
                  <a:gd name="T62" fmla="*/ 0 w 160"/>
                  <a:gd name="T63" fmla="*/ 0 h 607"/>
                  <a:gd name="T64" fmla="*/ 0 w 160"/>
                  <a:gd name="T65" fmla="*/ 0 h 607"/>
                  <a:gd name="T66" fmla="*/ 0 w 160"/>
                  <a:gd name="T67" fmla="*/ 0 h 607"/>
                  <a:gd name="T68" fmla="*/ 0 w 160"/>
                  <a:gd name="T69" fmla="*/ 0 h 607"/>
                  <a:gd name="T70" fmla="*/ 0 w 160"/>
                  <a:gd name="T71" fmla="*/ 0 h 607"/>
                  <a:gd name="T72" fmla="*/ 0 w 160"/>
                  <a:gd name="T73" fmla="*/ 0 h 607"/>
                  <a:gd name="T74" fmla="*/ 0 w 160"/>
                  <a:gd name="T75" fmla="*/ 0 h 607"/>
                  <a:gd name="T76" fmla="*/ 0 w 160"/>
                  <a:gd name="T77" fmla="*/ 0 h 607"/>
                  <a:gd name="T78" fmla="*/ 0 w 160"/>
                  <a:gd name="T79" fmla="*/ 0 h 607"/>
                  <a:gd name="T80" fmla="*/ 0 w 160"/>
                  <a:gd name="T81" fmla="*/ 0 h 607"/>
                  <a:gd name="T82" fmla="*/ 0 w 160"/>
                  <a:gd name="T83" fmla="*/ 0 h 607"/>
                  <a:gd name="T84" fmla="*/ 0 w 160"/>
                  <a:gd name="T85" fmla="*/ 0 h 607"/>
                  <a:gd name="T86" fmla="*/ 0 w 160"/>
                  <a:gd name="T87" fmla="*/ 0 h 607"/>
                  <a:gd name="T88" fmla="*/ 0 w 160"/>
                  <a:gd name="T89" fmla="*/ 0 h 607"/>
                  <a:gd name="T90" fmla="*/ 0 w 160"/>
                  <a:gd name="T91" fmla="*/ 0 h 607"/>
                  <a:gd name="T92" fmla="*/ 0 w 160"/>
                  <a:gd name="T93" fmla="*/ 0 h 607"/>
                  <a:gd name="T94" fmla="*/ 0 w 160"/>
                  <a:gd name="T95" fmla="*/ 0 h 607"/>
                  <a:gd name="T96" fmla="*/ 0 w 160"/>
                  <a:gd name="T97" fmla="*/ 0 h 607"/>
                  <a:gd name="T98" fmla="*/ 0 w 160"/>
                  <a:gd name="T99" fmla="*/ 0 h 607"/>
                  <a:gd name="T100" fmla="*/ 0 w 160"/>
                  <a:gd name="T101" fmla="*/ 0 h 607"/>
                  <a:gd name="T102" fmla="*/ 0 w 160"/>
                  <a:gd name="T103" fmla="*/ 0 h 607"/>
                  <a:gd name="T104" fmla="*/ 0 w 160"/>
                  <a:gd name="T105" fmla="*/ 0 h 607"/>
                  <a:gd name="T106" fmla="*/ 0 w 160"/>
                  <a:gd name="T107" fmla="*/ 0 h 607"/>
                  <a:gd name="T108" fmla="*/ 0 w 160"/>
                  <a:gd name="T109" fmla="*/ 0 h 607"/>
                  <a:gd name="T110" fmla="*/ 0 w 160"/>
                  <a:gd name="T111" fmla="*/ 0 h 607"/>
                  <a:gd name="T112" fmla="*/ 0 w 160"/>
                  <a:gd name="T113" fmla="*/ 0 h 607"/>
                  <a:gd name="T114" fmla="*/ 0 w 160"/>
                  <a:gd name="T115" fmla="*/ 0 h 607"/>
                  <a:gd name="T116" fmla="*/ 0 w 160"/>
                  <a:gd name="T117" fmla="*/ 0 h 607"/>
                  <a:gd name="T118" fmla="*/ 0 w 160"/>
                  <a:gd name="T119" fmla="*/ 0 h 607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160" h="607">
                    <a:moveTo>
                      <a:pt x="90" y="607"/>
                    </a:moveTo>
                    <a:lnTo>
                      <a:pt x="90" y="607"/>
                    </a:lnTo>
                    <a:lnTo>
                      <a:pt x="90" y="595"/>
                    </a:lnTo>
                    <a:lnTo>
                      <a:pt x="90" y="582"/>
                    </a:lnTo>
                    <a:lnTo>
                      <a:pt x="90" y="571"/>
                    </a:lnTo>
                    <a:lnTo>
                      <a:pt x="91" y="561"/>
                    </a:lnTo>
                    <a:lnTo>
                      <a:pt x="91" y="552"/>
                    </a:lnTo>
                    <a:lnTo>
                      <a:pt x="91" y="543"/>
                    </a:lnTo>
                    <a:lnTo>
                      <a:pt x="92" y="534"/>
                    </a:lnTo>
                    <a:lnTo>
                      <a:pt x="92" y="526"/>
                    </a:lnTo>
                    <a:lnTo>
                      <a:pt x="92" y="519"/>
                    </a:lnTo>
                    <a:lnTo>
                      <a:pt x="92" y="511"/>
                    </a:lnTo>
                    <a:lnTo>
                      <a:pt x="91" y="504"/>
                    </a:lnTo>
                    <a:lnTo>
                      <a:pt x="91" y="499"/>
                    </a:lnTo>
                    <a:lnTo>
                      <a:pt x="90" y="493"/>
                    </a:lnTo>
                    <a:lnTo>
                      <a:pt x="88" y="487"/>
                    </a:lnTo>
                    <a:lnTo>
                      <a:pt x="87" y="482"/>
                    </a:lnTo>
                    <a:lnTo>
                      <a:pt x="85" y="476"/>
                    </a:lnTo>
                    <a:lnTo>
                      <a:pt x="83" y="471"/>
                    </a:lnTo>
                    <a:lnTo>
                      <a:pt x="81" y="466"/>
                    </a:lnTo>
                    <a:lnTo>
                      <a:pt x="77" y="460"/>
                    </a:lnTo>
                    <a:lnTo>
                      <a:pt x="71" y="455"/>
                    </a:lnTo>
                    <a:lnTo>
                      <a:pt x="68" y="451"/>
                    </a:lnTo>
                    <a:lnTo>
                      <a:pt x="62" y="446"/>
                    </a:lnTo>
                    <a:lnTo>
                      <a:pt x="57" y="441"/>
                    </a:lnTo>
                    <a:lnTo>
                      <a:pt x="51" y="436"/>
                    </a:lnTo>
                    <a:lnTo>
                      <a:pt x="51" y="434"/>
                    </a:lnTo>
                    <a:lnTo>
                      <a:pt x="50" y="433"/>
                    </a:lnTo>
                    <a:lnTo>
                      <a:pt x="50" y="432"/>
                    </a:lnTo>
                    <a:lnTo>
                      <a:pt x="49" y="431"/>
                    </a:lnTo>
                    <a:lnTo>
                      <a:pt x="49" y="428"/>
                    </a:lnTo>
                    <a:lnTo>
                      <a:pt x="49" y="427"/>
                    </a:lnTo>
                    <a:lnTo>
                      <a:pt x="48" y="426"/>
                    </a:lnTo>
                    <a:lnTo>
                      <a:pt x="48" y="425"/>
                    </a:lnTo>
                    <a:lnTo>
                      <a:pt x="48" y="423"/>
                    </a:lnTo>
                    <a:lnTo>
                      <a:pt x="48" y="421"/>
                    </a:lnTo>
                    <a:lnTo>
                      <a:pt x="48" y="420"/>
                    </a:lnTo>
                    <a:lnTo>
                      <a:pt x="48" y="418"/>
                    </a:lnTo>
                    <a:lnTo>
                      <a:pt x="47" y="417"/>
                    </a:lnTo>
                    <a:lnTo>
                      <a:pt x="47" y="416"/>
                    </a:lnTo>
                    <a:lnTo>
                      <a:pt x="47" y="415"/>
                    </a:lnTo>
                    <a:lnTo>
                      <a:pt x="47" y="412"/>
                    </a:lnTo>
                    <a:lnTo>
                      <a:pt x="47" y="411"/>
                    </a:lnTo>
                    <a:lnTo>
                      <a:pt x="47" y="410"/>
                    </a:lnTo>
                    <a:lnTo>
                      <a:pt x="47" y="408"/>
                    </a:lnTo>
                    <a:lnTo>
                      <a:pt x="47" y="406"/>
                    </a:lnTo>
                    <a:lnTo>
                      <a:pt x="47" y="403"/>
                    </a:lnTo>
                    <a:lnTo>
                      <a:pt x="47" y="402"/>
                    </a:lnTo>
                    <a:lnTo>
                      <a:pt x="47" y="400"/>
                    </a:lnTo>
                    <a:lnTo>
                      <a:pt x="45" y="400"/>
                    </a:lnTo>
                    <a:lnTo>
                      <a:pt x="43" y="399"/>
                    </a:lnTo>
                    <a:lnTo>
                      <a:pt x="42" y="398"/>
                    </a:lnTo>
                    <a:lnTo>
                      <a:pt x="41" y="397"/>
                    </a:lnTo>
                    <a:lnTo>
                      <a:pt x="40" y="395"/>
                    </a:lnTo>
                    <a:lnTo>
                      <a:pt x="39" y="394"/>
                    </a:lnTo>
                    <a:lnTo>
                      <a:pt x="37" y="394"/>
                    </a:lnTo>
                    <a:lnTo>
                      <a:pt x="36" y="393"/>
                    </a:lnTo>
                    <a:lnTo>
                      <a:pt x="35" y="392"/>
                    </a:lnTo>
                    <a:lnTo>
                      <a:pt x="35" y="391"/>
                    </a:lnTo>
                    <a:lnTo>
                      <a:pt x="34" y="390"/>
                    </a:lnTo>
                    <a:lnTo>
                      <a:pt x="33" y="389"/>
                    </a:lnTo>
                    <a:lnTo>
                      <a:pt x="32" y="387"/>
                    </a:lnTo>
                    <a:lnTo>
                      <a:pt x="31" y="386"/>
                    </a:lnTo>
                    <a:lnTo>
                      <a:pt x="31" y="385"/>
                    </a:lnTo>
                    <a:lnTo>
                      <a:pt x="30" y="384"/>
                    </a:lnTo>
                    <a:lnTo>
                      <a:pt x="28" y="383"/>
                    </a:lnTo>
                    <a:lnTo>
                      <a:pt x="27" y="383"/>
                    </a:lnTo>
                    <a:lnTo>
                      <a:pt x="26" y="382"/>
                    </a:lnTo>
                    <a:lnTo>
                      <a:pt x="25" y="381"/>
                    </a:lnTo>
                    <a:lnTo>
                      <a:pt x="24" y="379"/>
                    </a:lnTo>
                    <a:lnTo>
                      <a:pt x="23" y="378"/>
                    </a:lnTo>
                    <a:lnTo>
                      <a:pt x="22" y="378"/>
                    </a:lnTo>
                    <a:lnTo>
                      <a:pt x="20" y="377"/>
                    </a:lnTo>
                    <a:lnTo>
                      <a:pt x="20" y="376"/>
                    </a:lnTo>
                    <a:lnTo>
                      <a:pt x="19" y="375"/>
                    </a:lnTo>
                    <a:lnTo>
                      <a:pt x="19" y="374"/>
                    </a:lnTo>
                    <a:lnTo>
                      <a:pt x="18" y="373"/>
                    </a:lnTo>
                    <a:lnTo>
                      <a:pt x="18" y="372"/>
                    </a:lnTo>
                    <a:lnTo>
                      <a:pt x="17" y="370"/>
                    </a:lnTo>
                    <a:lnTo>
                      <a:pt x="17" y="369"/>
                    </a:lnTo>
                    <a:lnTo>
                      <a:pt x="16" y="368"/>
                    </a:lnTo>
                    <a:lnTo>
                      <a:pt x="16" y="367"/>
                    </a:lnTo>
                    <a:lnTo>
                      <a:pt x="14" y="367"/>
                    </a:lnTo>
                    <a:lnTo>
                      <a:pt x="14" y="366"/>
                    </a:lnTo>
                    <a:lnTo>
                      <a:pt x="13" y="365"/>
                    </a:lnTo>
                    <a:lnTo>
                      <a:pt x="13" y="364"/>
                    </a:lnTo>
                    <a:lnTo>
                      <a:pt x="11" y="362"/>
                    </a:lnTo>
                    <a:lnTo>
                      <a:pt x="11" y="361"/>
                    </a:lnTo>
                    <a:lnTo>
                      <a:pt x="10" y="361"/>
                    </a:lnTo>
                    <a:lnTo>
                      <a:pt x="10" y="360"/>
                    </a:lnTo>
                    <a:lnTo>
                      <a:pt x="9" y="359"/>
                    </a:lnTo>
                    <a:lnTo>
                      <a:pt x="9" y="358"/>
                    </a:lnTo>
                    <a:lnTo>
                      <a:pt x="8" y="356"/>
                    </a:lnTo>
                    <a:lnTo>
                      <a:pt x="7" y="355"/>
                    </a:lnTo>
                    <a:lnTo>
                      <a:pt x="6" y="353"/>
                    </a:lnTo>
                    <a:lnTo>
                      <a:pt x="6" y="352"/>
                    </a:lnTo>
                    <a:lnTo>
                      <a:pt x="2" y="336"/>
                    </a:lnTo>
                    <a:lnTo>
                      <a:pt x="0" y="323"/>
                    </a:lnTo>
                    <a:lnTo>
                      <a:pt x="0" y="310"/>
                    </a:lnTo>
                    <a:lnTo>
                      <a:pt x="0" y="300"/>
                    </a:lnTo>
                    <a:lnTo>
                      <a:pt x="1" y="291"/>
                    </a:lnTo>
                    <a:lnTo>
                      <a:pt x="2" y="284"/>
                    </a:lnTo>
                    <a:lnTo>
                      <a:pt x="6" y="279"/>
                    </a:lnTo>
                    <a:lnTo>
                      <a:pt x="9" y="273"/>
                    </a:lnTo>
                    <a:lnTo>
                      <a:pt x="14" y="268"/>
                    </a:lnTo>
                    <a:lnTo>
                      <a:pt x="19" y="267"/>
                    </a:lnTo>
                    <a:lnTo>
                      <a:pt x="25" y="265"/>
                    </a:lnTo>
                    <a:lnTo>
                      <a:pt x="32" y="264"/>
                    </a:lnTo>
                    <a:lnTo>
                      <a:pt x="39" y="263"/>
                    </a:lnTo>
                    <a:lnTo>
                      <a:pt x="47" y="263"/>
                    </a:lnTo>
                    <a:lnTo>
                      <a:pt x="54" y="264"/>
                    </a:lnTo>
                    <a:lnTo>
                      <a:pt x="62" y="265"/>
                    </a:lnTo>
                    <a:lnTo>
                      <a:pt x="71" y="266"/>
                    </a:lnTo>
                    <a:lnTo>
                      <a:pt x="82" y="267"/>
                    </a:lnTo>
                    <a:lnTo>
                      <a:pt x="91" y="268"/>
                    </a:lnTo>
                    <a:lnTo>
                      <a:pt x="100" y="270"/>
                    </a:lnTo>
                    <a:lnTo>
                      <a:pt x="111" y="271"/>
                    </a:lnTo>
                    <a:lnTo>
                      <a:pt x="120" y="271"/>
                    </a:lnTo>
                    <a:lnTo>
                      <a:pt x="129" y="272"/>
                    </a:lnTo>
                    <a:lnTo>
                      <a:pt x="141" y="271"/>
                    </a:lnTo>
                    <a:lnTo>
                      <a:pt x="143" y="266"/>
                    </a:lnTo>
                    <a:lnTo>
                      <a:pt x="145" y="263"/>
                    </a:lnTo>
                    <a:lnTo>
                      <a:pt x="147" y="258"/>
                    </a:lnTo>
                    <a:lnTo>
                      <a:pt x="149" y="255"/>
                    </a:lnTo>
                    <a:lnTo>
                      <a:pt x="151" y="251"/>
                    </a:lnTo>
                    <a:lnTo>
                      <a:pt x="152" y="248"/>
                    </a:lnTo>
                    <a:lnTo>
                      <a:pt x="153" y="246"/>
                    </a:lnTo>
                    <a:lnTo>
                      <a:pt x="154" y="241"/>
                    </a:lnTo>
                    <a:lnTo>
                      <a:pt x="155" y="239"/>
                    </a:lnTo>
                    <a:lnTo>
                      <a:pt x="155" y="236"/>
                    </a:lnTo>
                    <a:lnTo>
                      <a:pt x="157" y="233"/>
                    </a:lnTo>
                    <a:lnTo>
                      <a:pt x="158" y="230"/>
                    </a:lnTo>
                    <a:lnTo>
                      <a:pt x="158" y="226"/>
                    </a:lnTo>
                    <a:lnTo>
                      <a:pt x="158" y="224"/>
                    </a:lnTo>
                    <a:lnTo>
                      <a:pt x="158" y="221"/>
                    </a:lnTo>
                    <a:lnTo>
                      <a:pt x="158" y="217"/>
                    </a:lnTo>
                    <a:lnTo>
                      <a:pt x="160" y="214"/>
                    </a:lnTo>
                    <a:lnTo>
                      <a:pt x="158" y="211"/>
                    </a:lnTo>
                    <a:lnTo>
                      <a:pt x="158" y="207"/>
                    </a:lnTo>
                    <a:lnTo>
                      <a:pt x="158" y="203"/>
                    </a:lnTo>
                    <a:lnTo>
                      <a:pt x="158" y="198"/>
                    </a:lnTo>
                    <a:lnTo>
                      <a:pt x="158" y="194"/>
                    </a:lnTo>
                    <a:lnTo>
                      <a:pt x="157" y="189"/>
                    </a:lnTo>
                    <a:lnTo>
                      <a:pt x="157" y="183"/>
                    </a:lnTo>
                    <a:lnTo>
                      <a:pt x="157" y="181"/>
                    </a:lnTo>
                    <a:lnTo>
                      <a:pt x="155" y="181"/>
                    </a:lnTo>
                    <a:lnTo>
                      <a:pt x="155" y="179"/>
                    </a:lnTo>
                    <a:lnTo>
                      <a:pt x="154" y="178"/>
                    </a:lnTo>
                    <a:lnTo>
                      <a:pt x="154" y="175"/>
                    </a:lnTo>
                    <a:lnTo>
                      <a:pt x="153" y="174"/>
                    </a:lnTo>
                    <a:lnTo>
                      <a:pt x="153" y="172"/>
                    </a:lnTo>
                    <a:lnTo>
                      <a:pt x="153" y="171"/>
                    </a:lnTo>
                    <a:lnTo>
                      <a:pt x="152" y="170"/>
                    </a:lnTo>
                    <a:lnTo>
                      <a:pt x="152" y="169"/>
                    </a:lnTo>
                    <a:lnTo>
                      <a:pt x="152" y="167"/>
                    </a:lnTo>
                    <a:lnTo>
                      <a:pt x="152" y="166"/>
                    </a:lnTo>
                    <a:lnTo>
                      <a:pt x="151" y="165"/>
                    </a:lnTo>
                    <a:lnTo>
                      <a:pt x="151" y="164"/>
                    </a:lnTo>
                    <a:lnTo>
                      <a:pt x="151" y="163"/>
                    </a:lnTo>
                    <a:lnTo>
                      <a:pt x="150" y="162"/>
                    </a:lnTo>
                    <a:lnTo>
                      <a:pt x="150" y="161"/>
                    </a:lnTo>
                    <a:lnTo>
                      <a:pt x="150" y="160"/>
                    </a:lnTo>
                    <a:lnTo>
                      <a:pt x="149" y="158"/>
                    </a:lnTo>
                    <a:lnTo>
                      <a:pt x="147" y="157"/>
                    </a:lnTo>
                    <a:lnTo>
                      <a:pt x="147" y="156"/>
                    </a:lnTo>
                    <a:lnTo>
                      <a:pt x="146" y="155"/>
                    </a:lnTo>
                    <a:lnTo>
                      <a:pt x="146" y="154"/>
                    </a:lnTo>
                    <a:lnTo>
                      <a:pt x="145" y="153"/>
                    </a:lnTo>
                    <a:lnTo>
                      <a:pt x="144" y="153"/>
                    </a:lnTo>
                    <a:lnTo>
                      <a:pt x="143" y="153"/>
                    </a:lnTo>
                    <a:lnTo>
                      <a:pt x="143" y="152"/>
                    </a:lnTo>
                    <a:lnTo>
                      <a:pt x="142" y="152"/>
                    </a:lnTo>
                    <a:lnTo>
                      <a:pt x="141" y="152"/>
                    </a:lnTo>
                    <a:lnTo>
                      <a:pt x="140" y="150"/>
                    </a:lnTo>
                    <a:lnTo>
                      <a:pt x="138" y="150"/>
                    </a:lnTo>
                    <a:lnTo>
                      <a:pt x="137" y="149"/>
                    </a:lnTo>
                    <a:lnTo>
                      <a:pt x="136" y="149"/>
                    </a:lnTo>
                    <a:lnTo>
                      <a:pt x="135" y="148"/>
                    </a:lnTo>
                    <a:lnTo>
                      <a:pt x="134" y="148"/>
                    </a:lnTo>
                    <a:lnTo>
                      <a:pt x="133" y="147"/>
                    </a:lnTo>
                    <a:lnTo>
                      <a:pt x="129" y="144"/>
                    </a:lnTo>
                    <a:lnTo>
                      <a:pt x="127" y="140"/>
                    </a:lnTo>
                    <a:lnTo>
                      <a:pt x="125" y="137"/>
                    </a:lnTo>
                    <a:lnTo>
                      <a:pt x="122" y="136"/>
                    </a:lnTo>
                    <a:lnTo>
                      <a:pt x="121" y="132"/>
                    </a:lnTo>
                    <a:lnTo>
                      <a:pt x="119" y="131"/>
                    </a:lnTo>
                    <a:lnTo>
                      <a:pt x="117" y="129"/>
                    </a:lnTo>
                    <a:lnTo>
                      <a:pt x="116" y="127"/>
                    </a:lnTo>
                    <a:lnTo>
                      <a:pt x="113" y="126"/>
                    </a:lnTo>
                    <a:lnTo>
                      <a:pt x="112" y="123"/>
                    </a:lnTo>
                    <a:lnTo>
                      <a:pt x="110" y="121"/>
                    </a:lnTo>
                    <a:lnTo>
                      <a:pt x="109" y="120"/>
                    </a:lnTo>
                    <a:lnTo>
                      <a:pt x="107" y="119"/>
                    </a:lnTo>
                    <a:lnTo>
                      <a:pt x="105" y="118"/>
                    </a:lnTo>
                    <a:lnTo>
                      <a:pt x="103" y="115"/>
                    </a:lnTo>
                    <a:lnTo>
                      <a:pt x="102" y="115"/>
                    </a:lnTo>
                    <a:lnTo>
                      <a:pt x="99" y="113"/>
                    </a:lnTo>
                    <a:lnTo>
                      <a:pt x="96" y="111"/>
                    </a:lnTo>
                    <a:lnTo>
                      <a:pt x="94" y="110"/>
                    </a:lnTo>
                    <a:lnTo>
                      <a:pt x="92" y="107"/>
                    </a:lnTo>
                    <a:lnTo>
                      <a:pt x="90" y="105"/>
                    </a:lnTo>
                    <a:lnTo>
                      <a:pt x="87" y="104"/>
                    </a:lnTo>
                    <a:lnTo>
                      <a:pt x="85" y="102"/>
                    </a:lnTo>
                    <a:lnTo>
                      <a:pt x="82" y="98"/>
                    </a:lnTo>
                    <a:lnTo>
                      <a:pt x="82" y="94"/>
                    </a:lnTo>
                    <a:lnTo>
                      <a:pt x="82" y="89"/>
                    </a:lnTo>
                    <a:lnTo>
                      <a:pt x="82" y="85"/>
                    </a:lnTo>
                    <a:lnTo>
                      <a:pt x="82" y="79"/>
                    </a:lnTo>
                    <a:lnTo>
                      <a:pt x="82" y="73"/>
                    </a:lnTo>
                    <a:lnTo>
                      <a:pt x="81" y="68"/>
                    </a:lnTo>
                    <a:lnTo>
                      <a:pt x="81" y="63"/>
                    </a:lnTo>
                    <a:lnTo>
                      <a:pt x="81" y="58"/>
                    </a:lnTo>
                    <a:lnTo>
                      <a:pt x="81" y="52"/>
                    </a:lnTo>
                    <a:lnTo>
                      <a:pt x="79" y="46"/>
                    </a:lnTo>
                    <a:lnTo>
                      <a:pt x="79" y="41"/>
                    </a:lnTo>
                    <a:lnTo>
                      <a:pt x="79" y="36"/>
                    </a:lnTo>
                    <a:lnTo>
                      <a:pt x="79" y="30"/>
                    </a:lnTo>
                    <a:lnTo>
                      <a:pt x="79" y="26"/>
                    </a:lnTo>
                    <a:lnTo>
                      <a:pt x="78" y="21"/>
                    </a:lnTo>
                    <a:lnTo>
                      <a:pt x="78" y="17"/>
                    </a:lnTo>
                    <a:lnTo>
                      <a:pt x="78" y="13"/>
                    </a:lnTo>
                    <a:lnTo>
                      <a:pt x="78" y="10"/>
                    </a:lnTo>
                    <a:lnTo>
                      <a:pt x="77" y="6"/>
                    </a:lnTo>
                    <a:lnTo>
                      <a:pt x="77" y="4"/>
                    </a:lnTo>
                    <a:lnTo>
                      <a:pt x="77" y="2"/>
                    </a:lnTo>
                    <a:lnTo>
                      <a:pt x="77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0" name="Freeform 118"/>
              <p:cNvSpPr>
                <a:spLocks/>
              </p:cNvSpPr>
              <p:nvPr/>
            </p:nvSpPr>
            <p:spPr bwMode="auto">
              <a:xfrm>
                <a:off x="3726" y="1727"/>
                <a:ext cx="31" cy="121"/>
              </a:xfrm>
              <a:custGeom>
                <a:avLst/>
                <a:gdLst>
                  <a:gd name="T0" fmla="*/ 0 w 158"/>
                  <a:gd name="T1" fmla="*/ 0 h 607"/>
                  <a:gd name="T2" fmla="*/ 0 w 158"/>
                  <a:gd name="T3" fmla="*/ 0 h 607"/>
                  <a:gd name="T4" fmla="*/ 0 w 158"/>
                  <a:gd name="T5" fmla="*/ 0 h 607"/>
                  <a:gd name="T6" fmla="*/ 0 w 158"/>
                  <a:gd name="T7" fmla="*/ 0 h 607"/>
                  <a:gd name="T8" fmla="*/ 0 w 158"/>
                  <a:gd name="T9" fmla="*/ 0 h 607"/>
                  <a:gd name="T10" fmla="*/ 0 w 158"/>
                  <a:gd name="T11" fmla="*/ 0 h 607"/>
                  <a:gd name="T12" fmla="*/ 0 w 158"/>
                  <a:gd name="T13" fmla="*/ 0 h 607"/>
                  <a:gd name="T14" fmla="*/ 0 w 158"/>
                  <a:gd name="T15" fmla="*/ 0 h 607"/>
                  <a:gd name="T16" fmla="*/ 0 w 158"/>
                  <a:gd name="T17" fmla="*/ 0 h 607"/>
                  <a:gd name="T18" fmla="*/ 0 w 158"/>
                  <a:gd name="T19" fmla="*/ 0 h 607"/>
                  <a:gd name="T20" fmla="*/ 0 w 158"/>
                  <a:gd name="T21" fmla="*/ 0 h 607"/>
                  <a:gd name="T22" fmla="*/ 0 w 158"/>
                  <a:gd name="T23" fmla="*/ 0 h 607"/>
                  <a:gd name="T24" fmla="*/ 0 w 158"/>
                  <a:gd name="T25" fmla="*/ 0 h 607"/>
                  <a:gd name="T26" fmla="*/ 0 w 158"/>
                  <a:gd name="T27" fmla="*/ 0 h 607"/>
                  <a:gd name="T28" fmla="*/ 0 w 158"/>
                  <a:gd name="T29" fmla="*/ 0 h 607"/>
                  <a:gd name="T30" fmla="*/ 0 w 158"/>
                  <a:gd name="T31" fmla="*/ 0 h 607"/>
                  <a:gd name="T32" fmla="*/ 0 w 158"/>
                  <a:gd name="T33" fmla="*/ 0 h 607"/>
                  <a:gd name="T34" fmla="*/ 0 w 158"/>
                  <a:gd name="T35" fmla="*/ 0 h 607"/>
                  <a:gd name="T36" fmla="*/ 0 w 158"/>
                  <a:gd name="T37" fmla="*/ 0 h 607"/>
                  <a:gd name="T38" fmla="*/ 0 w 158"/>
                  <a:gd name="T39" fmla="*/ 0 h 607"/>
                  <a:gd name="T40" fmla="*/ 0 w 158"/>
                  <a:gd name="T41" fmla="*/ 0 h 607"/>
                  <a:gd name="T42" fmla="*/ 0 w 158"/>
                  <a:gd name="T43" fmla="*/ 0 h 607"/>
                  <a:gd name="T44" fmla="*/ 0 w 158"/>
                  <a:gd name="T45" fmla="*/ 0 h 607"/>
                  <a:gd name="T46" fmla="*/ 0 w 158"/>
                  <a:gd name="T47" fmla="*/ 0 h 607"/>
                  <a:gd name="T48" fmla="*/ 0 w 158"/>
                  <a:gd name="T49" fmla="*/ 0 h 607"/>
                  <a:gd name="T50" fmla="*/ 0 w 158"/>
                  <a:gd name="T51" fmla="*/ 0 h 607"/>
                  <a:gd name="T52" fmla="*/ 0 w 158"/>
                  <a:gd name="T53" fmla="*/ 0 h 607"/>
                  <a:gd name="T54" fmla="*/ 0 w 158"/>
                  <a:gd name="T55" fmla="*/ 0 h 607"/>
                  <a:gd name="T56" fmla="*/ 0 w 158"/>
                  <a:gd name="T57" fmla="*/ 0 h 607"/>
                  <a:gd name="T58" fmla="*/ 0 w 158"/>
                  <a:gd name="T59" fmla="*/ 0 h 607"/>
                  <a:gd name="T60" fmla="*/ 0 w 158"/>
                  <a:gd name="T61" fmla="*/ 0 h 607"/>
                  <a:gd name="T62" fmla="*/ 0 w 158"/>
                  <a:gd name="T63" fmla="*/ 0 h 607"/>
                  <a:gd name="T64" fmla="*/ 0 w 158"/>
                  <a:gd name="T65" fmla="*/ 0 h 607"/>
                  <a:gd name="T66" fmla="*/ 0 w 158"/>
                  <a:gd name="T67" fmla="*/ 0 h 607"/>
                  <a:gd name="T68" fmla="*/ 0 w 158"/>
                  <a:gd name="T69" fmla="*/ 0 h 607"/>
                  <a:gd name="T70" fmla="*/ 0 w 158"/>
                  <a:gd name="T71" fmla="*/ 0 h 607"/>
                  <a:gd name="T72" fmla="*/ 0 w 158"/>
                  <a:gd name="T73" fmla="*/ 0 h 607"/>
                  <a:gd name="T74" fmla="*/ 0 w 158"/>
                  <a:gd name="T75" fmla="*/ 0 h 607"/>
                  <a:gd name="T76" fmla="*/ 0 w 158"/>
                  <a:gd name="T77" fmla="*/ 0 h 607"/>
                  <a:gd name="T78" fmla="*/ 0 w 158"/>
                  <a:gd name="T79" fmla="*/ 0 h 607"/>
                  <a:gd name="T80" fmla="*/ 0 w 158"/>
                  <a:gd name="T81" fmla="*/ 0 h 607"/>
                  <a:gd name="T82" fmla="*/ 0 w 158"/>
                  <a:gd name="T83" fmla="*/ 0 h 607"/>
                  <a:gd name="T84" fmla="*/ 0 w 158"/>
                  <a:gd name="T85" fmla="*/ 0 h 607"/>
                  <a:gd name="T86" fmla="*/ 0 w 158"/>
                  <a:gd name="T87" fmla="*/ 0 h 607"/>
                  <a:gd name="T88" fmla="*/ 0 w 158"/>
                  <a:gd name="T89" fmla="*/ 0 h 607"/>
                  <a:gd name="T90" fmla="*/ 0 w 158"/>
                  <a:gd name="T91" fmla="*/ 0 h 607"/>
                  <a:gd name="T92" fmla="*/ 0 w 158"/>
                  <a:gd name="T93" fmla="*/ 0 h 607"/>
                  <a:gd name="T94" fmla="*/ 0 w 158"/>
                  <a:gd name="T95" fmla="*/ 0 h 607"/>
                  <a:gd name="T96" fmla="*/ 0 w 158"/>
                  <a:gd name="T97" fmla="*/ 0 h 607"/>
                  <a:gd name="T98" fmla="*/ 0 w 158"/>
                  <a:gd name="T99" fmla="*/ 0 h 607"/>
                  <a:gd name="T100" fmla="*/ 0 w 158"/>
                  <a:gd name="T101" fmla="*/ 0 h 607"/>
                  <a:gd name="T102" fmla="*/ 0 w 158"/>
                  <a:gd name="T103" fmla="*/ 0 h 607"/>
                  <a:gd name="T104" fmla="*/ 0 w 158"/>
                  <a:gd name="T105" fmla="*/ 0 h 607"/>
                  <a:gd name="T106" fmla="*/ 0 w 158"/>
                  <a:gd name="T107" fmla="*/ 0 h 607"/>
                  <a:gd name="T108" fmla="*/ 0 w 158"/>
                  <a:gd name="T109" fmla="*/ 0 h 607"/>
                  <a:gd name="T110" fmla="*/ 0 w 158"/>
                  <a:gd name="T111" fmla="*/ 0 h 607"/>
                  <a:gd name="T112" fmla="*/ 0 w 158"/>
                  <a:gd name="T113" fmla="*/ 0 h 607"/>
                  <a:gd name="T114" fmla="*/ 0 w 158"/>
                  <a:gd name="T115" fmla="*/ 0 h 607"/>
                  <a:gd name="T116" fmla="*/ 0 w 158"/>
                  <a:gd name="T117" fmla="*/ 0 h 607"/>
                  <a:gd name="T118" fmla="*/ 0 w 158"/>
                  <a:gd name="T119" fmla="*/ 0 h 607"/>
                  <a:gd name="T120" fmla="*/ 0 w 158"/>
                  <a:gd name="T121" fmla="*/ 0 h 607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58" h="607">
                    <a:moveTo>
                      <a:pt x="91" y="607"/>
                    </a:moveTo>
                    <a:lnTo>
                      <a:pt x="91" y="607"/>
                    </a:lnTo>
                    <a:lnTo>
                      <a:pt x="91" y="595"/>
                    </a:lnTo>
                    <a:lnTo>
                      <a:pt x="91" y="582"/>
                    </a:lnTo>
                    <a:lnTo>
                      <a:pt x="91" y="571"/>
                    </a:lnTo>
                    <a:lnTo>
                      <a:pt x="91" y="561"/>
                    </a:lnTo>
                    <a:lnTo>
                      <a:pt x="91" y="551"/>
                    </a:lnTo>
                    <a:lnTo>
                      <a:pt x="91" y="541"/>
                    </a:lnTo>
                    <a:lnTo>
                      <a:pt x="91" y="532"/>
                    </a:lnTo>
                    <a:lnTo>
                      <a:pt x="91" y="524"/>
                    </a:lnTo>
                    <a:lnTo>
                      <a:pt x="91" y="518"/>
                    </a:lnTo>
                    <a:lnTo>
                      <a:pt x="91" y="510"/>
                    </a:lnTo>
                    <a:lnTo>
                      <a:pt x="91" y="503"/>
                    </a:lnTo>
                    <a:lnTo>
                      <a:pt x="91" y="496"/>
                    </a:lnTo>
                    <a:lnTo>
                      <a:pt x="90" y="490"/>
                    </a:lnTo>
                    <a:lnTo>
                      <a:pt x="87" y="485"/>
                    </a:lnTo>
                    <a:lnTo>
                      <a:pt x="85" y="479"/>
                    </a:lnTo>
                    <a:lnTo>
                      <a:pt x="84" y="475"/>
                    </a:lnTo>
                    <a:lnTo>
                      <a:pt x="81" y="470"/>
                    </a:lnTo>
                    <a:lnTo>
                      <a:pt x="78" y="466"/>
                    </a:lnTo>
                    <a:lnTo>
                      <a:pt x="75" y="460"/>
                    </a:lnTo>
                    <a:lnTo>
                      <a:pt x="70" y="455"/>
                    </a:lnTo>
                    <a:lnTo>
                      <a:pt x="66" y="451"/>
                    </a:lnTo>
                    <a:lnTo>
                      <a:pt x="59" y="446"/>
                    </a:lnTo>
                    <a:lnTo>
                      <a:pt x="53" y="441"/>
                    </a:lnTo>
                    <a:lnTo>
                      <a:pt x="47" y="436"/>
                    </a:lnTo>
                    <a:lnTo>
                      <a:pt x="47" y="435"/>
                    </a:lnTo>
                    <a:lnTo>
                      <a:pt x="47" y="434"/>
                    </a:lnTo>
                    <a:lnTo>
                      <a:pt x="47" y="431"/>
                    </a:lnTo>
                    <a:lnTo>
                      <a:pt x="47" y="430"/>
                    </a:lnTo>
                    <a:lnTo>
                      <a:pt x="47" y="429"/>
                    </a:lnTo>
                    <a:lnTo>
                      <a:pt x="47" y="428"/>
                    </a:lnTo>
                    <a:lnTo>
                      <a:pt x="47" y="426"/>
                    </a:lnTo>
                    <a:lnTo>
                      <a:pt x="47" y="425"/>
                    </a:lnTo>
                    <a:lnTo>
                      <a:pt x="47" y="424"/>
                    </a:lnTo>
                    <a:lnTo>
                      <a:pt x="47" y="422"/>
                    </a:lnTo>
                    <a:lnTo>
                      <a:pt x="47" y="420"/>
                    </a:lnTo>
                    <a:lnTo>
                      <a:pt x="47" y="419"/>
                    </a:lnTo>
                    <a:lnTo>
                      <a:pt x="46" y="418"/>
                    </a:lnTo>
                    <a:lnTo>
                      <a:pt x="46" y="416"/>
                    </a:lnTo>
                    <a:lnTo>
                      <a:pt x="46" y="414"/>
                    </a:lnTo>
                    <a:lnTo>
                      <a:pt x="46" y="413"/>
                    </a:lnTo>
                    <a:lnTo>
                      <a:pt x="46" y="411"/>
                    </a:lnTo>
                    <a:lnTo>
                      <a:pt x="44" y="410"/>
                    </a:lnTo>
                    <a:lnTo>
                      <a:pt x="44" y="408"/>
                    </a:lnTo>
                    <a:lnTo>
                      <a:pt x="44" y="407"/>
                    </a:lnTo>
                    <a:lnTo>
                      <a:pt x="43" y="405"/>
                    </a:lnTo>
                    <a:lnTo>
                      <a:pt x="43" y="403"/>
                    </a:lnTo>
                    <a:lnTo>
                      <a:pt x="42" y="402"/>
                    </a:lnTo>
                    <a:lnTo>
                      <a:pt x="42" y="401"/>
                    </a:lnTo>
                    <a:lnTo>
                      <a:pt x="41" y="400"/>
                    </a:lnTo>
                    <a:lnTo>
                      <a:pt x="41" y="399"/>
                    </a:lnTo>
                    <a:lnTo>
                      <a:pt x="40" y="397"/>
                    </a:lnTo>
                    <a:lnTo>
                      <a:pt x="39" y="397"/>
                    </a:lnTo>
                    <a:lnTo>
                      <a:pt x="39" y="396"/>
                    </a:lnTo>
                    <a:lnTo>
                      <a:pt x="38" y="395"/>
                    </a:lnTo>
                    <a:lnTo>
                      <a:pt x="36" y="394"/>
                    </a:lnTo>
                    <a:lnTo>
                      <a:pt x="35" y="393"/>
                    </a:lnTo>
                    <a:lnTo>
                      <a:pt x="34" y="392"/>
                    </a:lnTo>
                    <a:lnTo>
                      <a:pt x="33" y="391"/>
                    </a:lnTo>
                    <a:lnTo>
                      <a:pt x="32" y="390"/>
                    </a:lnTo>
                    <a:lnTo>
                      <a:pt x="30" y="387"/>
                    </a:lnTo>
                    <a:lnTo>
                      <a:pt x="30" y="386"/>
                    </a:lnTo>
                    <a:lnTo>
                      <a:pt x="29" y="386"/>
                    </a:lnTo>
                    <a:lnTo>
                      <a:pt x="27" y="385"/>
                    </a:lnTo>
                    <a:lnTo>
                      <a:pt x="26" y="384"/>
                    </a:lnTo>
                    <a:lnTo>
                      <a:pt x="26" y="383"/>
                    </a:lnTo>
                    <a:lnTo>
                      <a:pt x="25" y="382"/>
                    </a:lnTo>
                    <a:lnTo>
                      <a:pt x="24" y="380"/>
                    </a:lnTo>
                    <a:lnTo>
                      <a:pt x="23" y="379"/>
                    </a:lnTo>
                    <a:lnTo>
                      <a:pt x="23" y="378"/>
                    </a:lnTo>
                    <a:lnTo>
                      <a:pt x="22" y="377"/>
                    </a:lnTo>
                    <a:lnTo>
                      <a:pt x="21" y="376"/>
                    </a:lnTo>
                    <a:lnTo>
                      <a:pt x="21" y="375"/>
                    </a:lnTo>
                    <a:lnTo>
                      <a:pt x="19" y="375"/>
                    </a:lnTo>
                    <a:lnTo>
                      <a:pt x="19" y="374"/>
                    </a:lnTo>
                    <a:lnTo>
                      <a:pt x="18" y="371"/>
                    </a:lnTo>
                    <a:lnTo>
                      <a:pt x="18" y="370"/>
                    </a:lnTo>
                    <a:lnTo>
                      <a:pt x="17" y="369"/>
                    </a:lnTo>
                    <a:lnTo>
                      <a:pt x="16" y="368"/>
                    </a:lnTo>
                    <a:lnTo>
                      <a:pt x="16" y="367"/>
                    </a:lnTo>
                    <a:lnTo>
                      <a:pt x="15" y="366"/>
                    </a:lnTo>
                    <a:lnTo>
                      <a:pt x="15" y="365"/>
                    </a:lnTo>
                    <a:lnTo>
                      <a:pt x="14" y="365"/>
                    </a:lnTo>
                    <a:lnTo>
                      <a:pt x="13" y="363"/>
                    </a:lnTo>
                    <a:lnTo>
                      <a:pt x="13" y="362"/>
                    </a:lnTo>
                    <a:lnTo>
                      <a:pt x="12" y="361"/>
                    </a:lnTo>
                    <a:lnTo>
                      <a:pt x="12" y="360"/>
                    </a:lnTo>
                    <a:lnTo>
                      <a:pt x="10" y="359"/>
                    </a:lnTo>
                    <a:lnTo>
                      <a:pt x="9" y="357"/>
                    </a:lnTo>
                    <a:lnTo>
                      <a:pt x="9" y="356"/>
                    </a:lnTo>
                    <a:lnTo>
                      <a:pt x="8" y="354"/>
                    </a:lnTo>
                    <a:lnTo>
                      <a:pt x="8" y="353"/>
                    </a:lnTo>
                    <a:lnTo>
                      <a:pt x="7" y="353"/>
                    </a:lnTo>
                    <a:lnTo>
                      <a:pt x="4" y="336"/>
                    </a:lnTo>
                    <a:lnTo>
                      <a:pt x="1" y="323"/>
                    </a:lnTo>
                    <a:lnTo>
                      <a:pt x="0" y="310"/>
                    </a:lnTo>
                    <a:lnTo>
                      <a:pt x="0" y="300"/>
                    </a:lnTo>
                    <a:lnTo>
                      <a:pt x="1" y="292"/>
                    </a:lnTo>
                    <a:lnTo>
                      <a:pt x="5" y="284"/>
                    </a:lnTo>
                    <a:lnTo>
                      <a:pt x="8" y="277"/>
                    </a:lnTo>
                    <a:lnTo>
                      <a:pt x="12" y="273"/>
                    </a:lnTo>
                    <a:lnTo>
                      <a:pt x="16" y="268"/>
                    </a:lnTo>
                    <a:lnTo>
                      <a:pt x="21" y="266"/>
                    </a:lnTo>
                    <a:lnTo>
                      <a:pt x="26" y="264"/>
                    </a:lnTo>
                    <a:lnTo>
                      <a:pt x="34" y="263"/>
                    </a:lnTo>
                    <a:lnTo>
                      <a:pt x="41" y="261"/>
                    </a:lnTo>
                    <a:lnTo>
                      <a:pt x="48" y="263"/>
                    </a:lnTo>
                    <a:lnTo>
                      <a:pt x="56" y="263"/>
                    </a:lnTo>
                    <a:lnTo>
                      <a:pt x="65" y="264"/>
                    </a:lnTo>
                    <a:lnTo>
                      <a:pt x="74" y="265"/>
                    </a:lnTo>
                    <a:lnTo>
                      <a:pt x="83" y="266"/>
                    </a:lnTo>
                    <a:lnTo>
                      <a:pt x="92" y="267"/>
                    </a:lnTo>
                    <a:lnTo>
                      <a:pt x="102" y="269"/>
                    </a:lnTo>
                    <a:lnTo>
                      <a:pt x="111" y="271"/>
                    </a:lnTo>
                    <a:lnTo>
                      <a:pt x="121" y="271"/>
                    </a:lnTo>
                    <a:lnTo>
                      <a:pt x="132" y="271"/>
                    </a:lnTo>
                    <a:lnTo>
                      <a:pt x="141" y="271"/>
                    </a:lnTo>
                    <a:lnTo>
                      <a:pt x="143" y="266"/>
                    </a:lnTo>
                    <a:lnTo>
                      <a:pt x="144" y="263"/>
                    </a:lnTo>
                    <a:lnTo>
                      <a:pt x="148" y="259"/>
                    </a:lnTo>
                    <a:lnTo>
                      <a:pt x="149" y="255"/>
                    </a:lnTo>
                    <a:lnTo>
                      <a:pt x="150" y="251"/>
                    </a:lnTo>
                    <a:lnTo>
                      <a:pt x="152" y="249"/>
                    </a:lnTo>
                    <a:lnTo>
                      <a:pt x="153" y="244"/>
                    </a:lnTo>
                    <a:lnTo>
                      <a:pt x="154" y="242"/>
                    </a:lnTo>
                    <a:lnTo>
                      <a:pt x="154" y="239"/>
                    </a:lnTo>
                    <a:lnTo>
                      <a:pt x="156" y="235"/>
                    </a:lnTo>
                    <a:lnTo>
                      <a:pt x="157" y="233"/>
                    </a:lnTo>
                    <a:lnTo>
                      <a:pt x="157" y="230"/>
                    </a:lnTo>
                    <a:lnTo>
                      <a:pt x="158" y="226"/>
                    </a:lnTo>
                    <a:lnTo>
                      <a:pt x="158" y="223"/>
                    </a:lnTo>
                    <a:lnTo>
                      <a:pt x="158" y="219"/>
                    </a:lnTo>
                    <a:lnTo>
                      <a:pt x="158" y="216"/>
                    </a:lnTo>
                    <a:lnTo>
                      <a:pt x="158" y="213"/>
                    </a:lnTo>
                    <a:lnTo>
                      <a:pt x="158" y="208"/>
                    </a:lnTo>
                    <a:lnTo>
                      <a:pt x="157" y="205"/>
                    </a:lnTo>
                    <a:lnTo>
                      <a:pt x="157" y="200"/>
                    </a:lnTo>
                    <a:lnTo>
                      <a:pt x="156" y="195"/>
                    </a:lnTo>
                    <a:lnTo>
                      <a:pt x="156" y="190"/>
                    </a:lnTo>
                    <a:lnTo>
                      <a:pt x="154" y="184"/>
                    </a:lnTo>
                    <a:lnTo>
                      <a:pt x="153" y="179"/>
                    </a:lnTo>
                    <a:lnTo>
                      <a:pt x="153" y="178"/>
                    </a:lnTo>
                    <a:lnTo>
                      <a:pt x="153" y="176"/>
                    </a:lnTo>
                    <a:lnTo>
                      <a:pt x="153" y="175"/>
                    </a:lnTo>
                    <a:lnTo>
                      <a:pt x="153" y="174"/>
                    </a:lnTo>
                    <a:lnTo>
                      <a:pt x="153" y="173"/>
                    </a:lnTo>
                    <a:lnTo>
                      <a:pt x="153" y="172"/>
                    </a:lnTo>
                    <a:lnTo>
                      <a:pt x="153" y="171"/>
                    </a:lnTo>
                    <a:lnTo>
                      <a:pt x="153" y="170"/>
                    </a:lnTo>
                    <a:lnTo>
                      <a:pt x="153" y="168"/>
                    </a:lnTo>
                    <a:lnTo>
                      <a:pt x="153" y="167"/>
                    </a:lnTo>
                    <a:lnTo>
                      <a:pt x="152" y="166"/>
                    </a:lnTo>
                    <a:lnTo>
                      <a:pt x="152" y="165"/>
                    </a:lnTo>
                    <a:lnTo>
                      <a:pt x="152" y="164"/>
                    </a:lnTo>
                    <a:lnTo>
                      <a:pt x="152" y="163"/>
                    </a:lnTo>
                    <a:lnTo>
                      <a:pt x="152" y="162"/>
                    </a:lnTo>
                    <a:lnTo>
                      <a:pt x="151" y="162"/>
                    </a:lnTo>
                    <a:lnTo>
                      <a:pt x="151" y="161"/>
                    </a:lnTo>
                    <a:lnTo>
                      <a:pt x="151" y="159"/>
                    </a:lnTo>
                    <a:lnTo>
                      <a:pt x="150" y="158"/>
                    </a:lnTo>
                    <a:lnTo>
                      <a:pt x="150" y="157"/>
                    </a:lnTo>
                    <a:lnTo>
                      <a:pt x="149" y="156"/>
                    </a:lnTo>
                    <a:lnTo>
                      <a:pt x="148" y="156"/>
                    </a:lnTo>
                    <a:lnTo>
                      <a:pt x="148" y="155"/>
                    </a:lnTo>
                    <a:lnTo>
                      <a:pt x="145" y="155"/>
                    </a:lnTo>
                    <a:lnTo>
                      <a:pt x="145" y="154"/>
                    </a:lnTo>
                    <a:lnTo>
                      <a:pt x="144" y="154"/>
                    </a:lnTo>
                    <a:lnTo>
                      <a:pt x="143" y="154"/>
                    </a:lnTo>
                    <a:lnTo>
                      <a:pt x="143" y="153"/>
                    </a:lnTo>
                    <a:lnTo>
                      <a:pt x="142" y="153"/>
                    </a:lnTo>
                    <a:lnTo>
                      <a:pt x="141" y="153"/>
                    </a:lnTo>
                    <a:lnTo>
                      <a:pt x="141" y="151"/>
                    </a:lnTo>
                    <a:lnTo>
                      <a:pt x="140" y="151"/>
                    </a:lnTo>
                    <a:lnTo>
                      <a:pt x="138" y="150"/>
                    </a:lnTo>
                    <a:lnTo>
                      <a:pt x="137" y="150"/>
                    </a:lnTo>
                    <a:lnTo>
                      <a:pt x="136" y="150"/>
                    </a:lnTo>
                    <a:lnTo>
                      <a:pt x="135" y="150"/>
                    </a:lnTo>
                    <a:lnTo>
                      <a:pt x="135" y="149"/>
                    </a:lnTo>
                    <a:lnTo>
                      <a:pt x="134" y="149"/>
                    </a:lnTo>
                    <a:lnTo>
                      <a:pt x="134" y="148"/>
                    </a:lnTo>
                    <a:lnTo>
                      <a:pt x="133" y="148"/>
                    </a:lnTo>
                    <a:lnTo>
                      <a:pt x="131" y="145"/>
                    </a:lnTo>
                    <a:lnTo>
                      <a:pt x="128" y="141"/>
                    </a:lnTo>
                    <a:lnTo>
                      <a:pt x="126" y="139"/>
                    </a:lnTo>
                    <a:lnTo>
                      <a:pt x="124" y="136"/>
                    </a:lnTo>
                    <a:lnTo>
                      <a:pt x="121" y="133"/>
                    </a:lnTo>
                    <a:lnTo>
                      <a:pt x="120" y="131"/>
                    </a:lnTo>
                    <a:lnTo>
                      <a:pt x="118" y="129"/>
                    </a:lnTo>
                    <a:lnTo>
                      <a:pt x="115" y="127"/>
                    </a:lnTo>
                    <a:lnTo>
                      <a:pt x="114" y="124"/>
                    </a:lnTo>
                    <a:lnTo>
                      <a:pt x="111" y="123"/>
                    </a:lnTo>
                    <a:lnTo>
                      <a:pt x="110" y="122"/>
                    </a:lnTo>
                    <a:lnTo>
                      <a:pt x="108" y="120"/>
                    </a:lnTo>
                    <a:lnTo>
                      <a:pt x="106" y="119"/>
                    </a:lnTo>
                    <a:lnTo>
                      <a:pt x="104" y="117"/>
                    </a:lnTo>
                    <a:lnTo>
                      <a:pt x="102" y="116"/>
                    </a:lnTo>
                    <a:lnTo>
                      <a:pt x="101" y="114"/>
                    </a:lnTo>
                    <a:lnTo>
                      <a:pt x="99" y="112"/>
                    </a:lnTo>
                    <a:lnTo>
                      <a:pt x="97" y="112"/>
                    </a:lnTo>
                    <a:lnTo>
                      <a:pt x="95" y="110"/>
                    </a:lnTo>
                    <a:lnTo>
                      <a:pt x="93" y="107"/>
                    </a:lnTo>
                    <a:lnTo>
                      <a:pt x="91" y="106"/>
                    </a:lnTo>
                    <a:lnTo>
                      <a:pt x="87" y="104"/>
                    </a:lnTo>
                    <a:lnTo>
                      <a:pt x="85" y="102"/>
                    </a:lnTo>
                    <a:lnTo>
                      <a:pt x="83" y="99"/>
                    </a:lnTo>
                    <a:lnTo>
                      <a:pt x="83" y="96"/>
                    </a:lnTo>
                    <a:lnTo>
                      <a:pt x="83" y="90"/>
                    </a:lnTo>
                    <a:lnTo>
                      <a:pt x="83" y="86"/>
                    </a:lnTo>
                    <a:lnTo>
                      <a:pt x="83" y="80"/>
                    </a:lnTo>
                    <a:lnTo>
                      <a:pt x="82" y="76"/>
                    </a:lnTo>
                    <a:lnTo>
                      <a:pt x="82" y="70"/>
                    </a:lnTo>
                    <a:lnTo>
                      <a:pt x="82" y="64"/>
                    </a:lnTo>
                    <a:lnTo>
                      <a:pt x="82" y="58"/>
                    </a:lnTo>
                    <a:lnTo>
                      <a:pt x="81" y="54"/>
                    </a:lnTo>
                    <a:lnTo>
                      <a:pt x="81" y="48"/>
                    </a:lnTo>
                    <a:lnTo>
                      <a:pt x="81" y="43"/>
                    </a:lnTo>
                    <a:lnTo>
                      <a:pt x="81" y="37"/>
                    </a:lnTo>
                    <a:lnTo>
                      <a:pt x="80" y="32"/>
                    </a:lnTo>
                    <a:lnTo>
                      <a:pt x="80" y="28"/>
                    </a:lnTo>
                    <a:lnTo>
                      <a:pt x="80" y="23"/>
                    </a:lnTo>
                    <a:lnTo>
                      <a:pt x="78" y="19"/>
                    </a:lnTo>
                    <a:lnTo>
                      <a:pt x="78" y="14"/>
                    </a:lnTo>
                    <a:lnTo>
                      <a:pt x="78" y="11"/>
                    </a:lnTo>
                    <a:lnTo>
                      <a:pt x="78" y="7"/>
                    </a:lnTo>
                    <a:lnTo>
                      <a:pt x="77" y="4"/>
                    </a:lnTo>
                    <a:lnTo>
                      <a:pt x="77" y="3"/>
                    </a:lnTo>
                    <a:lnTo>
                      <a:pt x="77" y="1"/>
                    </a:lnTo>
                    <a:lnTo>
                      <a:pt x="77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1" name="Freeform 119"/>
              <p:cNvSpPr>
                <a:spLocks/>
              </p:cNvSpPr>
              <p:nvPr/>
            </p:nvSpPr>
            <p:spPr bwMode="auto">
              <a:xfrm>
                <a:off x="3629" y="1740"/>
                <a:ext cx="60" cy="43"/>
              </a:xfrm>
              <a:custGeom>
                <a:avLst/>
                <a:gdLst>
                  <a:gd name="T0" fmla="*/ 0 w 300"/>
                  <a:gd name="T1" fmla="*/ 0 h 212"/>
                  <a:gd name="T2" fmla="*/ 0 w 300"/>
                  <a:gd name="T3" fmla="*/ 0 h 212"/>
                  <a:gd name="T4" fmla="*/ 0 w 300"/>
                  <a:gd name="T5" fmla="*/ 0 h 212"/>
                  <a:gd name="T6" fmla="*/ 0 w 300"/>
                  <a:gd name="T7" fmla="*/ 0 h 212"/>
                  <a:gd name="T8" fmla="*/ 0 w 300"/>
                  <a:gd name="T9" fmla="*/ 0 h 212"/>
                  <a:gd name="T10" fmla="*/ 0 w 300"/>
                  <a:gd name="T11" fmla="*/ 0 h 212"/>
                  <a:gd name="T12" fmla="*/ 0 w 300"/>
                  <a:gd name="T13" fmla="*/ 0 h 212"/>
                  <a:gd name="T14" fmla="*/ 0 w 300"/>
                  <a:gd name="T15" fmla="*/ 0 h 212"/>
                  <a:gd name="T16" fmla="*/ 0 w 300"/>
                  <a:gd name="T17" fmla="*/ 0 h 212"/>
                  <a:gd name="T18" fmla="*/ 0 w 300"/>
                  <a:gd name="T19" fmla="*/ 0 h 212"/>
                  <a:gd name="T20" fmla="*/ 0 w 300"/>
                  <a:gd name="T21" fmla="*/ 0 h 212"/>
                  <a:gd name="T22" fmla="*/ 0 w 300"/>
                  <a:gd name="T23" fmla="*/ 0 h 212"/>
                  <a:gd name="T24" fmla="*/ 0 w 300"/>
                  <a:gd name="T25" fmla="*/ 0 h 212"/>
                  <a:gd name="T26" fmla="*/ 0 w 300"/>
                  <a:gd name="T27" fmla="*/ 0 h 212"/>
                  <a:gd name="T28" fmla="*/ 0 w 300"/>
                  <a:gd name="T29" fmla="*/ 0 h 212"/>
                  <a:gd name="T30" fmla="*/ 0 w 300"/>
                  <a:gd name="T31" fmla="*/ 0 h 212"/>
                  <a:gd name="T32" fmla="*/ 0 w 300"/>
                  <a:gd name="T33" fmla="*/ 0 h 212"/>
                  <a:gd name="T34" fmla="*/ 0 w 300"/>
                  <a:gd name="T35" fmla="*/ 0 h 212"/>
                  <a:gd name="T36" fmla="*/ 0 w 300"/>
                  <a:gd name="T37" fmla="*/ 0 h 212"/>
                  <a:gd name="T38" fmla="*/ 0 w 300"/>
                  <a:gd name="T39" fmla="*/ 0 h 212"/>
                  <a:gd name="T40" fmla="*/ 0 w 300"/>
                  <a:gd name="T41" fmla="*/ 0 h 212"/>
                  <a:gd name="T42" fmla="*/ 0 w 300"/>
                  <a:gd name="T43" fmla="*/ 0 h 212"/>
                  <a:gd name="T44" fmla="*/ 0 w 300"/>
                  <a:gd name="T45" fmla="*/ 0 h 212"/>
                  <a:gd name="T46" fmla="*/ 0 w 300"/>
                  <a:gd name="T47" fmla="*/ 0 h 212"/>
                  <a:gd name="T48" fmla="*/ 0 w 300"/>
                  <a:gd name="T49" fmla="*/ 0 h 212"/>
                  <a:gd name="T50" fmla="*/ 0 w 300"/>
                  <a:gd name="T51" fmla="*/ 0 h 212"/>
                  <a:gd name="T52" fmla="*/ 0 w 300"/>
                  <a:gd name="T53" fmla="*/ 0 h 212"/>
                  <a:gd name="T54" fmla="*/ 0 w 300"/>
                  <a:gd name="T55" fmla="*/ 0 h 212"/>
                  <a:gd name="T56" fmla="*/ 0 w 300"/>
                  <a:gd name="T57" fmla="*/ 0 h 212"/>
                  <a:gd name="T58" fmla="*/ 0 w 300"/>
                  <a:gd name="T59" fmla="*/ 0 h 212"/>
                  <a:gd name="T60" fmla="*/ 0 w 300"/>
                  <a:gd name="T61" fmla="*/ 0 h 212"/>
                  <a:gd name="T62" fmla="*/ 0 w 300"/>
                  <a:gd name="T63" fmla="*/ 0 h 212"/>
                  <a:gd name="T64" fmla="*/ 0 w 300"/>
                  <a:gd name="T65" fmla="*/ 0 h 212"/>
                  <a:gd name="T66" fmla="*/ 0 w 300"/>
                  <a:gd name="T67" fmla="*/ 0 h 212"/>
                  <a:gd name="T68" fmla="*/ 0 w 300"/>
                  <a:gd name="T69" fmla="*/ 0 h 212"/>
                  <a:gd name="T70" fmla="*/ 0 w 300"/>
                  <a:gd name="T71" fmla="*/ 0 h 212"/>
                  <a:gd name="T72" fmla="*/ 0 w 300"/>
                  <a:gd name="T73" fmla="*/ 0 h 212"/>
                  <a:gd name="T74" fmla="*/ 0 w 300"/>
                  <a:gd name="T75" fmla="*/ 0 h 212"/>
                  <a:gd name="T76" fmla="*/ 0 w 300"/>
                  <a:gd name="T77" fmla="*/ 0 h 212"/>
                  <a:gd name="T78" fmla="*/ 0 w 300"/>
                  <a:gd name="T79" fmla="*/ 0 h 212"/>
                  <a:gd name="T80" fmla="*/ 0 w 300"/>
                  <a:gd name="T81" fmla="*/ 0 h 212"/>
                  <a:gd name="T82" fmla="*/ 0 w 300"/>
                  <a:gd name="T83" fmla="*/ 0 h 212"/>
                  <a:gd name="T84" fmla="*/ 0 w 300"/>
                  <a:gd name="T85" fmla="*/ 0 h 212"/>
                  <a:gd name="T86" fmla="*/ 0 w 300"/>
                  <a:gd name="T87" fmla="*/ 0 h 212"/>
                  <a:gd name="T88" fmla="*/ 0 w 300"/>
                  <a:gd name="T89" fmla="*/ 0 h 212"/>
                  <a:gd name="T90" fmla="*/ 0 w 300"/>
                  <a:gd name="T91" fmla="*/ 0 h 212"/>
                  <a:gd name="T92" fmla="*/ 0 w 300"/>
                  <a:gd name="T93" fmla="*/ 0 h 212"/>
                  <a:gd name="T94" fmla="*/ 0 w 300"/>
                  <a:gd name="T95" fmla="*/ 0 h 212"/>
                  <a:gd name="T96" fmla="*/ 0 w 300"/>
                  <a:gd name="T97" fmla="*/ 0 h 212"/>
                  <a:gd name="T98" fmla="*/ 0 w 300"/>
                  <a:gd name="T99" fmla="*/ 0 h 212"/>
                  <a:gd name="T100" fmla="*/ 0 w 300"/>
                  <a:gd name="T101" fmla="*/ 0 h 212"/>
                  <a:gd name="T102" fmla="*/ 0 w 300"/>
                  <a:gd name="T103" fmla="*/ 0 h 212"/>
                  <a:gd name="T104" fmla="*/ 0 w 300"/>
                  <a:gd name="T105" fmla="*/ 0 h 2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300" h="212">
                    <a:moveTo>
                      <a:pt x="300" y="17"/>
                    </a:moveTo>
                    <a:lnTo>
                      <a:pt x="300" y="17"/>
                    </a:lnTo>
                    <a:lnTo>
                      <a:pt x="299" y="19"/>
                    </a:lnTo>
                    <a:lnTo>
                      <a:pt x="297" y="20"/>
                    </a:lnTo>
                    <a:lnTo>
                      <a:pt x="297" y="21"/>
                    </a:lnTo>
                    <a:lnTo>
                      <a:pt x="296" y="22"/>
                    </a:lnTo>
                    <a:lnTo>
                      <a:pt x="295" y="23"/>
                    </a:lnTo>
                    <a:lnTo>
                      <a:pt x="295" y="24"/>
                    </a:lnTo>
                    <a:lnTo>
                      <a:pt x="294" y="24"/>
                    </a:lnTo>
                    <a:lnTo>
                      <a:pt x="294" y="25"/>
                    </a:lnTo>
                    <a:lnTo>
                      <a:pt x="293" y="25"/>
                    </a:lnTo>
                    <a:lnTo>
                      <a:pt x="293" y="27"/>
                    </a:lnTo>
                    <a:lnTo>
                      <a:pt x="292" y="28"/>
                    </a:lnTo>
                    <a:lnTo>
                      <a:pt x="291" y="29"/>
                    </a:lnTo>
                    <a:lnTo>
                      <a:pt x="291" y="30"/>
                    </a:lnTo>
                    <a:lnTo>
                      <a:pt x="289" y="30"/>
                    </a:lnTo>
                    <a:lnTo>
                      <a:pt x="288" y="30"/>
                    </a:lnTo>
                    <a:lnTo>
                      <a:pt x="287" y="31"/>
                    </a:lnTo>
                    <a:lnTo>
                      <a:pt x="286" y="32"/>
                    </a:lnTo>
                    <a:lnTo>
                      <a:pt x="285" y="33"/>
                    </a:lnTo>
                    <a:lnTo>
                      <a:pt x="285" y="34"/>
                    </a:lnTo>
                    <a:lnTo>
                      <a:pt x="283" y="36"/>
                    </a:lnTo>
                    <a:lnTo>
                      <a:pt x="281" y="37"/>
                    </a:lnTo>
                    <a:lnTo>
                      <a:pt x="281" y="39"/>
                    </a:lnTo>
                    <a:lnTo>
                      <a:pt x="281" y="40"/>
                    </a:lnTo>
                    <a:lnTo>
                      <a:pt x="280" y="40"/>
                    </a:lnTo>
                    <a:lnTo>
                      <a:pt x="280" y="41"/>
                    </a:lnTo>
                    <a:lnTo>
                      <a:pt x="280" y="44"/>
                    </a:lnTo>
                    <a:lnTo>
                      <a:pt x="280" y="45"/>
                    </a:lnTo>
                    <a:lnTo>
                      <a:pt x="279" y="46"/>
                    </a:lnTo>
                    <a:lnTo>
                      <a:pt x="279" y="47"/>
                    </a:lnTo>
                    <a:lnTo>
                      <a:pt x="279" y="48"/>
                    </a:lnTo>
                    <a:lnTo>
                      <a:pt x="278" y="49"/>
                    </a:lnTo>
                    <a:lnTo>
                      <a:pt x="278" y="50"/>
                    </a:lnTo>
                    <a:lnTo>
                      <a:pt x="278" y="51"/>
                    </a:lnTo>
                    <a:lnTo>
                      <a:pt x="278" y="53"/>
                    </a:lnTo>
                    <a:lnTo>
                      <a:pt x="277" y="54"/>
                    </a:lnTo>
                    <a:lnTo>
                      <a:pt x="277" y="55"/>
                    </a:lnTo>
                    <a:lnTo>
                      <a:pt x="277" y="57"/>
                    </a:lnTo>
                    <a:lnTo>
                      <a:pt x="276" y="57"/>
                    </a:lnTo>
                    <a:lnTo>
                      <a:pt x="276" y="58"/>
                    </a:lnTo>
                    <a:lnTo>
                      <a:pt x="275" y="59"/>
                    </a:lnTo>
                    <a:lnTo>
                      <a:pt x="275" y="61"/>
                    </a:lnTo>
                    <a:lnTo>
                      <a:pt x="274" y="63"/>
                    </a:lnTo>
                    <a:lnTo>
                      <a:pt x="272" y="63"/>
                    </a:lnTo>
                    <a:lnTo>
                      <a:pt x="270" y="65"/>
                    </a:lnTo>
                    <a:lnTo>
                      <a:pt x="269" y="66"/>
                    </a:lnTo>
                    <a:lnTo>
                      <a:pt x="268" y="68"/>
                    </a:lnTo>
                    <a:lnTo>
                      <a:pt x="267" y="68"/>
                    </a:lnTo>
                    <a:lnTo>
                      <a:pt x="266" y="70"/>
                    </a:lnTo>
                    <a:lnTo>
                      <a:pt x="263" y="72"/>
                    </a:lnTo>
                    <a:lnTo>
                      <a:pt x="262" y="73"/>
                    </a:lnTo>
                    <a:lnTo>
                      <a:pt x="261" y="73"/>
                    </a:lnTo>
                    <a:lnTo>
                      <a:pt x="259" y="75"/>
                    </a:lnTo>
                    <a:lnTo>
                      <a:pt x="258" y="76"/>
                    </a:lnTo>
                    <a:lnTo>
                      <a:pt x="257" y="78"/>
                    </a:lnTo>
                    <a:lnTo>
                      <a:pt x="253" y="79"/>
                    </a:lnTo>
                    <a:lnTo>
                      <a:pt x="252" y="80"/>
                    </a:lnTo>
                    <a:lnTo>
                      <a:pt x="251" y="81"/>
                    </a:lnTo>
                    <a:lnTo>
                      <a:pt x="249" y="82"/>
                    </a:lnTo>
                    <a:lnTo>
                      <a:pt x="247" y="84"/>
                    </a:lnTo>
                    <a:lnTo>
                      <a:pt x="246" y="84"/>
                    </a:lnTo>
                    <a:lnTo>
                      <a:pt x="245" y="85"/>
                    </a:lnTo>
                    <a:lnTo>
                      <a:pt x="244" y="88"/>
                    </a:lnTo>
                    <a:lnTo>
                      <a:pt x="242" y="89"/>
                    </a:lnTo>
                    <a:lnTo>
                      <a:pt x="241" y="90"/>
                    </a:lnTo>
                    <a:lnTo>
                      <a:pt x="240" y="91"/>
                    </a:lnTo>
                    <a:lnTo>
                      <a:pt x="238" y="92"/>
                    </a:lnTo>
                    <a:lnTo>
                      <a:pt x="237" y="93"/>
                    </a:lnTo>
                    <a:lnTo>
                      <a:pt x="237" y="95"/>
                    </a:lnTo>
                    <a:lnTo>
                      <a:pt x="236" y="95"/>
                    </a:lnTo>
                    <a:lnTo>
                      <a:pt x="235" y="96"/>
                    </a:lnTo>
                    <a:lnTo>
                      <a:pt x="234" y="97"/>
                    </a:lnTo>
                    <a:lnTo>
                      <a:pt x="233" y="98"/>
                    </a:lnTo>
                    <a:lnTo>
                      <a:pt x="233" y="99"/>
                    </a:lnTo>
                    <a:lnTo>
                      <a:pt x="232" y="100"/>
                    </a:lnTo>
                    <a:lnTo>
                      <a:pt x="232" y="101"/>
                    </a:lnTo>
                    <a:lnTo>
                      <a:pt x="230" y="101"/>
                    </a:lnTo>
                    <a:lnTo>
                      <a:pt x="229" y="102"/>
                    </a:lnTo>
                    <a:lnTo>
                      <a:pt x="229" y="104"/>
                    </a:lnTo>
                    <a:lnTo>
                      <a:pt x="228" y="104"/>
                    </a:lnTo>
                    <a:lnTo>
                      <a:pt x="228" y="105"/>
                    </a:lnTo>
                    <a:lnTo>
                      <a:pt x="227" y="106"/>
                    </a:lnTo>
                    <a:lnTo>
                      <a:pt x="225" y="106"/>
                    </a:lnTo>
                    <a:lnTo>
                      <a:pt x="225" y="107"/>
                    </a:lnTo>
                    <a:lnTo>
                      <a:pt x="223" y="113"/>
                    </a:lnTo>
                    <a:lnTo>
                      <a:pt x="220" y="118"/>
                    </a:lnTo>
                    <a:lnTo>
                      <a:pt x="218" y="124"/>
                    </a:lnTo>
                    <a:lnTo>
                      <a:pt x="215" y="129"/>
                    </a:lnTo>
                    <a:lnTo>
                      <a:pt x="212" y="134"/>
                    </a:lnTo>
                    <a:lnTo>
                      <a:pt x="210" y="138"/>
                    </a:lnTo>
                    <a:lnTo>
                      <a:pt x="208" y="142"/>
                    </a:lnTo>
                    <a:lnTo>
                      <a:pt x="206" y="146"/>
                    </a:lnTo>
                    <a:lnTo>
                      <a:pt x="202" y="150"/>
                    </a:lnTo>
                    <a:lnTo>
                      <a:pt x="200" y="152"/>
                    </a:lnTo>
                    <a:lnTo>
                      <a:pt x="195" y="156"/>
                    </a:lnTo>
                    <a:lnTo>
                      <a:pt x="193" y="159"/>
                    </a:lnTo>
                    <a:lnTo>
                      <a:pt x="190" y="161"/>
                    </a:lnTo>
                    <a:lnTo>
                      <a:pt x="187" y="164"/>
                    </a:lnTo>
                    <a:lnTo>
                      <a:pt x="184" y="167"/>
                    </a:lnTo>
                    <a:lnTo>
                      <a:pt x="181" y="168"/>
                    </a:lnTo>
                    <a:lnTo>
                      <a:pt x="177" y="172"/>
                    </a:lnTo>
                    <a:lnTo>
                      <a:pt x="174" y="173"/>
                    </a:lnTo>
                    <a:lnTo>
                      <a:pt x="170" y="175"/>
                    </a:lnTo>
                    <a:lnTo>
                      <a:pt x="166" y="176"/>
                    </a:lnTo>
                    <a:lnTo>
                      <a:pt x="162" y="177"/>
                    </a:lnTo>
                    <a:lnTo>
                      <a:pt x="158" y="180"/>
                    </a:lnTo>
                    <a:lnTo>
                      <a:pt x="155" y="181"/>
                    </a:lnTo>
                    <a:lnTo>
                      <a:pt x="150" y="183"/>
                    </a:lnTo>
                    <a:lnTo>
                      <a:pt x="145" y="186"/>
                    </a:lnTo>
                    <a:lnTo>
                      <a:pt x="142" y="190"/>
                    </a:lnTo>
                    <a:lnTo>
                      <a:pt x="136" y="194"/>
                    </a:lnTo>
                    <a:lnTo>
                      <a:pt x="133" y="197"/>
                    </a:lnTo>
                    <a:lnTo>
                      <a:pt x="130" y="200"/>
                    </a:lnTo>
                    <a:lnTo>
                      <a:pt x="127" y="202"/>
                    </a:lnTo>
                    <a:lnTo>
                      <a:pt x="124" y="205"/>
                    </a:lnTo>
                    <a:lnTo>
                      <a:pt x="121" y="207"/>
                    </a:lnTo>
                    <a:lnTo>
                      <a:pt x="118" y="209"/>
                    </a:lnTo>
                    <a:lnTo>
                      <a:pt x="115" y="210"/>
                    </a:lnTo>
                    <a:lnTo>
                      <a:pt x="110" y="211"/>
                    </a:lnTo>
                    <a:lnTo>
                      <a:pt x="108" y="212"/>
                    </a:lnTo>
                    <a:lnTo>
                      <a:pt x="105" y="212"/>
                    </a:lnTo>
                    <a:lnTo>
                      <a:pt x="101" y="212"/>
                    </a:lnTo>
                    <a:lnTo>
                      <a:pt x="98" y="212"/>
                    </a:lnTo>
                    <a:lnTo>
                      <a:pt x="93" y="211"/>
                    </a:lnTo>
                    <a:lnTo>
                      <a:pt x="90" y="210"/>
                    </a:lnTo>
                    <a:lnTo>
                      <a:pt x="85" y="209"/>
                    </a:lnTo>
                    <a:lnTo>
                      <a:pt x="80" y="207"/>
                    </a:lnTo>
                    <a:lnTo>
                      <a:pt x="75" y="205"/>
                    </a:lnTo>
                    <a:lnTo>
                      <a:pt x="69" y="202"/>
                    </a:lnTo>
                    <a:lnTo>
                      <a:pt x="64" y="199"/>
                    </a:lnTo>
                    <a:lnTo>
                      <a:pt x="57" y="194"/>
                    </a:lnTo>
                    <a:lnTo>
                      <a:pt x="49" y="191"/>
                    </a:lnTo>
                    <a:lnTo>
                      <a:pt x="48" y="190"/>
                    </a:lnTo>
                    <a:lnTo>
                      <a:pt x="47" y="189"/>
                    </a:lnTo>
                    <a:lnTo>
                      <a:pt x="46" y="187"/>
                    </a:lnTo>
                    <a:lnTo>
                      <a:pt x="46" y="185"/>
                    </a:lnTo>
                    <a:lnTo>
                      <a:pt x="45" y="183"/>
                    </a:lnTo>
                    <a:lnTo>
                      <a:pt x="43" y="182"/>
                    </a:lnTo>
                    <a:lnTo>
                      <a:pt x="43" y="180"/>
                    </a:lnTo>
                    <a:lnTo>
                      <a:pt x="42" y="177"/>
                    </a:lnTo>
                    <a:lnTo>
                      <a:pt x="42" y="175"/>
                    </a:lnTo>
                    <a:lnTo>
                      <a:pt x="42" y="173"/>
                    </a:lnTo>
                    <a:lnTo>
                      <a:pt x="41" y="170"/>
                    </a:lnTo>
                    <a:lnTo>
                      <a:pt x="41" y="168"/>
                    </a:lnTo>
                    <a:lnTo>
                      <a:pt x="41" y="166"/>
                    </a:lnTo>
                    <a:lnTo>
                      <a:pt x="41" y="163"/>
                    </a:lnTo>
                    <a:lnTo>
                      <a:pt x="40" y="161"/>
                    </a:lnTo>
                    <a:lnTo>
                      <a:pt x="40" y="158"/>
                    </a:lnTo>
                    <a:lnTo>
                      <a:pt x="40" y="156"/>
                    </a:lnTo>
                    <a:lnTo>
                      <a:pt x="40" y="153"/>
                    </a:lnTo>
                    <a:lnTo>
                      <a:pt x="40" y="150"/>
                    </a:lnTo>
                    <a:lnTo>
                      <a:pt x="40" y="148"/>
                    </a:lnTo>
                    <a:lnTo>
                      <a:pt x="40" y="146"/>
                    </a:lnTo>
                    <a:lnTo>
                      <a:pt x="40" y="143"/>
                    </a:lnTo>
                    <a:lnTo>
                      <a:pt x="40" y="141"/>
                    </a:lnTo>
                    <a:lnTo>
                      <a:pt x="40" y="139"/>
                    </a:lnTo>
                    <a:lnTo>
                      <a:pt x="39" y="133"/>
                    </a:lnTo>
                    <a:lnTo>
                      <a:pt x="37" y="127"/>
                    </a:lnTo>
                    <a:lnTo>
                      <a:pt x="35" y="123"/>
                    </a:lnTo>
                    <a:lnTo>
                      <a:pt x="34" y="119"/>
                    </a:lnTo>
                    <a:lnTo>
                      <a:pt x="34" y="117"/>
                    </a:lnTo>
                    <a:lnTo>
                      <a:pt x="33" y="116"/>
                    </a:lnTo>
                    <a:lnTo>
                      <a:pt x="33" y="115"/>
                    </a:lnTo>
                    <a:lnTo>
                      <a:pt x="33" y="116"/>
                    </a:lnTo>
                    <a:lnTo>
                      <a:pt x="32" y="117"/>
                    </a:lnTo>
                    <a:lnTo>
                      <a:pt x="32" y="116"/>
                    </a:lnTo>
                    <a:lnTo>
                      <a:pt x="32" y="114"/>
                    </a:lnTo>
                    <a:lnTo>
                      <a:pt x="31" y="112"/>
                    </a:lnTo>
                    <a:lnTo>
                      <a:pt x="31" y="108"/>
                    </a:lnTo>
                    <a:lnTo>
                      <a:pt x="30" y="105"/>
                    </a:lnTo>
                    <a:lnTo>
                      <a:pt x="29" y="99"/>
                    </a:lnTo>
                    <a:lnTo>
                      <a:pt x="26" y="92"/>
                    </a:lnTo>
                    <a:lnTo>
                      <a:pt x="24" y="84"/>
                    </a:lnTo>
                    <a:lnTo>
                      <a:pt x="23" y="80"/>
                    </a:lnTo>
                    <a:lnTo>
                      <a:pt x="23" y="76"/>
                    </a:lnTo>
                    <a:lnTo>
                      <a:pt x="22" y="73"/>
                    </a:lnTo>
                    <a:lnTo>
                      <a:pt x="21" y="68"/>
                    </a:lnTo>
                    <a:lnTo>
                      <a:pt x="20" y="65"/>
                    </a:lnTo>
                    <a:lnTo>
                      <a:pt x="18" y="63"/>
                    </a:lnTo>
                    <a:lnTo>
                      <a:pt x="17" y="58"/>
                    </a:lnTo>
                    <a:lnTo>
                      <a:pt x="16" y="55"/>
                    </a:lnTo>
                    <a:lnTo>
                      <a:pt x="15" y="51"/>
                    </a:lnTo>
                    <a:lnTo>
                      <a:pt x="13" y="48"/>
                    </a:lnTo>
                    <a:lnTo>
                      <a:pt x="12" y="46"/>
                    </a:lnTo>
                    <a:lnTo>
                      <a:pt x="11" y="42"/>
                    </a:lnTo>
                    <a:lnTo>
                      <a:pt x="9" y="39"/>
                    </a:lnTo>
                    <a:lnTo>
                      <a:pt x="8" y="36"/>
                    </a:lnTo>
                    <a:lnTo>
                      <a:pt x="7" y="32"/>
                    </a:lnTo>
                    <a:lnTo>
                      <a:pt x="6" y="30"/>
                    </a:lnTo>
                    <a:lnTo>
                      <a:pt x="5" y="25"/>
                    </a:lnTo>
                    <a:lnTo>
                      <a:pt x="4" y="22"/>
                    </a:lnTo>
                    <a:lnTo>
                      <a:pt x="3" y="19"/>
                    </a:lnTo>
                    <a:lnTo>
                      <a:pt x="1" y="15"/>
                    </a:lnTo>
                    <a:lnTo>
                      <a:pt x="1" y="12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2" name="Freeform 120"/>
              <p:cNvSpPr>
                <a:spLocks/>
              </p:cNvSpPr>
              <p:nvPr/>
            </p:nvSpPr>
            <p:spPr bwMode="auto">
              <a:xfrm>
                <a:off x="3631" y="1722"/>
                <a:ext cx="60" cy="43"/>
              </a:xfrm>
              <a:custGeom>
                <a:avLst/>
                <a:gdLst>
                  <a:gd name="T0" fmla="*/ 0 w 300"/>
                  <a:gd name="T1" fmla="*/ 0 h 213"/>
                  <a:gd name="T2" fmla="*/ 0 w 300"/>
                  <a:gd name="T3" fmla="*/ 0 h 213"/>
                  <a:gd name="T4" fmla="*/ 0 w 300"/>
                  <a:gd name="T5" fmla="*/ 0 h 213"/>
                  <a:gd name="T6" fmla="*/ 0 w 300"/>
                  <a:gd name="T7" fmla="*/ 0 h 213"/>
                  <a:gd name="T8" fmla="*/ 0 w 300"/>
                  <a:gd name="T9" fmla="*/ 0 h 213"/>
                  <a:gd name="T10" fmla="*/ 0 w 300"/>
                  <a:gd name="T11" fmla="*/ 0 h 213"/>
                  <a:gd name="T12" fmla="*/ 0 w 300"/>
                  <a:gd name="T13" fmla="*/ 0 h 213"/>
                  <a:gd name="T14" fmla="*/ 0 w 300"/>
                  <a:gd name="T15" fmla="*/ 0 h 213"/>
                  <a:gd name="T16" fmla="*/ 0 w 300"/>
                  <a:gd name="T17" fmla="*/ 0 h 213"/>
                  <a:gd name="T18" fmla="*/ 0 w 300"/>
                  <a:gd name="T19" fmla="*/ 0 h 213"/>
                  <a:gd name="T20" fmla="*/ 0 w 300"/>
                  <a:gd name="T21" fmla="*/ 0 h 213"/>
                  <a:gd name="T22" fmla="*/ 0 w 300"/>
                  <a:gd name="T23" fmla="*/ 0 h 213"/>
                  <a:gd name="T24" fmla="*/ 0 w 300"/>
                  <a:gd name="T25" fmla="*/ 0 h 213"/>
                  <a:gd name="T26" fmla="*/ 0 w 300"/>
                  <a:gd name="T27" fmla="*/ 0 h 213"/>
                  <a:gd name="T28" fmla="*/ 0 w 300"/>
                  <a:gd name="T29" fmla="*/ 0 h 213"/>
                  <a:gd name="T30" fmla="*/ 0 w 300"/>
                  <a:gd name="T31" fmla="*/ 0 h 213"/>
                  <a:gd name="T32" fmla="*/ 0 w 300"/>
                  <a:gd name="T33" fmla="*/ 0 h 213"/>
                  <a:gd name="T34" fmla="*/ 0 w 300"/>
                  <a:gd name="T35" fmla="*/ 0 h 213"/>
                  <a:gd name="T36" fmla="*/ 0 w 300"/>
                  <a:gd name="T37" fmla="*/ 0 h 213"/>
                  <a:gd name="T38" fmla="*/ 0 w 300"/>
                  <a:gd name="T39" fmla="*/ 0 h 213"/>
                  <a:gd name="T40" fmla="*/ 0 w 300"/>
                  <a:gd name="T41" fmla="*/ 0 h 213"/>
                  <a:gd name="T42" fmla="*/ 0 w 300"/>
                  <a:gd name="T43" fmla="*/ 0 h 213"/>
                  <a:gd name="T44" fmla="*/ 0 w 300"/>
                  <a:gd name="T45" fmla="*/ 0 h 213"/>
                  <a:gd name="T46" fmla="*/ 0 w 300"/>
                  <a:gd name="T47" fmla="*/ 0 h 213"/>
                  <a:gd name="T48" fmla="*/ 0 w 300"/>
                  <a:gd name="T49" fmla="*/ 0 h 213"/>
                  <a:gd name="T50" fmla="*/ 0 w 300"/>
                  <a:gd name="T51" fmla="*/ 0 h 213"/>
                  <a:gd name="T52" fmla="*/ 0 w 300"/>
                  <a:gd name="T53" fmla="*/ 0 h 213"/>
                  <a:gd name="T54" fmla="*/ 0 w 300"/>
                  <a:gd name="T55" fmla="*/ 0 h 213"/>
                  <a:gd name="T56" fmla="*/ 0 w 300"/>
                  <a:gd name="T57" fmla="*/ 0 h 213"/>
                  <a:gd name="T58" fmla="*/ 0 w 300"/>
                  <a:gd name="T59" fmla="*/ 0 h 213"/>
                  <a:gd name="T60" fmla="*/ 0 w 300"/>
                  <a:gd name="T61" fmla="*/ 0 h 213"/>
                  <a:gd name="T62" fmla="*/ 0 w 300"/>
                  <a:gd name="T63" fmla="*/ 0 h 213"/>
                  <a:gd name="T64" fmla="*/ 0 w 300"/>
                  <a:gd name="T65" fmla="*/ 0 h 213"/>
                  <a:gd name="T66" fmla="*/ 0 w 300"/>
                  <a:gd name="T67" fmla="*/ 0 h 213"/>
                  <a:gd name="T68" fmla="*/ 0 w 300"/>
                  <a:gd name="T69" fmla="*/ 0 h 213"/>
                  <a:gd name="T70" fmla="*/ 0 w 300"/>
                  <a:gd name="T71" fmla="*/ 0 h 213"/>
                  <a:gd name="T72" fmla="*/ 0 w 300"/>
                  <a:gd name="T73" fmla="*/ 0 h 213"/>
                  <a:gd name="T74" fmla="*/ 0 w 300"/>
                  <a:gd name="T75" fmla="*/ 0 h 213"/>
                  <a:gd name="T76" fmla="*/ 0 w 300"/>
                  <a:gd name="T77" fmla="*/ 0 h 213"/>
                  <a:gd name="T78" fmla="*/ 0 w 300"/>
                  <a:gd name="T79" fmla="*/ 0 h 213"/>
                  <a:gd name="T80" fmla="*/ 0 w 300"/>
                  <a:gd name="T81" fmla="*/ 0 h 213"/>
                  <a:gd name="T82" fmla="*/ 0 w 300"/>
                  <a:gd name="T83" fmla="*/ 0 h 213"/>
                  <a:gd name="T84" fmla="*/ 0 w 300"/>
                  <a:gd name="T85" fmla="*/ 0 h 213"/>
                  <a:gd name="T86" fmla="*/ 0 w 300"/>
                  <a:gd name="T87" fmla="*/ 0 h 213"/>
                  <a:gd name="T88" fmla="*/ 0 w 300"/>
                  <a:gd name="T89" fmla="*/ 0 h 213"/>
                  <a:gd name="T90" fmla="*/ 0 w 300"/>
                  <a:gd name="T91" fmla="*/ 0 h 213"/>
                  <a:gd name="T92" fmla="*/ 0 w 300"/>
                  <a:gd name="T93" fmla="*/ 0 h 213"/>
                  <a:gd name="T94" fmla="*/ 0 w 300"/>
                  <a:gd name="T95" fmla="*/ 0 h 213"/>
                  <a:gd name="T96" fmla="*/ 0 w 300"/>
                  <a:gd name="T97" fmla="*/ 0 h 213"/>
                  <a:gd name="T98" fmla="*/ 0 w 300"/>
                  <a:gd name="T99" fmla="*/ 0 h 213"/>
                  <a:gd name="T100" fmla="*/ 0 w 300"/>
                  <a:gd name="T101" fmla="*/ 0 h 213"/>
                  <a:gd name="T102" fmla="*/ 0 w 300"/>
                  <a:gd name="T103" fmla="*/ 0 h 213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300" h="213">
                    <a:moveTo>
                      <a:pt x="300" y="17"/>
                    </a:moveTo>
                    <a:lnTo>
                      <a:pt x="300" y="17"/>
                    </a:lnTo>
                    <a:lnTo>
                      <a:pt x="299" y="18"/>
                    </a:lnTo>
                    <a:lnTo>
                      <a:pt x="299" y="19"/>
                    </a:lnTo>
                    <a:lnTo>
                      <a:pt x="298" y="20"/>
                    </a:lnTo>
                    <a:lnTo>
                      <a:pt x="297" y="21"/>
                    </a:lnTo>
                    <a:lnTo>
                      <a:pt x="295" y="22"/>
                    </a:lnTo>
                    <a:lnTo>
                      <a:pt x="294" y="22"/>
                    </a:lnTo>
                    <a:lnTo>
                      <a:pt x="294" y="23"/>
                    </a:lnTo>
                    <a:lnTo>
                      <a:pt x="293" y="25"/>
                    </a:lnTo>
                    <a:lnTo>
                      <a:pt x="292" y="25"/>
                    </a:lnTo>
                    <a:lnTo>
                      <a:pt x="292" y="26"/>
                    </a:lnTo>
                    <a:lnTo>
                      <a:pt x="291" y="27"/>
                    </a:lnTo>
                    <a:lnTo>
                      <a:pt x="290" y="28"/>
                    </a:lnTo>
                    <a:lnTo>
                      <a:pt x="289" y="28"/>
                    </a:lnTo>
                    <a:lnTo>
                      <a:pt x="288" y="29"/>
                    </a:lnTo>
                    <a:lnTo>
                      <a:pt x="286" y="30"/>
                    </a:lnTo>
                    <a:lnTo>
                      <a:pt x="285" y="31"/>
                    </a:lnTo>
                    <a:lnTo>
                      <a:pt x="284" y="32"/>
                    </a:lnTo>
                    <a:lnTo>
                      <a:pt x="283" y="34"/>
                    </a:lnTo>
                    <a:lnTo>
                      <a:pt x="283" y="36"/>
                    </a:lnTo>
                    <a:lnTo>
                      <a:pt x="282" y="37"/>
                    </a:lnTo>
                    <a:lnTo>
                      <a:pt x="282" y="38"/>
                    </a:lnTo>
                    <a:lnTo>
                      <a:pt x="281" y="40"/>
                    </a:lnTo>
                    <a:lnTo>
                      <a:pt x="281" y="42"/>
                    </a:lnTo>
                    <a:lnTo>
                      <a:pt x="281" y="43"/>
                    </a:lnTo>
                    <a:lnTo>
                      <a:pt x="280" y="44"/>
                    </a:lnTo>
                    <a:lnTo>
                      <a:pt x="280" y="45"/>
                    </a:lnTo>
                    <a:lnTo>
                      <a:pt x="280" y="46"/>
                    </a:lnTo>
                    <a:lnTo>
                      <a:pt x="280" y="48"/>
                    </a:lnTo>
                    <a:lnTo>
                      <a:pt x="278" y="49"/>
                    </a:lnTo>
                    <a:lnTo>
                      <a:pt x="278" y="52"/>
                    </a:lnTo>
                    <a:lnTo>
                      <a:pt x="277" y="53"/>
                    </a:lnTo>
                    <a:lnTo>
                      <a:pt x="277" y="54"/>
                    </a:lnTo>
                    <a:lnTo>
                      <a:pt x="277" y="55"/>
                    </a:lnTo>
                    <a:lnTo>
                      <a:pt x="276" y="56"/>
                    </a:lnTo>
                    <a:lnTo>
                      <a:pt x="276" y="57"/>
                    </a:lnTo>
                    <a:lnTo>
                      <a:pt x="275" y="59"/>
                    </a:lnTo>
                    <a:lnTo>
                      <a:pt x="275" y="60"/>
                    </a:lnTo>
                    <a:lnTo>
                      <a:pt x="274" y="61"/>
                    </a:lnTo>
                    <a:lnTo>
                      <a:pt x="272" y="62"/>
                    </a:lnTo>
                    <a:lnTo>
                      <a:pt x="270" y="63"/>
                    </a:lnTo>
                    <a:lnTo>
                      <a:pt x="269" y="65"/>
                    </a:lnTo>
                    <a:lnTo>
                      <a:pt x="268" y="65"/>
                    </a:lnTo>
                    <a:lnTo>
                      <a:pt x="267" y="68"/>
                    </a:lnTo>
                    <a:lnTo>
                      <a:pt x="266" y="69"/>
                    </a:lnTo>
                    <a:lnTo>
                      <a:pt x="265" y="70"/>
                    </a:lnTo>
                    <a:lnTo>
                      <a:pt x="264" y="71"/>
                    </a:lnTo>
                    <a:lnTo>
                      <a:pt x="261" y="72"/>
                    </a:lnTo>
                    <a:lnTo>
                      <a:pt x="260" y="73"/>
                    </a:lnTo>
                    <a:lnTo>
                      <a:pt x="259" y="76"/>
                    </a:lnTo>
                    <a:lnTo>
                      <a:pt x="258" y="77"/>
                    </a:lnTo>
                    <a:lnTo>
                      <a:pt x="257" y="77"/>
                    </a:lnTo>
                    <a:lnTo>
                      <a:pt x="256" y="78"/>
                    </a:lnTo>
                    <a:lnTo>
                      <a:pt x="253" y="80"/>
                    </a:lnTo>
                    <a:lnTo>
                      <a:pt x="252" y="81"/>
                    </a:lnTo>
                    <a:lnTo>
                      <a:pt x="251" y="82"/>
                    </a:lnTo>
                    <a:lnTo>
                      <a:pt x="249" y="83"/>
                    </a:lnTo>
                    <a:lnTo>
                      <a:pt x="248" y="85"/>
                    </a:lnTo>
                    <a:lnTo>
                      <a:pt x="247" y="86"/>
                    </a:lnTo>
                    <a:lnTo>
                      <a:pt x="244" y="88"/>
                    </a:lnTo>
                    <a:lnTo>
                      <a:pt x="242" y="88"/>
                    </a:lnTo>
                    <a:lnTo>
                      <a:pt x="240" y="90"/>
                    </a:lnTo>
                    <a:lnTo>
                      <a:pt x="239" y="91"/>
                    </a:lnTo>
                    <a:lnTo>
                      <a:pt x="238" y="93"/>
                    </a:lnTo>
                    <a:lnTo>
                      <a:pt x="236" y="94"/>
                    </a:lnTo>
                    <a:lnTo>
                      <a:pt x="235" y="94"/>
                    </a:lnTo>
                    <a:lnTo>
                      <a:pt x="234" y="95"/>
                    </a:lnTo>
                    <a:lnTo>
                      <a:pt x="234" y="96"/>
                    </a:lnTo>
                    <a:lnTo>
                      <a:pt x="233" y="97"/>
                    </a:lnTo>
                    <a:lnTo>
                      <a:pt x="232" y="98"/>
                    </a:lnTo>
                    <a:lnTo>
                      <a:pt x="231" y="98"/>
                    </a:lnTo>
                    <a:lnTo>
                      <a:pt x="231" y="99"/>
                    </a:lnTo>
                    <a:lnTo>
                      <a:pt x="230" y="101"/>
                    </a:lnTo>
                    <a:lnTo>
                      <a:pt x="229" y="102"/>
                    </a:lnTo>
                    <a:lnTo>
                      <a:pt x="229" y="103"/>
                    </a:lnTo>
                    <a:lnTo>
                      <a:pt x="227" y="104"/>
                    </a:lnTo>
                    <a:lnTo>
                      <a:pt x="226" y="104"/>
                    </a:lnTo>
                    <a:lnTo>
                      <a:pt x="225" y="105"/>
                    </a:lnTo>
                    <a:lnTo>
                      <a:pt x="225" y="106"/>
                    </a:lnTo>
                    <a:lnTo>
                      <a:pt x="224" y="106"/>
                    </a:lnTo>
                    <a:lnTo>
                      <a:pt x="224" y="107"/>
                    </a:lnTo>
                    <a:lnTo>
                      <a:pt x="222" y="113"/>
                    </a:lnTo>
                    <a:lnTo>
                      <a:pt x="219" y="119"/>
                    </a:lnTo>
                    <a:lnTo>
                      <a:pt x="217" y="124"/>
                    </a:lnTo>
                    <a:lnTo>
                      <a:pt x="213" y="129"/>
                    </a:lnTo>
                    <a:lnTo>
                      <a:pt x="210" y="133"/>
                    </a:lnTo>
                    <a:lnTo>
                      <a:pt x="208" y="137"/>
                    </a:lnTo>
                    <a:lnTo>
                      <a:pt x="206" y="142"/>
                    </a:lnTo>
                    <a:lnTo>
                      <a:pt x="204" y="146"/>
                    </a:lnTo>
                    <a:lnTo>
                      <a:pt x="200" y="148"/>
                    </a:lnTo>
                    <a:lnTo>
                      <a:pt x="198" y="153"/>
                    </a:lnTo>
                    <a:lnTo>
                      <a:pt x="195" y="155"/>
                    </a:lnTo>
                    <a:lnTo>
                      <a:pt x="192" y="158"/>
                    </a:lnTo>
                    <a:lnTo>
                      <a:pt x="189" y="161"/>
                    </a:lnTo>
                    <a:lnTo>
                      <a:pt x="185" y="164"/>
                    </a:lnTo>
                    <a:lnTo>
                      <a:pt x="182" y="165"/>
                    </a:lnTo>
                    <a:lnTo>
                      <a:pt x="179" y="167"/>
                    </a:lnTo>
                    <a:lnTo>
                      <a:pt x="176" y="170"/>
                    </a:lnTo>
                    <a:lnTo>
                      <a:pt x="173" y="171"/>
                    </a:lnTo>
                    <a:lnTo>
                      <a:pt x="170" y="173"/>
                    </a:lnTo>
                    <a:lnTo>
                      <a:pt x="166" y="174"/>
                    </a:lnTo>
                    <a:lnTo>
                      <a:pt x="162" y="175"/>
                    </a:lnTo>
                    <a:lnTo>
                      <a:pt x="158" y="176"/>
                    </a:lnTo>
                    <a:lnTo>
                      <a:pt x="154" y="178"/>
                    </a:lnTo>
                    <a:lnTo>
                      <a:pt x="149" y="179"/>
                    </a:lnTo>
                    <a:lnTo>
                      <a:pt x="145" y="183"/>
                    </a:lnTo>
                    <a:lnTo>
                      <a:pt x="141" y="187"/>
                    </a:lnTo>
                    <a:lnTo>
                      <a:pt x="138" y="191"/>
                    </a:lnTo>
                    <a:lnTo>
                      <a:pt x="134" y="195"/>
                    </a:lnTo>
                    <a:lnTo>
                      <a:pt x="131" y="197"/>
                    </a:lnTo>
                    <a:lnTo>
                      <a:pt x="127" y="200"/>
                    </a:lnTo>
                    <a:lnTo>
                      <a:pt x="124" y="203"/>
                    </a:lnTo>
                    <a:lnTo>
                      <a:pt x="121" y="206"/>
                    </a:lnTo>
                    <a:lnTo>
                      <a:pt x="117" y="208"/>
                    </a:lnTo>
                    <a:lnTo>
                      <a:pt x="115" y="209"/>
                    </a:lnTo>
                    <a:lnTo>
                      <a:pt x="112" y="210"/>
                    </a:lnTo>
                    <a:lnTo>
                      <a:pt x="108" y="212"/>
                    </a:lnTo>
                    <a:lnTo>
                      <a:pt x="106" y="213"/>
                    </a:lnTo>
                    <a:lnTo>
                      <a:pt x="103" y="213"/>
                    </a:lnTo>
                    <a:lnTo>
                      <a:pt x="97" y="213"/>
                    </a:lnTo>
                    <a:lnTo>
                      <a:pt x="94" y="212"/>
                    </a:lnTo>
                    <a:lnTo>
                      <a:pt x="89" y="210"/>
                    </a:lnTo>
                    <a:lnTo>
                      <a:pt x="86" y="208"/>
                    </a:lnTo>
                    <a:lnTo>
                      <a:pt x="80" y="207"/>
                    </a:lnTo>
                    <a:lnTo>
                      <a:pt x="75" y="205"/>
                    </a:lnTo>
                    <a:lnTo>
                      <a:pt x="69" y="203"/>
                    </a:lnTo>
                    <a:lnTo>
                      <a:pt x="63" y="198"/>
                    </a:lnTo>
                    <a:lnTo>
                      <a:pt x="56" y="195"/>
                    </a:lnTo>
                    <a:lnTo>
                      <a:pt x="49" y="191"/>
                    </a:lnTo>
                    <a:lnTo>
                      <a:pt x="48" y="190"/>
                    </a:lnTo>
                    <a:lnTo>
                      <a:pt x="47" y="188"/>
                    </a:lnTo>
                    <a:lnTo>
                      <a:pt x="46" y="187"/>
                    </a:lnTo>
                    <a:lnTo>
                      <a:pt x="45" y="186"/>
                    </a:lnTo>
                    <a:lnTo>
                      <a:pt x="44" y="183"/>
                    </a:lnTo>
                    <a:lnTo>
                      <a:pt x="44" y="181"/>
                    </a:lnTo>
                    <a:lnTo>
                      <a:pt x="41" y="180"/>
                    </a:lnTo>
                    <a:lnTo>
                      <a:pt x="41" y="178"/>
                    </a:lnTo>
                    <a:lnTo>
                      <a:pt x="40" y="175"/>
                    </a:lnTo>
                    <a:lnTo>
                      <a:pt x="40" y="173"/>
                    </a:lnTo>
                    <a:lnTo>
                      <a:pt x="39" y="170"/>
                    </a:lnTo>
                    <a:lnTo>
                      <a:pt x="39" y="169"/>
                    </a:lnTo>
                    <a:lnTo>
                      <a:pt x="39" y="165"/>
                    </a:lnTo>
                    <a:lnTo>
                      <a:pt x="39" y="163"/>
                    </a:lnTo>
                    <a:lnTo>
                      <a:pt x="38" y="161"/>
                    </a:lnTo>
                    <a:lnTo>
                      <a:pt x="38" y="158"/>
                    </a:lnTo>
                    <a:lnTo>
                      <a:pt x="38" y="155"/>
                    </a:lnTo>
                    <a:lnTo>
                      <a:pt x="38" y="154"/>
                    </a:lnTo>
                    <a:lnTo>
                      <a:pt x="38" y="150"/>
                    </a:lnTo>
                    <a:lnTo>
                      <a:pt x="38" y="148"/>
                    </a:lnTo>
                    <a:lnTo>
                      <a:pt x="38" y="146"/>
                    </a:lnTo>
                    <a:lnTo>
                      <a:pt x="38" y="142"/>
                    </a:lnTo>
                    <a:lnTo>
                      <a:pt x="38" y="141"/>
                    </a:lnTo>
                    <a:lnTo>
                      <a:pt x="38" y="139"/>
                    </a:lnTo>
                    <a:lnTo>
                      <a:pt x="37" y="132"/>
                    </a:lnTo>
                    <a:lnTo>
                      <a:pt x="35" y="127"/>
                    </a:lnTo>
                    <a:lnTo>
                      <a:pt x="35" y="122"/>
                    </a:lnTo>
                    <a:lnTo>
                      <a:pt x="34" y="120"/>
                    </a:lnTo>
                    <a:lnTo>
                      <a:pt x="32" y="116"/>
                    </a:lnTo>
                    <a:lnTo>
                      <a:pt x="32" y="115"/>
                    </a:lnTo>
                    <a:lnTo>
                      <a:pt x="31" y="114"/>
                    </a:lnTo>
                    <a:lnTo>
                      <a:pt x="31" y="115"/>
                    </a:lnTo>
                    <a:lnTo>
                      <a:pt x="31" y="116"/>
                    </a:lnTo>
                    <a:lnTo>
                      <a:pt x="31" y="115"/>
                    </a:lnTo>
                    <a:lnTo>
                      <a:pt x="30" y="114"/>
                    </a:lnTo>
                    <a:lnTo>
                      <a:pt x="30" y="111"/>
                    </a:lnTo>
                    <a:lnTo>
                      <a:pt x="29" y="108"/>
                    </a:lnTo>
                    <a:lnTo>
                      <a:pt x="28" y="104"/>
                    </a:lnTo>
                    <a:lnTo>
                      <a:pt x="28" y="98"/>
                    </a:lnTo>
                    <a:lnTo>
                      <a:pt x="26" y="91"/>
                    </a:lnTo>
                    <a:lnTo>
                      <a:pt x="24" y="82"/>
                    </a:lnTo>
                    <a:lnTo>
                      <a:pt x="23" y="79"/>
                    </a:lnTo>
                    <a:lnTo>
                      <a:pt x="23" y="76"/>
                    </a:lnTo>
                    <a:lnTo>
                      <a:pt x="22" y="71"/>
                    </a:lnTo>
                    <a:lnTo>
                      <a:pt x="21" y="68"/>
                    </a:lnTo>
                    <a:lnTo>
                      <a:pt x="20" y="65"/>
                    </a:lnTo>
                    <a:lnTo>
                      <a:pt x="18" y="61"/>
                    </a:lnTo>
                    <a:lnTo>
                      <a:pt x="17" y="57"/>
                    </a:lnTo>
                    <a:lnTo>
                      <a:pt x="15" y="55"/>
                    </a:lnTo>
                    <a:lnTo>
                      <a:pt x="13" y="51"/>
                    </a:lnTo>
                    <a:lnTo>
                      <a:pt x="12" y="48"/>
                    </a:lnTo>
                    <a:lnTo>
                      <a:pt x="10" y="44"/>
                    </a:lnTo>
                    <a:lnTo>
                      <a:pt x="9" y="42"/>
                    </a:lnTo>
                    <a:lnTo>
                      <a:pt x="7" y="38"/>
                    </a:lnTo>
                    <a:lnTo>
                      <a:pt x="6" y="35"/>
                    </a:lnTo>
                    <a:lnTo>
                      <a:pt x="5" y="32"/>
                    </a:lnTo>
                    <a:lnTo>
                      <a:pt x="4" y="28"/>
                    </a:lnTo>
                    <a:lnTo>
                      <a:pt x="3" y="26"/>
                    </a:lnTo>
                    <a:lnTo>
                      <a:pt x="2" y="22"/>
                    </a:lnTo>
                    <a:lnTo>
                      <a:pt x="1" y="18"/>
                    </a:lnTo>
                    <a:lnTo>
                      <a:pt x="1" y="15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" name="Freeform 121"/>
              <p:cNvSpPr>
                <a:spLocks/>
              </p:cNvSpPr>
              <p:nvPr/>
            </p:nvSpPr>
            <p:spPr bwMode="auto">
              <a:xfrm>
                <a:off x="3518" y="1735"/>
                <a:ext cx="62" cy="66"/>
              </a:xfrm>
              <a:custGeom>
                <a:avLst/>
                <a:gdLst>
                  <a:gd name="T0" fmla="*/ 0 w 310"/>
                  <a:gd name="T1" fmla="*/ 0 h 331"/>
                  <a:gd name="T2" fmla="*/ 0 w 310"/>
                  <a:gd name="T3" fmla="*/ 0 h 331"/>
                  <a:gd name="T4" fmla="*/ 0 w 310"/>
                  <a:gd name="T5" fmla="*/ 0 h 331"/>
                  <a:gd name="T6" fmla="*/ 0 w 310"/>
                  <a:gd name="T7" fmla="*/ 0 h 331"/>
                  <a:gd name="T8" fmla="*/ 0 w 310"/>
                  <a:gd name="T9" fmla="*/ 0 h 331"/>
                  <a:gd name="T10" fmla="*/ 0 w 310"/>
                  <a:gd name="T11" fmla="*/ 0 h 331"/>
                  <a:gd name="T12" fmla="*/ 0 w 310"/>
                  <a:gd name="T13" fmla="*/ 0 h 331"/>
                  <a:gd name="T14" fmla="*/ 0 w 310"/>
                  <a:gd name="T15" fmla="*/ 0 h 331"/>
                  <a:gd name="T16" fmla="*/ 0 w 310"/>
                  <a:gd name="T17" fmla="*/ 0 h 331"/>
                  <a:gd name="T18" fmla="*/ 0 w 310"/>
                  <a:gd name="T19" fmla="*/ 0 h 331"/>
                  <a:gd name="T20" fmla="*/ 0 w 310"/>
                  <a:gd name="T21" fmla="*/ 0 h 331"/>
                  <a:gd name="T22" fmla="*/ 0 w 310"/>
                  <a:gd name="T23" fmla="*/ 0 h 331"/>
                  <a:gd name="T24" fmla="*/ 0 w 310"/>
                  <a:gd name="T25" fmla="*/ 0 h 331"/>
                  <a:gd name="T26" fmla="*/ 0 w 310"/>
                  <a:gd name="T27" fmla="*/ 0 h 331"/>
                  <a:gd name="T28" fmla="*/ 0 w 310"/>
                  <a:gd name="T29" fmla="*/ 0 h 331"/>
                  <a:gd name="T30" fmla="*/ 0 w 310"/>
                  <a:gd name="T31" fmla="*/ 0 h 331"/>
                  <a:gd name="T32" fmla="*/ 0 w 310"/>
                  <a:gd name="T33" fmla="*/ 0 h 331"/>
                  <a:gd name="T34" fmla="*/ 0 w 310"/>
                  <a:gd name="T35" fmla="*/ 0 h 331"/>
                  <a:gd name="T36" fmla="*/ 0 w 310"/>
                  <a:gd name="T37" fmla="*/ 0 h 331"/>
                  <a:gd name="T38" fmla="*/ 0 w 310"/>
                  <a:gd name="T39" fmla="*/ 0 h 331"/>
                  <a:gd name="T40" fmla="*/ 0 w 310"/>
                  <a:gd name="T41" fmla="*/ 0 h 331"/>
                  <a:gd name="T42" fmla="*/ 0 w 310"/>
                  <a:gd name="T43" fmla="*/ 0 h 331"/>
                  <a:gd name="T44" fmla="*/ 0 w 310"/>
                  <a:gd name="T45" fmla="*/ 0 h 331"/>
                  <a:gd name="T46" fmla="*/ 0 w 310"/>
                  <a:gd name="T47" fmla="*/ 0 h 331"/>
                  <a:gd name="T48" fmla="*/ 0 w 310"/>
                  <a:gd name="T49" fmla="*/ 0 h 331"/>
                  <a:gd name="T50" fmla="*/ 0 w 310"/>
                  <a:gd name="T51" fmla="*/ 0 h 331"/>
                  <a:gd name="T52" fmla="*/ 0 w 310"/>
                  <a:gd name="T53" fmla="*/ 0 h 331"/>
                  <a:gd name="T54" fmla="*/ 0 w 310"/>
                  <a:gd name="T55" fmla="*/ 0 h 331"/>
                  <a:gd name="T56" fmla="*/ 0 w 310"/>
                  <a:gd name="T57" fmla="*/ 0 h 331"/>
                  <a:gd name="T58" fmla="*/ 0 w 310"/>
                  <a:gd name="T59" fmla="*/ 0 h 331"/>
                  <a:gd name="T60" fmla="*/ 0 w 310"/>
                  <a:gd name="T61" fmla="*/ 0 h 331"/>
                  <a:gd name="T62" fmla="*/ 0 w 310"/>
                  <a:gd name="T63" fmla="*/ 0 h 331"/>
                  <a:gd name="T64" fmla="*/ 0 w 310"/>
                  <a:gd name="T65" fmla="*/ 0 h 331"/>
                  <a:gd name="T66" fmla="*/ 0 w 310"/>
                  <a:gd name="T67" fmla="*/ 0 h 331"/>
                  <a:gd name="T68" fmla="*/ 0 w 310"/>
                  <a:gd name="T69" fmla="*/ 0 h 331"/>
                  <a:gd name="T70" fmla="*/ 0 w 310"/>
                  <a:gd name="T71" fmla="*/ 0 h 331"/>
                  <a:gd name="T72" fmla="*/ 0 w 310"/>
                  <a:gd name="T73" fmla="*/ 0 h 331"/>
                  <a:gd name="T74" fmla="*/ 0 w 310"/>
                  <a:gd name="T75" fmla="*/ 0 h 331"/>
                  <a:gd name="T76" fmla="*/ 0 w 310"/>
                  <a:gd name="T77" fmla="*/ 0 h 331"/>
                  <a:gd name="T78" fmla="*/ 0 w 310"/>
                  <a:gd name="T79" fmla="*/ 0 h 331"/>
                  <a:gd name="T80" fmla="*/ 0 w 310"/>
                  <a:gd name="T81" fmla="*/ 0 h 331"/>
                  <a:gd name="T82" fmla="*/ 0 w 310"/>
                  <a:gd name="T83" fmla="*/ 0 h 331"/>
                  <a:gd name="T84" fmla="*/ 0 w 310"/>
                  <a:gd name="T85" fmla="*/ 0 h 331"/>
                  <a:gd name="T86" fmla="*/ 0 w 310"/>
                  <a:gd name="T87" fmla="*/ 0 h 331"/>
                  <a:gd name="T88" fmla="*/ 0 w 310"/>
                  <a:gd name="T89" fmla="*/ 0 h 331"/>
                  <a:gd name="T90" fmla="*/ 0 w 310"/>
                  <a:gd name="T91" fmla="*/ 0 h 331"/>
                  <a:gd name="T92" fmla="*/ 0 w 310"/>
                  <a:gd name="T93" fmla="*/ 0 h 331"/>
                  <a:gd name="T94" fmla="*/ 0 w 310"/>
                  <a:gd name="T95" fmla="*/ 0 h 331"/>
                  <a:gd name="T96" fmla="*/ 0 w 310"/>
                  <a:gd name="T97" fmla="*/ 0 h 331"/>
                  <a:gd name="T98" fmla="*/ 0 w 310"/>
                  <a:gd name="T99" fmla="*/ 0 h 331"/>
                  <a:gd name="T100" fmla="*/ 0 w 310"/>
                  <a:gd name="T101" fmla="*/ 0 h 331"/>
                  <a:gd name="T102" fmla="*/ 0 w 310"/>
                  <a:gd name="T103" fmla="*/ 0 h 331"/>
                  <a:gd name="T104" fmla="*/ 0 w 310"/>
                  <a:gd name="T105" fmla="*/ 0 h 331"/>
                  <a:gd name="T106" fmla="*/ 0 w 310"/>
                  <a:gd name="T107" fmla="*/ 0 h 331"/>
                  <a:gd name="T108" fmla="*/ 0 w 310"/>
                  <a:gd name="T109" fmla="*/ 0 h 331"/>
                  <a:gd name="T110" fmla="*/ 0 w 310"/>
                  <a:gd name="T111" fmla="*/ 0 h 331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310" h="331">
                    <a:moveTo>
                      <a:pt x="310" y="33"/>
                    </a:moveTo>
                    <a:lnTo>
                      <a:pt x="310" y="33"/>
                    </a:lnTo>
                    <a:lnTo>
                      <a:pt x="310" y="34"/>
                    </a:lnTo>
                    <a:lnTo>
                      <a:pt x="310" y="37"/>
                    </a:lnTo>
                    <a:lnTo>
                      <a:pt x="310" y="39"/>
                    </a:lnTo>
                    <a:lnTo>
                      <a:pt x="310" y="41"/>
                    </a:lnTo>
                    <a:lnTo>
                      <a:pt x="310" y="43"/>
                    </a:lnTo>
                    <a:lnTo>
                      <a:pt x="310" y="45"/>
                    </a:lnTo>
                    <a:lnTo>
                      <a:pt x="310" y="48"/>
                    </a:lnTo>
                    <a:lnTo>
                      <a:pt x="310" y="50"/>
                    </a:lnTo>
                    <a:lnTo>
                      <a:pt x="310" y="51"/>
                    </a:lnTo>
                    <a:lnTo>
                      <a:pt x="310" y="55"/>
                    </a:lnTo>
                    <a:lnTo>
                      <a:pt x="310" y="56"/>
                    </a:lnTo>
                    <a:lnTo>
                      <a:pt x="309" y="59"/>
                    </a:lnTo>
                    <a:lnTo>
                      <a:pt x="309" y="62"/>
                    </a:lnTo>
                    <a:lnTo>
                      <a:pt x="309" y="63"/>
                    </a:lnTo>
                    <a:lnTo>
                      <a:pt x="309" y="66"/>
                    </a:lnTo>
                    <a:lnTo>
                      <a:pt x="309" y="67"/>
                    </a:lnTo>
                    <a:lnTo>
                      <a:pt x="308" y="70"/>
                    </a:lnTo>
                    <a:lnTo>
                      <a:pt x="308" y="72"/>
                    </a:lnTo>
                    <a:lnTo>
                      <a:pt x="308" y="74"/>
                    </a:lnTo>
                    <a:lnTo>
                      <a:pt x="307" y="76"/>
                    </a:lnTo>
                    <a:lnTo>
                      <a:pt x="307" y="77"/>
                    </a:lnTo>
                    <a:lnTo>
                      <a:pt x="306" y="81"/>
                    </a:lnTo>
                    <a:lnTo>
                      <a:pt x="306" y="83"/>
                    </a:lnTo>
                    <a:lnTo>
                      <a:pt x="305" y="84"/>
                    </a:lnTo>
                    <a:lnTo>
                      <a:pt x="302" y="93"/>
                    </a:lnTo>
                    <a:lnTo>
                      <a:pt x="299" y="101"/>
                    </a:lnTo>
                    <a:lnTo>
                      <a:pt x="296" y="110"/>
                    </a:lnTo>
                    <a:lnTo>
                      <a:pt x="293" y="118"/>
                    </a:lnTo>
                    <a:lnTo>
                      <a:pt x="288" y="127"/>
                    </a:lnTo>
                    <a:lnTo>
                      <a:pt x="284" y="136"/>
                    </a:lnTo>
                    <a:lnTo>
                      <a:pt x="280" y="145"/>
                    </a:lnTo>
                    <a:lnTo>
                      <a:pt x="276" y="155"/>
                    </a:lnTo>
                    <a:lnTo>
                      <a:pt x="272" y="165"/>
                    </a:lnTo>
                    <a:lnTo>
                      <a:pt x="267" y="174"/>
                    </a:lnTo>
                    <a:lnTo>
                      <a:pt x="262" y="183"/>
                    </a:lnTo>
                    <a:lnTo>
                      <a:pt x="257" y="192"/>
                    </a:lnTo>
                    <a:lnTo>
                      <a:pt x="253" y="201"/>
                    </a:lnTo>
                    <a:lnTo>
                      <a:pt x="247" y="210"/>
                    </a:lnTo>
                    <a:lnTo>
                      <a:pt x="242" y="219"/>
                    </a:lnTo>
                    <a:lnTo>
                      <a:pt x="238" y="227"/>
                    </a:lnTo>
                    <a:lnTo>
                      <a:pt x="232" y="236"/>
                    </a:lnTo>
                    <a:lnTo>
                      <a:pt x="227" y="244"/>
                    </a:lnTo>
                    <a:lnTo>
                      <a:pt x="222" y="253"/>
                    </a:lnTo>
                    <a:lnTo>
                      <a:pt x="217" y="260"/>
                    </a:lnTo>
                    <a:lnTo>
                      <a:pt x="213" y="268"/>
                    </a:lnTo>
                    <a:lnTo>
                      <a:pt x="208" y="275"/>
                    </a:lnTo>
                    <a:lnTo>
                      <a:pt x="203" y="280"/>
                    </a:lnTo>
                    <a:lnTo>
                      <a:pt x="198" y="287"/>
                    </a:lnTo>
                    <a:lnTo>
                      <a:pt x="196" y="291"/>
                    </a:lnTo>
                    <a:lnTo>
                      <a:pt x="195" y="292"/>
                    </a:lnTo>
                    <a:lnTo>
                      <a:pt x="193" y="294"/>
                    </a:lnTo>
                    <a:lnTo>
                      <a:pt x="191" y="296"/>
                    </a:lnTo>
                    <a:lnTo>
                      <a:pt x="189" y="299"/>
                    </a:lnTo>
                    <a:lnTo>
                      <a:pt x="187" y="301"/>
                    </a:lnTo>
                    <a:lnTo>
                      <a:pt x="185" y="302"/>
                    </a:lnTo>
                    <a:lnTo>
                      <a:pt x="183" y="304"/>
                    </a:lnTo>
                    <a:lnTo>
                      <a:pt x="181" y="306"/>
                    </a:lnTo>
                    <a:lnTo>
                      <a:pt x="179" y="308"/>
                    </a:lnTo>
                    <a:lnTo>
                      <a:pt x="176" y="309"/>
                    </a:lnTo>
                    <a:lnTo>
                      <a:pt x="173" y="311"/>
                    </a:lnTo>
                    <a:lnTo>
                      <a:pt x="172" y="313"/>
                    </a:lnTo>
                    <a:lnTo>
                      <a:pt x="170" y="313"/>
                    </a:lnTo>
                    <a:lnTo>
                      <a:pt x="168" y="316"/>
                    </a:lnTo>
                    <a:lnTo>
                      <a:pt x="165" y="318"/>
                    </a:lnTo>
                    <a:lnTo>
                      <a:pt x="163" y="319"/>
                    </a:lnTo>
                    <a:lnTo>
                      <a:pt x="161" y="320"/>
                    </a:lnTo>
                    <a:lnTo>
                      <a:pt x="160" y="322"/>
                    </a:lnTo>
                    <a:lnTo>
                      <a:pt x="157" y="325"/>
                    </a:lnTo>
                    <a:lnTo>
                      <a:pt x="155" y="326"/>
                    </a:lnTo>
                    <a:lnTo>
                      <a:pt x="153" y="328"/>
                    </a:lnTo>
                    <a:lnTo>
                      <a:pt x="152" y="329"/>
                    </a:lnTo>
                    <a:lnTo>
                      <a:pt x="148" y="331"/>
                    </a:lnTo>
                    <a:lnTo>
                      <a:pt x="146" y="330"/>
                    </a:lnTo>
                    <a:lnTo>
                      <a:pt x="145" y="330"/>
                    </a:lnTo>
                    <a:lnTo>
                      <a:pt x="143" y="329"/>
                    </a:lnTo>
                    <a:lnTo>
                      <a:pt x="140" y="329"/>
                    </a:lnTo>
                    <a:lnTo>
                      <a:pt x="138" y="329"/>
                    </a:lnTo>
                    <a:lnTo>
                      <a:pt x="137" y="329"/>
                    </a:lnTo>
                    <a:lnTo>
                      <a:pt x="135" y="329"/>
                    </a:lnTo>
                    <a:lnTo>
                      <a:pt x="132" y="329"/>
                    </a:lnTo>
                    <a:lnTo>
                      <a:pt x="130" y="329"/>
                    </a:lnTo>
                    <a:lnTo>
                      <a:pt x="128" y="328"/>
                    </a:lnTo>
                    <a:lnTo>
                      <a:pt x="126" y="328"/>
                    </a:lnTo>
                    <a:lnTo>
                      <a:pt x="124" y="328"/>
                    </a:lnTo>
                    <a:lnTo>
                      <a:pt x="122" y="328"/>
                    </a:lnTo>
                    <a:lnTo>
                      <a:pt x="119" y="328"/>
                    </a:lnTo>
                    <a:lnTo>
                      <a:pt x="117" y="328"/>
                    </a:lnTo>
                    <a:lnTo>
                      <a:pt x="114" y="327"/>
                    </a:lnTo>
                    <a:lnTo>
                      <a:pt x="113" y="327"/>
                    </a:lnTo>
                    <a:lnTo>
                      <a:pt x="111" y="327"/>
                    </a:lnTo>
                    <a:lnTo>
                      <a:pt x="109" y="326"/>
                    </a:lnTo>
                    <a:lnTo>
                      <a:pt x="106" y="325"/>
                    </a:lnTo>
                    <a:lnTo>
                      <a:pt x="105" y="325"/>
                    </a:lnTo>
                    <a:lnTo>
                      <a:pt x="103" y="325"/>
                    </a:lnTo>
                    <a:lnTo>
                      <a:pt x="102" y="323"/>
                    </a:lnTo>
                    <a:lnTo>
                      <a:pt x="100" y="322"/>
                    </a:lnTo>
                    <a:lnTo>
                      <a:pt x="98" y="321"/>
                    </a:lnTo>
                    <a:lnTo>
                      <a:pt x="97" y="320"/>
                    </a:lnTo>
                    <a:lnTo>
                      <a:pt x="95" y="319"/>
                    </a:lnTo>
                    <a:lnTo>
                      <a:pt x="94" y="317"/>
                    </a:lnTo>
                    <a:lnTo>
                      <a:pt x="93" y="316"/>
                    </a:lnTo>
                    <a:lnTo>
                      <a:pt x="89" y="313"/>
                    </a:lnTo>
                    <a:lnTo>
                      <a:pt x="88" y="312"/>
                    </a:lnTo>
                    <a:lnTo>
                      <a:pt x="86" y="310"/>
                    </a:lnTo>
                    <a:lnTo>
                      <a:pt x="85" y="308"/>
                    </a:lnTo>
                    <a:lnTo>
                      <a:pt x="83" y="305"/>
                    </a:lnTo>
                    <a:lnTo>
                      <a:pt x="81" y="303"/>
                    </a:lnTo>
                    <a:lnTo>
                      <a:pt x="80" y="302"/>
                    </a:lnTo>
                    <a:lnTo>
                      <a:pt x="78" y="300"/>
                    </a:lnTo>
                    <a:lnTo>
                      <a:pt x="77" y="297"/>
                    </a:lnTo>
                    <a:lnTo>
                      <a:pt x="76" y="296"/>
                    </a:lnTo>
                    <a:lnTo>
                      <a:pt x="75" y="294"/>
                    </a:lnTo>
                    <a:lnTo>
                      <a:pt x="73" y="292"/>
                    </a:lnTo>
                    <a:lnTo>
                      <a:pt x="72" y="292"/>
                    </a:lnTo>
                    <a:lnTo>
                      <a:pt x="71" y="289"/>
                    </a:lnTo>
                    <a:lnTo>
                      <a:pt x="70" y="288"/>
                    </a:lnTo>
                    <a:lnTo>
                      <a:pt x="70" y="287"/>
                    </a:lnTo>
                    <a:lnTo>
                      <a:pt x="69" y="287"/>
                    </a:lnTo>
                    <a:lnTo>
                      <a:pt x="69" y="286"/>
                    </a:lnTo>
                    <a:lnTo>
                      <a:pt x="68" y="280"/>
                    </a:lnTo>
                    <a:lnTo>
                      <a:pt x="67" y="276"/>
                    </a:lnTo>
                    <a:lnTo>
                      <a:pt x="66" y="271"/>
                    </a:lnTo>
                    <a:lnTo>
                      <a:pt x="66" y="269"/>
                    </a:lnTo>
                    <a:lnTo>
                      <a:pt x="64" y="265"/>
                    </a:lnTo>
                    <a:lnTo>
                      <a:pt x="64" y="263"/>
                    </a:lnTo>
                    <a:lnTo>
                      <a:pt x="62" y="260"/>
                    </a:lnTo>
                    <a:lnTo>
                      <a:pt x="62" y="259"/>
                    </a:lnTo>
                    <a:lnTo>
                      <a:pt x="61" y="257"/>
                    </a:lnTo>
                    <a:lnTo>
                      <a:pt x="61" y="254"/>
                    </a:lnTo>
                    <a:lnTo>
                      <a:pt x="60" y="253"/>
                    </a:lnTo>
                    <a:lnTo>
                      <a:pt x="60" y="252"/>
                    </a:lnTo>
                    <a:lnTo>
                      <a:pt x="59" y="250"/>
                    </a:lnTo>
                    <a:lnTo>
                      <a:pt x="58" y="248"/>
                    </a:lnTo>
                    <a:lnTo>
                      <a:pt x="56" y="245"/>
                    </a:lnTo>
                    <a:lnTo>
                      <a:pt x="55" y="243"/>
                    </a:lnTo>
                    <a:lnTo>
                      <a:pt x="54" y="240"/>
                    </a:lnTo>
                    <a:lnTo>
                      <a:pt x="53" y="236"/>
                    </a:lnTo>
                    <a:lnTo>
                      <a:pt x="52" y="232"/>
                    </a:lnTo>
                    <a:lnTo>
                      <a:pt x="50" y="227"/>
                    </a:lnTo>
                    <a:lnTo>
                      <a:pt x="47" y="221"/>
                    </a:lnTo>
                    <a:lnTo>
                      <a:pt x="46" y="215"/>
                    </a:lnTo>
                    <a:lnTo>
                      <a:pt x="43" y="208"/>
                    </a:lnTo>
                    <a:lnTo>
                      <a:pt x="41" y="199"/>
                    </a:lnTo>
                    <a:lnTo>
                      <a:pt x="37" y="186"/>
                    </a:lnTo>
                    <a:lnTo>
                      <a:pt x="33" y="176"/>
                    </a:lnTo>
                    <a:lnTo>
                      <a:pt x="30" y="167"/>
                    </a:lnTo>
                    <a:lnTo>
                      <a:pt x="28" y="160"/>
                    </a:lnTo>
                    <a:lnTo>
                      <a:pt x="27" y="155"/>
                    </a:lnTo>
                    <a:lnTo>
                      <a:pt x="26" y="151"/>
                    </a:lnTo>
                    <a:lnTo>
                      <a:pt x="26" y="149"/>
                    </a:lnTo>
                    <a:lnTo>
                      <a:pt x="26" y="147"/>
                    </a:lnTo>
                    <a:lnTo>
                      <a:pt x="26" y="145"/>
                    </a:lnTo>
                    <a:lnTo>
                      <a:pt x="27" y="145"/>
                    </a:lnTo>
                    <a:lnTo>
                      <a:pt x="27" y="147"/>
                    </a:lnTo>
                    <a:lnTo>
                      <a:pt x="28" y="148"/>
                    </a:lnTo>
                    <a:lnTo>
                      <a:pt x="29" y="149"/>
                    </a:lnTo>
                    <a:lnTo>
                      <a:pt x="30" y="149"/>
                    </a:lnTo>
                    <a:lnTo>
                      <a:pt x="32" y="149"/>
                    </a:lnTo>
                    <a:lnTo>
                      <a:pt x="33" y="149"/>
                    </a:lnTo>
                    <a:lnTo>
                      <a:pt x="33" y="147"/>
                    </a:lnTo>
                    <a:lnTo>
                      <a:pt x="32" y="143"/>
                    </a:lnTo>
                    <a:lnTo>
                      <a:pt x="30" y="139"/>
                    </a:lnTo>
                    <a:lnTo>
                      <a:pt x="29" y="132"/>
                    </a:lnTo>
                    <a:lnTo>
                      <a:pt x="27" y="125"/>
                    </a:lnTo>
                    <a:lnTo>
                      <a:pt x="25" y="116"/>
                    </a:lnTo>
                    <a:lnTo>
                      <a:pt x="25" y="115"/>
                    </a:lnTo>
                    <a:lnTo>
                      <a:pt x="24" y="114"/>
                    </a:lnTo>
                    <a:lnTo>
                      <a:pt x="24" y="113"/>
                    </a:lnTo>
                    <a:lnTo>
                      <a:pt x="22" y="111"/>
                    </a:lnTo>
                    <a:lnTo>
                      <a:pt x="22" y="110"/>
                    </a:lnTo>
                    <a:lnTo>
                      <a:pt x="21" y="110"/>
                    </a:lnTo>
                    <a:lnTo>
                      <a:pt x="21" y="109"/>
                    </a:lnTo>
                    <a:lnTo>
                      <a:pt x="20" y="108"/>
                    </a:lnTo>
                    <a:lnTo>
                      <a:pt x="20" y="107"/>
                    </a:lnTo>
                    <a:lnTo>
                      <a:pt x="19" y="106"/>
                    </a:lnTo>
                    <a:lnTo>
                      <a:pt x="19" y="105"/>
                    </a:lnTo>
                    <a:lnTo>
                      <a:pt x="18" y="102"/>
                    </a:lnTo>
                    <a:lnTo>
                      <a:pt x="18" y="101"/>
                    </a:lnTo>
                    <a:lnTo>
                      <a:pt x="17" y="100"/>
                    </a:lnTo>
                    <a:lnTo>
                      <a:pt x="17" y="99"/>
                    </a:lnTo>
                    <a:lnTo>
                      <a:pt x="17" y="98"/>
                    </a:lnTo>
                    <a:lnTo>
                      <a:pt x="16" y="97"/>
                    </a:lnTo>
                    <a:lnTo>
                      <a:pt x="16" y="96"/>
                    </a:lnTo>
                    <a:lnTo>
                      <a:pt x="16" y="94"/>
                    </a:lnTo>
                    <a:lnTo>
                      <a:pt x="16" y="93"/>
                    </a:lnTo>
                    <a:lnTo>
                      <a:pt x="16" y="92"/>
                    </a:lnTo>
                    <a:lnTo>
                      <a:pt x="15" y="89"/>
                    </a:lnTo>
                    <a:lnTo>
                      <a:pt x="13" y="84"/>
                    </a:lnTo>
                    <a:lnTo>
                      <a:pt x="12" y="81"/>
                    </a:lnTo>
                    <a:lnTo>
                      <a:pt x="11" y="77"/>
                    </a:lnTo>
                    <a:lnTo>
                      <a:pt x="10" y="73"/>
                    </a:lnTo>
                    <a:lnTo>
                      <a:pt x="9" y="70"/>
                    </a:lnTo>
                    <a:lnTo>
                      <a:pt x="8" y="66"/>
                    </a:lnTo>
                    <a:lnTo>
                      <a:pt x="8" y="62"/>
                    </a:lnTo>
                    <a:lnTo>
                      <a:pt x="7" y="58"/>
                    </a:lnTo>
                    <a:lnTo>
                      <a:pt x="4" y="55"/>
                    </a:lnTo>
                    <a:lnTo>
                      <a:pt x="4" y="50"/>
                    </a:lnTo>
                    <a:lnTo>
                      <a:pt x="3" y="46"/>
                    </a:lnTo>
                    <a:lnTo>
                      <a:pt x="3" y="42"/>
                    </a:lnTo>
                    <a:lnTo>
                      <a:pt x="2" y="39"/>
                    </a:lnTo>
                    <a:lnTo>
                      <a:pt x="2" y="34"/>
                    </a:lnTo>
                    <a:lnTo>
                      <a:pt x="1" y="30"/>
                    </a:lnTo>
                    <a:lnTo>
                      <a:pt x="1" y="26"/>
                    </a:lnTo>
                    <a:lnTo>
                      <a:pt x="1" y="23"/>
                    </a:lnTo>
                    <a:lnTo>
                      <a:pt x="1" y="18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4" name="Freeform 122"/>
              <p:cNvSpPr>
                <a:spLocks/>
              </p:cNvSpPr>
              <p:nvPr/>
            </p:nvSpPr>
            <p:spPr bwMode="auto">
              <a:xfrm>
                <a:off x="3516" y="1722"/>
                <a:ext cx="61" cy="66"/>
              </a:xfrm>
              <a:custGeom>
                <a:avLst/>
                <a:gdLst>
                  <a:gd name="T0" fmla="*/ 0 w 305"/>
                  <a:gd name="T1" fmla="*/ 0 h 330"/>
                  <a:gd name="T2" fmla="*/ 0 w 305"/>
                  <a:gd name="T3" fmla="*/ 0 h 330"/>
                  <a:gd name="T4" fmla="*/ 0 w 305"/>
                  <a:gd name="T5" fmla="*/ 0 h 330"/>
                  <a:gd name="T6" fmla="*/ 0 w 305"/>
                  <a:gd name="T7" fmla="*/ 0 h 330"/>
                  <a:gd name="T8" fmla="*/ 0 w 305"/>
                  <a:gd name="T9" fmla="*/ 0 h 330"/>
                  <a:gd name="T10" fmla="*/ 0 w 305"/>
                  <a:gd name="T11" fmla="*/ 0 h 330"/>
                  <a:gd name="T12" fmla="*/ 0 w 305"/>
                  <a:gd name="T13" fmla="*/ 0 h 330"/>
                  <a:gd name="T14" fmla="*/ 0 w 305"/>
                  <a:gd name="T15" fmla="*/ 0 h 330"/>
                  <a:gd name="T16" fmla="*/ 0 w 305"/>
                  <a:gd name="T17" fmla="*/ 0 h 330"/>
                  <a:gd name="T18" fmla="*/ 0 w 305"/>
                  <a:gd name="T19" fmla="*/ 0 h 330"/>
                  <a:gd name="T20" fmla="*/ 0 w 305"/>
                  <a:gd name="T21" fmla="*/ 0 h 330"/>
                  <a:gd name="T22" fmla="*/ 0 w 305"/>
                  <a:gd name="T23" fmla="*/ 0 h 330"/>
                  <a:gd name="T24" fmla="*/ 0 w 305"/>
                  <a:gd name="T25" fmla="*/ 0 h 330"/>
                  <a:gd name="T26" fmla="*/ 0 w 305"/>
                  <a:gd name="T27" fmla="*/ 0 h 330"/>
                  <a:gd name="T28" fmla="*/ 0 w 305"/>
                  <a:gd name="T29" fmla="*/ 0 h 330"/>
                  <a:gd name="T30" fmla="*/ 0 w 305"/>
                  <a:gd name="T31" fmla="*/ 0 h 330"/>
                  <a:gd name="T32" fmla="*/ 0 w 305"/>
                  <a:gd name="T33" fmla="*/ 0 h 330"/>
                  <a:gd name="T34" fmla="*/ 0 w 305"/>
                  <a:gd name="T35" fmla="*/ 0 h 330"/>
                  <a:gd name="T36" fmla="*/ 0 w 305"/>
                  <a:gd name="T37" fmla="*/ 0 h 330"/>
                  <a:gd name="T38" fmla="*/ 0 w 305"/>
                  <a:gd name="T39" fmla="*/ 0 h 330"/>
                  <a:gd name="T40" fmla="*/ 0 w 305"/>
                  <a:gd name="T41" fmla="*/ 0 h 330"/>
                  <a:gd name="T42" fmla="*/ 0 w 305"/>
                  <a:gd name="T43" fmla="*/ 0 h 330"/>
                  <a:gd name="T44" fmla="*/ 0 w 305"/>
                  <a:gd name="T45" fmla="*/ 0 h 330"/>
                  <a:gd name="T46" fmla="*/ 0 w 305"/>
                  <a:gd name="T47" fmla="*/ 0 h 330"/>
                  <a:gd name="T48" fmla="*/ 0 w 305"/>
                  <a:gd name="T49" fmla="*/ 0 h 330"/>
                  <a:gd name="T50" fmla="*/ 0 w 305"/>
                  <a:gd name="T51" fmla="*/ 0 h 330"/>
                  <a:gd name="T52" fmla="*/ 0 w 305"/>
                  <a:gd name="T53" fmla="*/ 0 h 330"/>
                  <a:gd name="T54" fmla="*/ 0 w 305"/>
                  <a:gd name="T55" fmla="*/ 0 h 330"/>
                  <a:gd name="T56" fmla="*/ 0 w 305"/>
                  <a:gd name="T57" fmla="*/ 0 h 330"/>
                  <a:gd name="T58" fmla="*/ 0 w 305"/>
                  <a:gd name="T59" fmla="*/ 0 h 330"/>
                  <a:gd name="T60" fmla="*/ 0 w 305"/>
                  <a:gd name="T61" fmla="*/ 0 h 330"/>
                  <a:gd name="T62" fmla="*/ 0 w 305"/>
                  <a:gd name="T63" fmla="*/ 0 h 330"/>
                  <a:gd name="T64" fmla="*/ 0 w 305"/>
                  <a:gd name="T65" fmla="*/ 0 h 330"/>
                  <a:gd name="T66" fmla="*/ 0 w 305"/>
                  <a:gd name="T67" fmla="*/ 0 h 330"/>
                  <a:gd name="T68" fmla="*/ 0 w 305"/>
                  <a:gd name="T69" fmla="*/ 0 h 330"/>
                  <a:gd name="T70" fmla="*/ 0 w 305"/>
                  <a:gd name="T71" fmla="*/ 0 h 330"/>
                  <a:gd name="T72" fmla="*/ 0 w 305"/>
                  <a:gd name="T73" fmla="*/ 0 h 330"/>
                  <a:gd name="T74" fmla="*/ 0 w 305"/>
                  <a:gd name="T75" fmla="*/ 0 h 330"/>
                  <a:gd name="T76" fmla="*/ 0 w 305"/>
                  <a:gd name="T77" fmla="*/ 0 h 330"/>
                  <a:gd name="T78" fmla="*/ 0 w 305"/>
                  <a:gd name="T79" fmla="*/ 0 h 330"/>
                  <a:gd name="T80" fmla="*/ 0 w 305"/>
                  <a:gd name="T81" fmla="*/ 0 h 330"/>
                  <a:gd name="T82" fmla="*/ 0 w 305"/>
                  <a:gd name="T83" fmla="*/ 0 h 330"/>
                  <a:gd name="T84" fmla="*/ 0 w 305"/>
                  <a:gd name="T85" fmla="*/ 0 h 330"/>
                  <a:gd name="T86" fmla="*/ 0 w 305"/>
                  <a:gd name="T87" fmla="*/ 0 h 330"/>
                  <a:gd name="T88" fmla="*/ 0 w 305"/>
                  <a:gd name="T89" fmla="*/ 0 h 330"/>
                  <a:gd name="T90" fmla="*/ 0 w 305"/>
                  <a:gd name="T91" fmla="*/ 0 h 330"/>
                  <a:gd name="T92" fmla="*/ 0 w 305"/>
                  <a:gd name="T93" fmla="*/ 0 h 330"/>
                  <a:gd name="T94" fmla="*/ 0 w 305"/>
                  <a:gd name="T95" fmla="*/ 0 h 330"/>
                  <a:gd name="T96" fmla="*/ 0 w 305"/>
                  <a:gd name="T97" fmla="*/ 0 h 330"/>
                  <a:gd name="T98" fmla="*/ 0 w 305"/>
                  <a:gd name="T99" fmla="*/ 0 h 330"/>
                  <a:gd name="T100" fmla="*/ 0 w 305"/>
                  <a:gd name="T101" fmla="*/ 0 h 330"/>
                  <a:gd name="T102" fmla="*/ 0 w 305"/>
                  <a:gd name="T103" fmla="*/ 0 h 330"/>
                  <a:gd name="T104" fmla="*/ 0 w 305"/>
                  <a:gd name="T105" fmla="*/ 0 h 330"/>
                  <a:gd name="T106" fmla="*/ 0 w 305"/>
                  <a:gd name="T107" fmla="*/ 0 h 330"/>
                  <a:gd name="T108" fmla="*/ 0 w 305"/>
                  <a:gd name="T109" fmla="*/ 0 h 330"/>
                  <a:gd name="T110" fmla="*/ 0 w 305"/>
                  <a:gd name="T111" fmla="*/ 0 h 33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305" h="330">
                    <a:moveTo>
                      <a:pt x="305" y="32"/>
                    </a:moveTo>
                    <a:lnTo>
                      <a:pt x="305" y="32"/>
                    </a:lnTo>
                    <a:lnTo>
                      <a:pt x="305" y="34"/>
                    </a:lnTo>
                    <a:lnTo>
                      <a:pt x="305" y="37"/>
                    </a:lnTo>
                    <a:lnTo>
                      <a:pt x="305" y="40"/>
                    </a:lnTo>
                    <a:lnTo>
                      <a:pt x="305" y="42"/>
                    </a:lnTo>
                    <a:lnTo>
                      <a:pt x="305" y="45"/>
                    </a:lnTo>
                    <a:lnTo>
                      <a:pt x="305" y="47"/>
                    </a:lnTo>
                    <a:lnTo>
                      <a:pt x="305" y="49"/>
                    </a:lnTo>
                    <a:lnTo>
                      <a:pt x="305" y="51"/>
                    </a:lnTo>
                    <a:lnTo>
                      <a:pt x="305" y="54"/>
                    </a:lnTo>
                    <a:lnTo>
                      <a:pt x="305" y="56"/>
                    </a:lnTo>
                    <a:lnTo>
                      <a:pt x="305" y="57"/>
                    </a:lnTo>
                    <a:lnTo>
                      <a:pt x="305" y="61"/>
                    </a:lnTo>
                    <a:lnTo>
                      <a:pt x="304" y="63"/>
                    </a:lnTo>
                    <a:lnTo>
                      <a:pt x="304" y="64"/>
                    </a:lnTo>
                    <a:lnTo>
                      <a:pt x="304" y="66"/>
                    </a:lnTo>
                    <a:lnTo>
                      <a:pt x="304" y="68"/>
                    </a:lnTo>
                    <a:lnTo>
                      <a:pt x="304" y="71"/>
                    </a:lnTo>
                    <a:lnTo>
                      <a:pt x="302" y="73"/>
                    </a:lnTo>
                    <a:lnTo>
                      <a:pt x="302" y="74"/>
                    </a:lnTo>
                    <a:lnTo>
                      <a:pt x="302" y="76"/>
                    </a:lnTo>
                    <a:lnTo>
                      <a:pt x="300" y="79"/>
                    </a:lnTo>
                    <a:lnTo>
                      <a:pt x="300" y="80"/>
                    </a:lnTo>
                    <a:lnTo>
                      <a:pt x="299" y="82"/>
                    </a:lnTo>
                    <a:lnTo>
                      <a:pt x="299" y="84"/>
                    </a:lnTo>
                    <a:lnTo>
                      <a:pt x="297" y="92"/>
                    </a:lnTo>
                    <a:lnTo>
                      <a:pt x="293" y="100"/>
                    </a:lnTo>
                    <a:lnTo>
                      <a:pt x="290" y="109"/>
                    </a:lnTo>
                    <a:lnTo>
                      <a:pt x="288" y="117"/>
                    </a:lnTo>
                    <a:lnTo>
                      <a:pt x="283" y="127"/>
                    </a:lnTo>
                    <a:lnTo>
                      <a:pt x="280" y="135"/>
                    </a:lnTo>
                    <a:lnTo>
                      <a:pt x="275" y="144"/>
                    </a:lnTo>
                    <a:lnTo>
                      <a:pt x="271" y="155"/>
                    </a:lnTo>
                    <a:lnTo>
                      <a:pt x="266" y="164"/>
                    </a:lnTo>
                    <a:lnTo>
                      <a:pt x="262" y="173"/>
                    </a:lnTo>
                    <a:lnTo>
                      <a:pt x="257" y="183"/>
                    </a:lnTo>
                    <a:lnTo>
                      <a:pt x="253" y="191"/>
                    </a:lnTo>
                    <a:lnTo>
                      <a:pt x="248" y="200"/>
                    </a:lnTo>
                    <a:lnTo>
                      <a:pt x="242" y="210"/>
                    </a:lnTo>
                    <a:lnTo>
                      <a:pt x="237" y="218"/>
                    </a:lnTo>
                    <a:lnTo>
                      <a:pt x="232" y="227"/>
                    </a:lnTo>
                    <a:lnTo>
                      <a:pt x="228" y="235"/>
                    </a:lnTo>
                    <a:lnTo>
                      <a:pt x="223" y="243"/>
                    </a:lnTo>
                    <a:lnTo>
                      <a:pt x="219" y="252"/>
                    </a:lnTo>
                    <a:lnTo>
                      <a:pt x="212" y="260"/>
                    </a:lnTo>
                    <a:lnTo>
                      <a:pt x="207" y="267"/>
                    </a:lnTo>
                    <a:lnTo>
                      <a:pt x="204" y="274"/>
                    </a:lnTo>
                    <a:lnTo>
                      <a:pt x="199" y="280"/>
                    </a:lnTo>
                    <a:lnTo>
                      <a:pt x="195" y="287"/>
                    </a:lnTo>
                    <a:lnTo>
                      <a:pt x="194" y="290"/>
                    </a:lnTo>
                    <a:lnTo>
                      <a:pt x="191" y="292"/>
                    </a:lnTo>
                    <a:lnTo>
                      <a:pt x="190" y="293"/>
                    </a:lnTo>
                    <a:lnTo>
                      <a:pt x="188" y="296"/>
                    </a:lnTo>
                    <a:lnTo>
                      <a:pt x="185" y="298"/>
                    </a:lnTo>
                    <a:lnTo>
                      <a:pt x="183" y="300"/>
                    </a:lnTo>
                    <a:lnTo>
                      <a:pt x="181" y="302"/>
                    </a:lnTo>
                    <a:lnTo>
                      <a:pt x="179" y="303"/>
                    </a:lnTo>
                    <a:lnTo>
                      <a:pt x="177" y="305"/>
                    </a:lnTo>
                    <a:lnTo>
                      <a:pt x="174" y="307"/>
                    </a:lnTo>
                    <a:lnTo>
                      <a:pt x="172" y="309"/>
                    </a:lnTo>
                    <a:lnTo>
                      <a:pt x="170" y="310"/>
                    </a:lnTo>
                    <a:lnTo>
                      <a:pt x="168" y="312"/>
                    </a:lnTo>
                    <a:lnTo>
                      <a:pt x="165" y="313"/>
                    </a:lnTo>
                    <a:lnTo>
                      <a:pt x="163" y="315"/>
                    </a:lnTo>
                    <a:lnTo>
                      <a:pt x="161" y="317"/>
                    </a:lnTo>
                    <a:lnTo>
                      <a:pt x="157" y="318"/>
                    </a:lnTo>
                    <a:lnTo>
                      <a:pt x="155" y="320"/>
                    </a:lnTo>
                    <a:lnTo>
                      <a:pt x="153" y="321"/>
                    </a:lnTo>
                    <a:lnTo>
                      <a:pt x="150" y="322"/>
                    </a:lnTo>
                    <a:lnTo>
                      <a:pt x="148" y="325"/>
                    </a:lnTo>
                    <a:lnTo>
                      <a:pt x="146" y="326"/>
                    </a:lnTo>
                    <a:lnTo>
                      <a:pt x="145" y="328"/>
                    </a:lnTo>
                    <a:lnTo>
                      <a:pt x="143" y="330"/>
                    </a:lnTo>
                    <a:lnTo>
                      <a:pt x="140" y="329"/>
                    </a:lnTo>
                    <a:lnTo>
                      <a:pt x="139" y="329"/>
                    </a:lnTo>
                    <a:lnTo>
                      <a:pt x="137" y="329"/>
                    </a:lnTo>
                    <a:lnTo>
                      <a:pt x="136" y="328"/>
                    </a:lnTo>
                    <a:lnTo>
                      <a:pt x="133" y="328"/>
                    </a:lnTo>
                    <a:lnTo>
                      <a:pt x="132" y="328"/>
                    </a:lnTo>
                    <a:lnTo>
                      <a:pt x="130" y="328"/>
                    </a:lnTo>
                    <a:lnTo>
                      <a:pt x="128" y="327"/>
                    </a:lnTo>
                    <a:lnTo>
                      <a:pt x="126" y="327"/>
                    </a:lnTo>
                    <a:lnTo>
                      <a:pt x="123" y="327"/>
                    </a:lnTo>
                    <a:lnTo>
                      <a:pt x="122" y="327"/>
                    </a:lnTo>
                    <a:lnTo>
                      <a:pt x="120" y="327"/>
                    </a:lnTo>
                    <a:lnTo>
                      <a:pt x="118" y="327"/>
                    </a:lnTo>
                    <a:lnTo>
                      <a:pt x="115" y="327"/>
                    </a:lnTo>
                    <a:lnTo>
                      <a:pt x="114" y="326"/>
                    </a:lnTo>
                    <a:lnTo>
                      <a:pt x="112" y="326"/>
                    </a:lnTo>
                    <a:lnTo>
                      <a:pt x="110" y="326"/>
                    </a:lnTo>
                    <a:lnTo>
                      <a:pt x="107" y="326"/>
                    </a:lnTo>
                    <a:lnTo>
                      <a:pt x="105" y="326"/>
                    </a:lnTo>
                    <a:lnTo>
                      <a:pt x="103" y="325"/>
                    </a:lnTo>
                    <a:lnTo>
                      <a:pt x="99" y="325"/>
                    </a:lnTo>
                    <a:lnTo>
                      <a:pt x="97" y="324"/>
                    </a:lnTo>
                    <a:lnTo>
                      <a:pt x="95" y="322"/>
                    </a:lnTo>
                    <a:lnTo>
                      <a:pt x="93" y="321"/>
                    </a:lnTo>
                    <a:lnTo>
                      <a:pt x="92" y="320"/>
                    </a:lnTo>
                    <a:lnTo>
                      <a:pt x="90" y="320"/>
                    </a:lnTo>
                    <a:lnTo>
                      <a:pt x="88" y="318"/>
                    </a:lnTo>
                    <a:lnTo>
                      <a:pt x="87" y="316"/>
                    </a:lnTo>
                    <a:lnTo>
                      <a:pt x="86" y="315"/>
                    </a:lnTo>
                    <a:lnTo>
                      <a:pt x="84" y="313"/>
                    </a:lnTo>
                    <a:lnTo>
                      <a:pt x="82" y="311"/>
                    </a:lnTo>
                    <a:lnTo>
                      <a:pt x="81" y="309"/>
                    </a:lnTo>
                    <a:lnTo>
                      <a:pt x="79" y="307"/>
                    </a:lnTo>
                    <a:lnTo>
                      <a:pt x="78" y="304"/>
                    </a:lnTo>
                    <a:lnTo>
                      <a:pt x="77" y="303"/>
                    </a:lnTo>
                    <a:lnTo>
                      <a:pt x="76" y="301"/>
                    </a:lnTo>
                    <a:lnTo>
                      <a:pt x="73" y="299"/>
                    </a:lnTo>
                    <a:lnTo>
                      <a:pt x="71" y="298"/>
                    </a:lnTo>
                    <a:lnTo>
                      <a:pt x="70" y="295"/>
                    </a:lnTo>
                    <a:lnTo>
                      <a:pt x="69" y="293"/>
                    </a:lnTo>
                    <a:lnTo>
                      <a:pt x="68" y="292"/>
                    </a:lnTo>
                    <a:lnTo>
                      <a:pt x="67" y="291"/>
                    </a:lnTo>
                    <a:lnTo>
                      <a:pt x="67" y="288"/>
                    </a:lnTo>
                    <a:lnTo>
                      <a:pt x="65" y="287"/>
                    </a:lnTo>
                    <a:lnTo>
                      <a:pt x="64" y="287"/>
                    </a:lnTo>
                    <a:lnTo>
                      <a:pt x="64" y="286"/>
                    </a:lnTo>
                    <a:lnTo>
                      <a:pt x="63" y="280"/>
                    </a:lnTo>
                    <a:lnTo>
                      <a:pt x="62" y="276"/>
                    </a:lnTo>
                    <a:lnTo>
                      <a:pt x="61" y="270"/>
                    </a:lnTo>
                    <a:lnTo>
                      <a:pt x="60" y="268"/>
                    </a:lnTo>
                    <a:lnTo>
                      <a:pt x="60" y="265"/>
                    </a:lnTo>
                    <a:lnTo>
                      <a:pt x="59" y="262"/>
                    </a:lnTo>
                    <a:lnTo>
                      <a:pt x="58" y="260"/>
                    </a:lnTo>
                    <a:lnTo>
                      <a:pt x="58" y="258"/>
                    </a:lnTo>
                    <a:lnTo>
                      <a:pt x="56" y="256"/>
                    </a:lnTo>
                    <a:lnTo>
                      <a:pt x="56" y="254"/>
                    </a:lnTo>
                    <a:lnTo>
                      <a:pt x="55" y="253"/>
                    </a:lnTo>
                    <a:lnTo>
                      <a:pt x="55" y="251"/>
                    </a:lnTo>
                    <a:lnTo>
                      <a:pt x="54" y="249"/>
                    </a:lnTo>
                    <a:lnTo>
                      <a:pt x="53" y="248"/>
                    </a:lnTo>
                    <a:lnTo>
                      <a:pt x="52" y="244"/>
                    </a:lnTo>
                    <a:lnTo>
                      <a:pt x="51" y="243"/>
                    </a:lnTo>
                    <a:lnTo>
                      <a:pt x="50" y="239"/>
                    </a:lnTo>
                    <a:lnTo>
                      <a:pt x="48" y="235"/>
                    </a:lnTo>
                    <a:lnTo>
                      <a:pt x="46" y="232"/>
                    </a:lnTo>
                    <a:lnTo>
                      <a:pt x="45" y="227"/>
                    </a:lnTo>
                    <a:lnTo>
                      <a:pt x="42" y="222"/>
                    </a:lnTo>
                    <a:lnTo>
                      <a:pt x="39" y="215"/>
                    </a:lnTo>
                    <a:lnTo>
                      <a:pt x="36" y="207"/>
                    </a:lnTo>
                    <a:lnTo>
                      <a:pt x="34" y="199"/>
                    </a:lnTo>
                    <a:lnTo>
                      <a:pt x="30" y="185"/>
                    </a:lnTo>
                    <a:lnTo>
                      <a:pt x="27" y="175"/>
                    </a:lnTo>
                    <a:lnTo>
                      <a:pt x="25" y="166"/>
                    </a:lnTo>
                    <a:lnTo>
                      <a:pt x="22" y="160"/>
                    </a:lnTo>
                    <a:lnTo>
                      <a:pt x="21" y="155"/>
                    </a:lnTo>
                    <a:lnTo>
                      <a:pt x="20" y="150"/>
                    </a:lnTo>
                    <a:lnTo>
                      <a:pt x="20" y="148"/>
                    </a:lnTo>
                    <a:lnTo>
                      <a:pt x="20" y="146"/>
                    </a:lnTo>
                    <a:lnTo>
                      <a:pt x="21" y="144"/>
                    </a:lnTo>
                    <a:lnTo>
                      <a:pt x="22" y="146"/>
                    </a:lnTo>
                    <a:lnTo>
                      <a:pt x="24" y="147"/>
                    </a:lnTo>
                    <a:lnTo>
                      <a:pt x="24" y="148"/>
                    </a:lnTo>
                    <a:lnTo>
                      <a:pt x="25" y="148"/>
                    </a:lnTo>
                    <a:lnTo>
                      <a:pt x="26" y="149"/>
                    </a:lnTo>
                    <a:lnTo>
                      <a:pt x="27" y="149"/>
                    </a:lnTo>
                    <a:lnTo>
                      <a:pt x="27" y="148"/>
                    </a:lnTo>
                    <a:lnTo>
                      <a:pt x="27" y="146"/>
                    </a:lnTo>
                    <a:lnTo>
                      <a:pt x="27" y="142"/>
                    </a:lnTo>
                    <a:lnTo>
                      <a:pt x="26" y="139"/>
                    </a:lnTo>
                    <a:lnTo>
                      <a:pt x="24" y="132"/>
                    </a:lnTo>
                    <a:lnTo>
                      <a:pt x="21" y="124"/>
                    </a:lnTo>
                    <a:lnTo>
                      <a:pt x="19" y="115"/>
                    </a:lnTo>
                    <a:lnTo>
                      <a:pt x="19" y="114"/>
                    </a:lnTo>
                    <a:lnTo>
                      <a:pt x="18" y="113"/>
                    </a:lnTo>
                    <a:lnTo>
                      <a:pt x="18" y="112"/>
                    </a:lnTo>
                    <a:lnTo>
                      <a:pt x="17" y="112"/>
                    </a:lnTo>
                    <a:lnTo>
                      <a:pt x="17" y="110"/>
                    </a:lnTo>
                    <a:lnTo>
                      <a:pt x="16" y="109"/>
                    </a:lnTo>
                    <a:lnTo>
                      <a:pt x="16" y="108"/>
                    </a:lnTo>
                    <a:lnTo>
                      <a:pt x="13" y="107"/>
                    </a:lnTo>
                    <a:lnTo>
                      <a:pt x="13" y="106"/>
                    </a:lnTo>
                    <a:lnTo>
                      <a:pt x="12" y="106"/>
                    </a:lnTo>
                    <a:lnTo>
                      <a:pt x="12" y="105"/>
                    </a:lnTo>
                    <a:lnTo>
                      <a:pt x="12" y="104"/>
                    </a:lnTo>
                    <a:lnTo>
                      <a:pt x="11" y="101"/>
                    </a:lnTo>
                    <a:lnTo>
                      <a:pt x="11" y="100"/>
                    </a:lnTo>
                    <a:lnTo>
                      <a:pt x="10" y="100"/>
                    </a:lnTo>
                    <a:lnTo>
                      <a:pt x="10" y="99"/>
                    </a:lnTo>
                    <a:lnTo>
                      <a:pt x="10" y="98"/>
                    </a:lnTo>
                    <a:lnTo>
                      <a:pt x="10" y="97"/>
                    </a:lnTo>
                    <a:lnTo>
                      <a:pt x="9" y="96"/>
                    </a:lnTo>
                    <a:lnTo>
                      <a:pt x="9" y="95"/>
                    </a:lnTo>
                    <a:lnTo>
                      <a:pt x="9" y="93"/>
                    </a:lnTo>
                    <a:lnTo>
                      <a:pt x="9" y="92"/>
                    </a:lnTo>
                    <a:lnTo>
                      <a:pt x="9" y="91"/>
                    </a:lnTo>
                    <a:lnTo>
                      <a:pt x="8" y="88"/>
                    </a:lnTo>
                    <a:lnTo>
                      <a:pt x="7" y="84"/>
                    </a:lnTo>
                    <a:lnTo>
                      <a:pt x="5" y="81"/>
                    </a:lnTo>
                    <a:lnTo>
                      <a:pt x="4" y="78"/>
                    </a:lnTo>
                    <a:lnTo>
                      <a:pt x="3" y="73"/>
                    </a:lnTo>
                    <a:lnTo>
                      <a:pt x="3" y="70"/>
                    </a:lnTo>
                    <a:lnTo>
                      <a:pt x="2" y="66"/>
                    </a:lnTo>
                    <a:lnTo>
                      <a:pt x="2" y="63"/>
                    </a:lnTo>
                    <a:lnTo>
                      <a:pt x="1" y="58"/>
                    </a:lnTo>
                    <a:lnTo>
                      <a:pt x="1" y="55"/>
                    </a:lnTo>
                    <a:lnTo>
                      <a:pt x="1" y="51"/>
                    </a:lnTo>
                    <a:lnTo>
                      <a:pt x="0" y="47"/>
                    </a:lnTo>
                    <a:lnTo>
                      <a:pt x="0" y="44"/>
                    </a:lnTo>
                    <a:lnTo>
                      <a:pt x="0" y="39"/>
                    </a:lnTo>
                    <a:lnTo>
                      <a:pt x="0" y="34"/>
                    </a:lnTo>
                    <a:lnTo>
                      <a:pt x="0" y="31"/>
                    </a:lnTo>
                    <a:lnTo>
                      <a:pt x="0" y="28"/>
                    </a:lnTo>
                    <a:lnTo>
                      <a:pt x="0" y="24"/>
                    </a:lnTo>
                    <a:lnTo>
                      <a:pt x="0" y="20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5" name="Freeform 123"/>
              <p:cNvSpPr>
                <a:spLocks/>
              </p:cNvSpPr>
              <p:nvPr/>
            </p:nvSpPr>
            <p:spPr bwMode="auto">
              <a:xfrm>
                <a:off x="3420" y="1738"/>
                <a:ext cx="58" cy="69"/>
              </a:xfrm>
              <a:custGeom>
                <a:avLst/>
                <a:gdLst>
                  <a:gd name="T0" fmla="*/ 0 w 290"/>
                  <a:gd name="T1" fmla="*/ 0 h 346"/>
                  <a:gd name="T2" fmla="*/ 0 w 290"/>
                  <a:gd name="T3" fmla="*/ 0 h 346"/>
                  <a:gd name="T4" fmla="*/ 0 w 290"/>
                  <a:gd name="T5" fmla="*/ 0 h 346"/>
                  <a:gd name="T6" fmla="*/ 0 w 290"/>
                  <a:gd name="T7" fmla="*/ 0 h 346"/>
                  <a:gd name="T8" fmla="*/ 0 w 290"/>
                  <a:gd name="T9" fmla="*/ 0 h 346"/>
                  <a:gd name="T10" fmla="*/ 0 w 290"/>
                  <a:gd name="T11" fmla="*/ 0 h 346"/>
                  <a:gd name="T12" fmla="*/ 0 w 290"/>
                  <a:gd name="T13" fmla="*/ 0 h 346"/>
                  <a:gd name="T14" fmla="*/ 0 w 290"/>
                  <a:gd name="T15" fmla="*/ 0 h 346"/>
                  <a:gd name="T16" fmla="*/ 0 w 290"/>
                  <a:gd name="T17" fmla="*/ 0 h 346"/>
                  <a:gd name="T18" fmla="*/ 0 w 290"/>
                  <a:gd name="T19" fmla="*/ 0 h 346"/>
                  <a:gd name="T20" fmla="*/ 0 w 290"/>
                  <a:gd name="T21" fmla="*/ 0 h 346"/>
                  <a:gd name="T22" fmla="*/ 0 w 290"/>
                  <a:gd name="T23" fmla="*/ 0 h 346"/>
                  <a:gd name="T24" fmla="*/ 0 w 290"/>
                  <a:gd name="T25" fmla="*/ 0 h 346"/>
                  <a:gd name="T26" fmla="*/ 0 w 290"/>
                  <a:gd name="T27" fmla="*/ 0 h 346"/>
                  <a:gd name="T28" fmla="*/ 0 w 290"/>
                  <a:gd name="T29" fmla="*/ 0 h 346"/>
                  <a:gd name="T30" fmla="*/ 0 w 290"/>
                  <a:gd name="T31" fmla="*/ 0 h 346"/>
                  <a:gd name="T32" fmla="*/ 0 w 290"/>
                  <a:gd name="T33" fmla="*/ 0 h 346"/>
                  <a:gd name="T34" fmla="*/ 0 w 290"/>
                  <a:gd name="T35" fmla="*/ 0 h 346"/>
                  <a:gd name="T36" fmla="*/ 0 w 290"/>
                  <a:gd name="T37" fmla="*/ 0 h 346"/>
                  <a:gd name="T38" fmla="*/ 0 w 290"/>
                  <a:gd name="T39" fmla="*/ 0 h 346"/>
                  <a:gd name="T40" fmla="*/ 0 w 290"/>
                  <a:gd name="T41" fmla="*/ 0 h 346"/>
                  <a:gd name="T42" fmla="*/ 0 w 290"/>
                  <a:gd name="T43" fmla="*/ 0 h 346"/>
                  <a:gd name="T44" fmla="*/ 0 w 290"/>
                  <a:gd name="T45" fmla="*/ 0 h 346"/>
                  <a:gd name="T46" fmla="*/ 0 w 290"/>
                  <a:gd name="T47" fmla="*/ 0 h 346"/>
                  <a:gd name="T48" fmla="*/ 0 w 290"/>
                  <a:gd name="T49" fmla="*/ 0 h 346"/>
                  <a:gd name="T50" fmla="*/ 0 w 290"/>
                  <a:gd name="T51" fmla="*/ 0 h 346"/>
                  <a:gd name="T52" fmla="*/ 0 w 290"/>
                  <a:gd name="T53" fmla="*/ 0 h 346"/>
                  <a:gd name="T54" fmla="*/ 0 w 290"/>
                  <a:gd name="T55" fmla="*/ 0 h 346"/>
                  <a:gd name="T56" fmla="*/ 0 w 290"/>
                  <a:gd name="T57" fmla="*/ 0 h 346"/>
                  <a:gd name="T58" fmla="*/ 0 w 290"/>
                  <a:gd name="T59" fmla="*/ 0 h 346"/>
                  <a:gd name="T60" fmla="*/ 0 w 290"/>
                  <a:gd name="T61" fmla="*/ 0 h 346"/>
                  <a:gd name="T62" fmla="*/ 0 w 290"/>
                  <a:gd name="T63" fmla="*/ 0 h 346"/>
                  <a:gd name="T64" fmla="*/ 0 w 290"/>
                  <a:gd name="T65" fmla="*/ 0 h 346"/>
                  <a:gd name="T66" fmla="*/ 0 w 290"/>
                  <a:gd name="T67" fmla="*/ 0 h 346"/>
                  <a:gd name="T68" fmla="*/ 0 w 290"/>
                  <a:gd name="T69" fmla="*/ 0 h 346"/>
                  <a:gd name="T70" fmla="*/ 0 w 290"/>
                  <a:gd name="T71" fmla="*/ 0 h 346"/>
                  <a:gd name="T72" fmla="*/ 0 w 290"/>
                  <a:gd name="T73" fmla="*/ 0 h 346"/>
                  <a:gd name="T74" fmla="*/ 0 w 290"/>
                  <a:gd name="T75" fmla="*/ 0 h 346"/>
                  <a:gd name="T76" fmla="*/ 0 w 290"/>
                  <a:gd name="T77" fmla="*/ 0 h 346"/>
                  <a:gd name="T78" fmla="*/ 0 w 290"/>
                  <a:gd name="T79" fmla="*/ 0 h 346"/>
                  <a:gd name="T80" fmla="*/ 0 w 290"/>
                  <a:gd name="T81" fmla="*/ 0 h 346"/>
                  <a:gd name="T82" fmla="*/ 0 w 290"/>
                  <a:gd name="T83" fmla="*/ 0 h 346"/>
                  <a:gd name="T84" fmla="*/ 0 w 290"/>
                  <a:gd name="T85" fmla="*/ 0 h 346"/>
                  <a:gd name="T86" fmla="*/ 0 w 290"/>
                  <a:gd name="T87" fmla="*/ 0 h 346"/>
                  <a:gd name="T88" fmla="*/ 0 w 290"/>
                  <a:gd name="T89" fmla="*/ 0 h 346"/>
                  <a:gd name="T90" fmla="*/ 0 w 290"/>
                  <a:gd name="T91" fmla="*/ 0 h 346"/>
                  <a:gd name="T92" fmla="*/ 0 w 290"/>
                  <a:gd name="T93" fmla="*/ 0 h 346"/>
                  <a:gd name="T94" fmla="*/ 0 w 290"/>
                  <a:gd name="T95" fmla="*/ 0 h 346"/>
                  <a:gd name="T96" fmla="*/ 0 w 290"/>
                  <a:gd name="T97" fmla="*/ 0 h 346"/>
                  <a:gd name="T98" fmla="*/ 0 w 290"/>
                  <a:gd name="T99" fmla="*/ 0 h 346"/>
                  <a:gd name="T100" fmla="*/ 0 w 290"/>
                  <a:gd name="T101" fmla="*/ 0 h 346"/>
                  <a:gd name="T102" fmla="*/ 0 w 290"/>
                  <a:gd name="T103" fmla="*/ 0 h 346"/>
                  <a:gd name="T104" fmla="*/ 0 w 290"/>
                  <a:gd name="T105" fmla="*/ 0 h 346"/>
                  <a:gd name="T106" fmla="*/ 0 w 290"/>
                  <a:gd name="T107" fmla="*/ 0 h 34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290" h="346">
                    <a:moveTo>
                      <a:pt x="290" y="32"/>
                    </a:moveTo>
                    <a:lnTo>
                      <a:pt x="290" y="32"/>
                    </a:lnTo>
                    <a:lnTo>
                      <a:pt x="289" y="36"/>
                    </a:lnTo>
                    <a:lnTo>
                      <a:pt x="289" y="41"/>
                    </a:lnTo>
                    <a:lnTo>
                      <a:pt x="288" y="47"/>
                    </a:lnTo>
                    <a:lnTo>
                      <a:pt x="288" y="52"/>
                    </a:lnTo>
                    <a:lnTo>
                      <a:pt x="287" y="58"/>
                    </a:lnTo>
                    <a:lnTo>
                      <a:pt x="286" y="64"/>
                    </a:lnTo>
                    <a:lnTo>
                      <a:pt x="286" y="69"/>
                    </a:lnTo>
                    <a:lnTo>
                      <a:pt x="285" y="76"/>
                    </a:lnTo>
                    <a:lnTo>
                      <a:pt x="285" y="83"/>
                    </a:lnTo>
                    <a:lnTo>
                      <a:pt x="283" y="90"/>
                    </a:lnTo>
                    <a:lnTo>
                      <a:pt x="282" y="95"/>
                    </a:lnTo>
                    <a:lnTo>
                      <a:pt x="282" y="102"/>
                    </a:lnTo>
                    <a:lnTo>
                      <a:pt x="281" y="109"/>
                    </a:lnTo>
                    <a:lnTo>
                      <a:pt x="280" y="116"/>
                    </a:lnTo>
                    <a:lnTo>
                      <a:pt x="280" y="123"/>
                    </a:lnTo>
                    <a:lnTo>
                      <a:pt x="279" y="128"/>
                    </a:lnTo>
                    <a:lnTo>
                      <a:pt x="278" y="135"/>
                    </a:lnTo>
                    <a:lnTo>
                      <a:pt x="277" y="141"/>
                    </a:lnTo>
                    <a:lnTo>
                      <a:pt x="277" y="147"/>
                    </a:lnTo>
                    <a:lnTo>
                      <a:pt x="275" y="153"/>
                    </a:lnTo>
                    <a:lnTo>
                      <a:pt x="274" y="160"/>
                    </a:lnTo>
                    <a:lnTo>
                      <a:pt x="273" y="166"/>
                    </a:lnTo>
                    <a:lnTo>
                      <a:pt x="272" y="170"/>
                    </a:lnTo>
                    <a:lnTo>
                      <a:pt x="271" y="176"/>
                    </a:lnTo>
                    <a:lnTo>
                      <a:pt x="270" y="177"/>
                    </a:lnTo>
                    <a:lnTo>
                      <a:pt x="270" y="178"/>
                    </a:lnTo>
                    <a:lnTo>
                      <a:pt x="269" y="179"/>
                    </a:lnTo>
                    <a:lnTo>
                      <a:pt x="268" y="181"/>
                    </a:lnTo>
                    <a:lnTo>
                      <a:pt x="268" y="183"/>
                    </a:lnTo>
                    <a:lnTo>
                      <a:pt x="266" y="184"/>
                    </a:lnTo>
                    <a:lnTo>
                      <a:pt x="264" y="185"/>
                    </a:lnTo>
                    <a:lnTo>
                      <a:pt x="263" y="186"/>
                    </a:lnTo>
                    <a:lnTo>
                      <a:pt x="262" y="188"/>
                    </a:lnTo>
                    <a:lnTo>
                      <a:pt x="261" y="189"/>
                    </a:lnTo>
                    <a:lnTo>
                      <a:pt x="260" y="192"/>
                    </a:lnTo>
                    <a:lnTo>
                      <a:pt x="258" y="193"/>
                    </a:lnTo>
                    <a:lnTo>
                      <a:pt x="258" y="194"/>
                    </a:lnTo>
                    <a:lnTo>
                      <a:pt x="257" y="194"/>
                    </a:lnTo>
                    <a:lnTo>
                      <a:pt x="256" y="196"/>
                    </a:lnTo>
                    <a:lnTo>
                      <a:pt x="255" y="197"/>
                    </a:lnTo>
                    <a:lnTo>
                      <a:pt x="255" y="198"/>
                    </a:lnTo>
                    <a:lnTo>
                      <a:pt x="254" y="200"/>
                    </a:lnTo>
                    <a:lnTo>
                      <a:pt x="253" y="201"/>
                    </a:lnTo>
                    <a:lnTo>
                      <a:pt x="253" y="203"/>
                    </a:lnTo>
                    <a:lnTo>
                      <a:pt x="252" y="204"/>
                    </a:lnTo>
                    <a:lnTo>
                      <a:pt x="252" y="205"/>
                    </a:lnTo>
                    <a:lnTo>
                      <a:pt x="251" y="206"/>
                    </a:lnTo>
                    <a:lnTo>
                      <a:pt x="249" y="211"/>
                    </a:lnTo>
                    <a:lnTo>
                      <a:pt x="248" y="213"/>
                    </a:lnTo>
                    <a:lnTo>
                      <a:pt x="247" y="217"/>
                    </a:lnTo>
                    <a:lnTo>
                      <a:pt x="245" y="221"/>
                    </a:lnTo>
                    <a:lnTo>
                      <a:pt x="244" y="225"/>
                    </a:lnTo>
                    <a:lnTo>
                      <a:pt x="243" y="227"/>
                    </a:lnTo>
                    <a:lnTo>
                      <a:pt x="243" y="231"/>
                    </a:lnTo>
                    <a:lnTo>
                      <a:pt x="241" y="235"/>
                    </a:lnTo>
                    <a:lnTo>
                      <a:pt x="240" y="238"/>
                    </a:lnTo>
                    <a:lnTo>
                      <a:pt x="239" y="242"/>
                    </a:lnTo>
                    <a:lnTo>
                      <a:pt x="238" y="245"/>
                    </a:lnTo>
                    <a:lnTo>
                      <a:pt x="236" y="248"/>
                    </a:lnTo>
                    <a:lnTo>
                      <a:pt x="235" y="253"/>
                    </a:lnTo>
                    <a:lnTo>
                      <a:pt x="234" y="255"/>
                    </a:lnTo>
                    <a:lnTo>
                      <a:pt x="234" y="260"/>
                    </a:lnTo>
                    <a:lnTo>
                      <a:pt x="232" y="263"/>
                    </a:lnTo>
                    <a:lnTo>
                      <a:pt x="231" y="265"/>
                    </a:lnTo>
                    <a:lnTo>
                      <a:pt x="230" y="270"/>
                    </a:lnTo>
                    <a:lnTo>
                      <a:pt x="229" y="273"/>
                    </a:lnTo>
                    <a:lnTo>
                      <a:pt x="228" y="277"/>
                    </a:lnTo>
                    <a:lnTo>
                      <a:pt x="227" y="280"/>
                    </a:lnTo>
                    <a:lnTo>
                      <a:pt x="226" y="284"/>
                    </a:lnTo>
                    <a:lnTo>
                      <a:pt x="224" y="287"/>
                    </a:lnTo>
                    <a:lnTo>
                      <a:pt x="223" y="290"/>
                    </a:lnTo>
                    <a:lnTo>
                      <a:pt x="221" y="295"/>
                    </a:lnTo>
                    <a:lnTo>
                      <a:pt x="220" y="299"/>
                    </a:lnTo>
                    <a:lnTo>
                      <a:pt x="218" y="304"/>
                    </a:lnTo>
                    <a:lnTo>
                      <a:pt x="217" y="307"/>
                    </a:lnTo>
                    <a:lnTo>
                      <a:pt x="215" y="311"/>
                    </a:lnTo>
                    <a:lnTo>
                      <a:pt x="214" y="314"/>
                    </a:lnTo>
                    <a:lnTo>
                      <a:pt x="213" y="316"/>
                    </a:lnTo>
                    <a:lnTo>
                      <a:pt x="213" y="320"/>
                    </a:lnTo>
                    <a:lnTo>
                      <a:pt x="212" y="322"/>
                    </a:lnTo>
                    <a:lnTo>
                      <a:pt x="212" y="324"/>
                    </a:lnTo>
                    <a:lnTo>
                      <a:pt x="211" y="327"/>
                    </a:lnTo>
                    <a:lnTo>
                      <a:pt x="210" y="329"/>
                    </a:lnTo>
                    <a:lnTo>
                      <a:pt x="210" y="331"/>
                    </a:lnTo>
                    <a:lnTo>
                      <a:pt x="207" y="331"/>
                    </a:lnTo>
                    <a:lnTo>
                      <a:pt x="206" y="333"/>
                    </a:lnTo>
                    <a:lnTo>
                      <a:pt x="205" y="336"/>
                    </a:lnTo>
                    <a:lnTo>
                      <a:pt x="204" y="337"/>
                    </a:lnTo>
                    <a:lnTo>
                      <a:pt x="202" y="338"/>
                    </a:lnTo>
                    <a:lnTo>
                      <a:pt x="200" y="339"/>
                    </a:lnTo>
                    <a:lnTo>
                      <a:pt x="197" y="340"/>
                    </a:lnTo>
                    <a:lnTo>
                      <a:pt x="195" y="342"/>
                    </a:lnTo>
                    <a:lnTo>
                      <a:pt x="192" y="342"/>
                    </a:lnTo>
                    <a:lnTo>
                      <a:pt x="188" y="345"/>
                    </a:lnTo>
                    <a:lnTo>
                      <a:pt x="185" y="346"/>
                    </a:lnTo>
                    <a:lnTo>
                      <a:pt x="183" y="345"/>
                    </a:lnTo>
                    <a:lnTo>
                      <a:pt x="181" y="344"/>
                    </a:lnTo>
                    <a:lnTo>
                      <a:pt x="178" y="342"/>
                    </a:lnTo>
                    <a:lnTo>
                      <a:pt x="177" y="342"/>
                    </a:lnTo>
                    <a:lnTo>
                      <a:pt x="175" y="342"/>
                    </a:lnTo>
                    <a:lnTo>
                      <a:pt x="172" y="341"/>
                    </a:lnTo>
                    <a:lnTo>
                      <a:pt x="171" y="341"/>
                    </a:lnTo>
                    <a:lnTo>
                      <a:pt x="169" y="340"/>
                    </a:lnTo>
                    <a:lnTo>
                      <a:pt x="168" y="339"/>
                    </a:lnTo>
                    <a:lnTo>
                      <a:pt x="166" y="339"/>
                    </a:lnTo>
                    <a:lnTo>
                      <a:pt x="164" y="338"/>
                    </a:lnTo>
                    <a:lnTo>
                      <a:pt x="162" y="338"/>
                    </a:lnTo>
                    <a:lnTo>
                      <a:pt x="161" y="337"/>
                    </a:lnTo>
                    <a:lnTo>
                      <a:pt x="159" y="337"/>
                    </a:lnTo>
                    <a:lnTo>
                      <a:pt x="158" y="337"/>
                    </a:lnTo>
                    <a:lnTo>
                      <a:pt x="155" y="337"/>
                    </a:lnTo>
                    <a:lnTo>
                      <a:pt x="154" y="336"/>
                    </a:lnTo>
                    <a:lnTo>
                      <a:pt x="153" y="335"/>
                    </a:lnTo>
                    <a:lnTo>
                      <a:pt x="152" y="335"/>
                    </a:lnTo>
                    <a:lnTo>
                      <a:pt x="149" y="333"/>
                    </a:lnTo>
                    <a:lnTo>
                      <a:pt x="147" y="332"/>
                    </a:lnTo>
                    <a:lnTo>
                      <a:pt x="146" y="331"/>
                    </a:lnTo>
                    <a:lnTo>
                      <a:pt x="145" y="331"/>
                    </a:lnTo>
                    <a:lnTo>
                      <a:pt x="144" y="330"/>
                    </a:lnTo>
                    <a:lnTo>
                      <a:pt x="142" y="329"/>
                    </a:lnTo>
                    <a:lnTo>
                      <a:pt x="141" y="328"/>
                    </a:lnTo>
                    <a:lnTo>
                      <a:pt x="138" y="325"/>
                    </a:lnTo>
                    <a:lnTo>
                      <a:pt x="137" y="325"/>
                    </a:lnTo>
                    <a:lnTo>
                      <a:pt x="135" y="324"/>
                    </a:lnTo>
                    <a:lnTo>
                      <a:pt x="134" y="322"/>
                    </a:lnTo>
                    <a:lnTo>
                      <a:pt x="133" y="320"/>
                    </a:lnTo>
                    <a:lnTo>
                      <a:pt x="130" y="320"/>
                    </a:lnTo>
                    <a:lnTo>
                      <a:pt x="129" y="318"/>
                    </a:lnTo>
                    <a:lnTo>
                      <a:pt x="128" y="315"/>
                    </a:lnTo>
                    <a:lnTo>
                      <a:pt x="127" y="314"/>
                    </a:lnTo>
                    <a:lnTo>
                      <a:pt x="126" y="313"/>
                    </a:lnTo>
                    <a:lnTo>
                      <a:pt x="124" y="311"/>
                    </a:lnTo>
                    <a:lnTo>
                      <a:pt x="121" y="310"/>
                    </a:lnTo>
                    <a:lnTo>
                      <a:pt x="120" y="308"/>
                    </a:lnTo>
                    <a:lnTo>
                      <a:pt x="119" y="307"/>
                    </a:lnTo>
                    <a:lnTo>
                      <a:pt x="118" y="305"/>
                    </a:lnTo>
                    <a:lnTo>
                      <a:pt x="117" y="304"/>
                    </a:lnTo>
                    <a:lnTo>
                      <a:pt x="116" y="303"/>
                    </a:lnTo>
                    <a:lnTo>
                      <a:pt x="113" y="302"/>
                    </a:lnTo>
                    <a:lnTo>
                      <a:pt x="112" y="301"/>
                    </a:lnTo>
                    <a:lnTo>
                      <a:pt x="111" y="299"/>
                    </a:lnTo>
                    <a:lnTo>
                      <a:pt x="110" y="299"/>
                    </a:lnTo>
                    <a:lnTo>
                      <a:pt x="109" y="298"/>
                    </a:lnTo>
                    <a:lnTo>
                      <a:pt x="107" y="298"/>
                    </a:lnTo>
                    <a:lnTo>
                      <a:pt x="105" y="297"/>
                    </a:lnTo>
                    <a:lnTo>
                      <a:pt x="103" y="296"/>
                    </a:lnTo>
                    <a:lnTo>
                      <a:pt x="102" y="295"/>
                    </a:lnTo>
                    <a:lnTo>
                      <a:pt x="100" y="294"/>
                    </a:lnTo>
                    <a:lnTo>
                      <a:pt x="99" y="293"/>
                    </a:lnTo>
                    <a:lnTo>
                      <a:pt x="97" y="293"/>
                    </a:lnTo>
                    <a:lnTo>
                      <a:pt x="95" y="291"/>
                    </a:lnTo>
                    <a:lnTo>
                      <a:pt x="94" y="290"/>
                    </a:lnTo>
                    <a:lnTo>
                      <a:pt x="92" y="289"/>
                    </a:lnTo>
                    <a:lnTo>
                      <a:pt x="90" y="288"/>
                    </a:lnTo>
                    <a:lnTo>
                      <a:pt x="88" y="287"/>
                    </a:lnTo>
                    <a:lnTo>
                      <a:pt x="87" y="287"/>
                    </a:lnTo>
                    <a:lnTo>
                      <a:pt x="85" y="286"/>
                    </a:lnTo>
                    <a:lnTo>
                      <a:pt x="84" y="285"/>
                    </a:lnTo>
                    <a:lnTo>
                      <a:pt x="83" y="282"/>
                    </a:lnTo>
                    <a:lnTo>
                      <a:pt x="80" y="281"/>
                    </a:lnTo>
                    <a:lnTo>
                      <a:pt x="79" y="281"/>
                    </a:lnTo>
                    <a:lnTo>
                      <a:pt x="78" y="279"/>
                    </a:lnTo>
                    <a:lnTo>
                      <a:pt x="76" y="278"/>
                    </a:lnTo>
                    <a:lnTo>
                      <a:pt x="75" y="277"/>
                    </a:lnTo>
                    <a:lnTo>
                      <a:pt x="73" y="274"/>
                    </a:lnTo>
                    <a:lnTo>
                      <a:pt x="71" y="272"/>
                    </a:lnTo>
                    <a:lnTo>
                      <a:pt x="69" y="271"/>
                    </a:lnTo>
                    <a:lnTo>
                      <a:pt x="68" y="270"/>
                    </a:lnTo>
                    <a:lnTo>
                      <a:pt x="67" y="269"/>
                    </a:lnTo>
                    <a:lnTo>
                      <a:pt x="67" y="268"/>
                    </a:lnTo>
                    <a:lnTo>
                      <a:pt x="66" y="267"/>
                    </a:lnTo>
                    <a:lnTo>
                      <a:pt x="63" y="265"/>
                    </a:lnTo>
                    <a:lnTo>
                      <a:pt x="62" y="263"/>
                    </a:lnTo>
                    <a:lnTo>
                      <a:pt x="62" y="262"/>
                    </a:lnTo>
                    <a:lnTo>
                      <a:pt x="61" y="261"/>
                    </a:lnTo>
                    <a:lnTo>
                      <a:pt x="61" y="260"/>
                    </a:lnTo>
                    <a:lnTo>
                      <a:pt x="60" y="260"/>
                    </a:lnTo>
                    <a:lnTo>
                      <a:pt x="60" y="259"/>
                    </a:lnTo>
                    <a:lnTo>
                      <a:pt x="59" y="256"/>
                    </a:lnTo>
                    <a:lnTo>
                      <a:pt x="59" y="255"/>
                    </a:lnTo>
                    <a:lnTo>
                      <a:pt x="58" y="254"/>
                    </a:lnTo>
                    <a:lnTo>
                      <a:pt x="57" y="253"/>
                    </a:lnTo>
                    <a:lnTo>
                      <a:pt x="56" y="251"/>
                    </a:lnTo>
                    <a:lnTo>
                      <a:pt x="56" y="250"/>
                    </a:lnTo>
                    <a:lnTo>
                      <a:pt x="54" y="248"/>
                    </a:lnTo>
                    <a:lnTo>
                      <a:pt x="53" y="247"/>
                    </a:lnTo>
                    <a:lnTo>
                      <a:pt x="53" y="246"/>
                    </a:lnTo>
                    <a:lnTo>
                      <a:pt x="52" y="246"/>
                    </a:lnTo>
                    <a:lnTo>
                      <a:pt x="52" y="245"/>
                    </a:lnTo>
                    <a:lnTo>
                      <a:pt x="51" y="244"/>
                    </a:lnTo>
                    <a:lnTo>
                      <a:pt x="50" y="244"/>
                    </a:lnTo>
                    <a:lnTo>
                      <a:pt x="50" y="243"/>
                    </a:lnTo>
                    <a:lnTo>
                      <a:pt x="49" y="242"/>
                    </a:lnTo>
                    <a:lnTo>
                      <a:pt x="49" y="240"/>
                    </a:lnTo>
                    <a:lnTo>
                      <a:pt x="48" y="240"/>
                    </a:lnTo>
                    <a:lnTo>
                      <a:pt x="48" y="239"/>
                    </a:lnTo>
                    <a:lnTo>
                      <a:pt x="46" y="238"/>
                    </a:lnTo>
                    <a:lnTo>
                      <a:pt x="45" y="238"/>
                    </a:lnTo>
                    <a:lnTo>
                      <a:pt x="45" y="237"/>
                    </a:lnTo>
                    <a:lnTo>
                      <a:pt x="44" y="236"/>
                    </a:lnTo>
                    <a:lnTo>
                      <a:pt x="44" y="235"/>
                    </a:lnTo>
                    <a:lnTo>
                      <a:pt x="43" y="235"/>
                    </a:lnTo>
                    <a:lnTo>
                      <a:pt x="43" y="234"/>
                    </a:lnTo>
                    <a:lnTo>
                      <a:pt x="42" y="233"/>
                    </a:lnTo>
                    <a:lnTo>
                      <a:pt x="41" y="233"/>
                    </a:lnTo>
                    <a:lnTo>
                      <a:pt x="40" y="233"/>
                    </a:lnTo>
                    <a:lnTo>
                      <a:pt x="40" y="231"/>
                    </a:lnTo>
                    <a:lnTo>
                      <a:pt x="37" y="227"/>
                    </a:lnTo>
                    <a:lnTo>
                      <a:pt x="35" y="221"/>
                    </a:lnTo>
                    <a:lnTo>
                      <a:pt x="33" y="216"/>
                    </a:lnTo>
                    <a:lnTo>
                      <a:pt x="31" y="211"/>
                    </a:lnTo>
                    <a:lnTo>
                      <a:pt x="29" y="205"/>
                    </a:lnTo>
                    <a:lnTo>
                      <a:pt x="27" y="200"/>
                    </a:lnTo>
                    <a:lnTo>
                      <a:pt x="25" y="195"/>
                    </a:lnTo>
                    <a:lnTo>
                      <a:pt x="23" y="189"/>
                    </a:lnTo>
                    <a:lnTo>
                      <a:pt x="20" y="184"/>
                    </a:lnTo>
                    <a:lnTo>
                      <a:pt x="18" y="179"/>
                    </a:lnTo>
                    <a:lnTo>
                      <a:pt x="17" y="174"/>
                    </a:lnTo>
                    <a:lnTo>
                      <a:pt x="15" y="168"/>
                    </a:lnTo>
                    <a:lnTo>
                      <a:pt x="12" y="162"/>
                    </a:lnTo>
                    <a:lnTo>
                      <a:pt x="11" y="157"/>
                    </a:lnTo>
                    <a:lnTo>
                      <a:pt x="9" y="151"/>
                    </a:lnTo>
                    <a:lnTo>
                      <a:pt x="8" y="145"/>
                    </a:lnTo>
                    <a:lnTo>
                      <a:pt x="6" y="140"/>
                    </a:lnTo>
                    <a:lnTo>
                      <a:pt x="3" y="134"/>
                    </a:lnTo>
                    <a:lnTo>
                      <a:pt x="2" y="128"/>
                    </a:lnTo>
                    <a:lnTo>
                      <a:pt x="2" y="123"/>
                    </a:lnTo>
                    <a:lnTo>
                      <a:pt x="1" y="117"/>
                    </a:lnTo>
                    <a:lnTo>
                      <a:pt x="0" y="112"/>
                    </a:lnTo>
                    <a:lnTo>
                      <a:pt x="0" y="106"/>
                    </a:lnTo>
                    <a:lnTo>
                      <a:pt x="0" y="100"/>
                    </a:lnTo>
                    <a:lnTo>
                      <a:pt x="0" y="95"/>
                    </a:lnTo>
                    <a:lnTo>
                      <a:pt x="0" y="91"/>
                    </a:lnTo>
                    <a:lnTo>
                      <a:pt x="0" y="87"/>
                    </a:lnTo>
                    <a:lnTo>
                      <a:pt x="0" y="84"/>
                    </a:lnTo>
                    <a:lnTo>
                      <a:pt x="0" y="79"/>
                    </a:lnTo>
                    <a:lnTo>
                      <a:pt x="0" y="75"/>
                    </a:lnTo>
                    <a:lnTo>
                      <a:pt x="0" y="70"/>
                    </a:lnTo>
                    <a:lnTo>
                      <a:pt x="0" y="67"/>
                    </a:lnTo>
                    <a:lnTo>
                      <a:pt x="0" y="62"/>
                    </a:lnTo>
                    <a:lnTo>
                      <a:pt x="0" y="58"/>
                    </a:lnTo>
                    <a:lnTo>
                      <a:pt x="0" y="53"/>
                    </a:lnTo>
                    <a:lnTo>
                      <a:pt x="0" y="50"/>
                    </a:lnTo>
                    <a:lnTo>
                      <a:pt x="0" y="47"/>
                    </a:lnTo>
                    <a:lnTo>
                      <a:pt x="0" y="41"/>
                    </a:lnTo>
                    <a:lnTo>
                      <a:pt x="0" y="38"/>
                    </a:lnTo>
                    <a:lnTo>
                      <a:pt x="0" y="33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0" y="21"/>
                    </a:lnTo>
                    <a:lnTo>
                      <a:pt x="0" y="16"/>
                    </a:lnTo>
                    <a:lnTo>
                      <a:pt x="0" y="13"/>
                    </a:lnTo>
                    <a:lnTo>
                      <a:pt x="0" y="8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6" name="Freeform 124"/>
              <p:cNvSpPr>
                <a:spLocks/>
              </p:cNvSpPr>
              <p:nvPr/>
            </p:nvSpPr>
            <p:spPr bwMode="auto">
              <a:xfrm>
                <a:off x="3415" y="1731"/>
                <a:ext cx="58" cy="69"/>
              </a:xfrm>
              <a:custGeom>
                <a:avLst/>
                <a:gdLst>
                  <a:gd name="T0" fmla="*/ 0 w 289"/>
                  <a:gd name="T1" fmla="*/ 0 h 346"/>
                  <a:gd name="T2" fmla="*/ 0 w 289"/>
                  <a:gd name="T3" fmla="*/ 0 h 346"/>
                  <a:gd name="T4" fmla="*/ 0 w 289"/>
                  <a:gd name="T5" fmla="*/ 0 h 346"/>
                  <a:gd name="T6" fmla="*/ 0 w 289"/>
                  <a:gd name="T7" fmla="*/ 0 h 346"/>
                  <a:gd name="T8" fmla="*/ 0 w 289"/>
                  <a:gd name="T9" fmla="*/ 0 h 346"/>
                  <a:gd name="T10" fmla="*/ 0 w 289"/>
                  <a:gd name="T11" fmla="*/ 0 h 346"/>
                  <a:gd name="T12" fmla="*/ 0 w 289"/>
                  <a:gd name="T13" fmla="*/ 0 h 346"/>
                  <a:gd name="T14" fmla="*/ 0 w 289"/>
                  <a:gd name="T15" fmla="*/ 0 h 346"/>
                  <a:gd name="T16" fmla="*/ 0 w 289"/>
                  <a:gd name="T17" fmla="*/ 0 h 346"/>
                  <a:gd name="T18" fmla="*/ 0 w 289"/>
                  <a:gd name="T19" fmla="*/ 0 h 346"/>
                  <a:gd name="T20" fmla="*/ 0 w 289"/>
                  <a:gd name="T21" fmla="*/ 0 h 346"/>
                  <a:gd name="T22" fmla="*/ 0 w 289"/>
                  <a:gd name="T23" fmla="*/ 0 h 346"/>
                  <a:gd name="T24" fmla="*/ 0 w 289"/>
                  <a:gd name="T25" fmla="*/ 0 h 346"/>
                  <a:gd name="T26" fmla="*/ 0 w 289"/>
                  <a:gd name="T27" fmla="*/ 0 h 346"/>
                  <a:gd name="T28" fmla="*/ 0 w 289"/>
                  <a:gd name="T29" fmla="*/ 0 h 346"/>
                  <a:gd name="T30" fmla="*/ 0 w 289"/>
                  <a:gd name="T31" fmla="*/ 0 h 346"/>
                  <a:gd name="T32" fmla="*/ 0 w 289"/>
                  <a:gd name="T33" fmla="*/ 0 h 346"/>
                  <a:gd name="T34" fmla="*/ 0 w 289"/>
                  <a:gd name="T35" fmla="*/ 0 h 346"/>
                  <a:gd name="T36" fmla="*/ 0 w 289"/>
                  <a:gd name="T37" fmla="*/ 0 h 346"/>
                  <a:gd name="T38" fmla="*/ 0 w 289"/>
                  <a:gd name="T39" fmla="*/ 0 h 346"/>
                  <a:gd name="T40" fmla="*/ 0 w 289"/>
                  <a:gd name="T41" fmla="*/ 0 h 346"/>
                  <a:gd name="T42" fmla="*/ 0 w 289"/>
                  <a:gd name="T43" fmla="*/ 0 h 346"/>
                  <a:gd name="T44" fmla="*/ 0 w 289"/>
                  <a:gd name="T45" fmla="*/ 0 h 346"/>
                  <a:gd name="T46" fmla="*/ 0 w 289"/>
                  <a:gd name="T47" fmla="*/ 0 h 346"/>
                  <a:gd name="T48" fmla="*/ 0 w 289"/>
                  <a:gd name="T49" fmla="*/ 0 h 346"/>
                  <a:gd name="T50" fmla="*/ 0 w 289"/>
                  <a:gd name="T51" fmla="*/ 0 h 346"/>
                  <a:gd name="T52" fmla="*/ 0 w 289"/>
                  <a:gd name="T53" fmla="*/ 0 h 346"/>
                  <a:gd name="T54" fmla="*/ 0 w 289"/>
                  <a:gd name="T55" fmla="*/ 0 h 346"/>
                  <a:gd name="T56" fmla="*/ 0 w 289"/>
                  <a:gd name="T57" fmla="*/ 0 h 346"/>
                  <a:gd name="T58" fmla="*/ 0 w 289"/>
                  <a:gd name="T59" fmla="*/ 0 h 346"/>
                  <a:gd name="T60" fmla="*/ 0 w 289"/>
                  <a:gd name="T61" fmla="*/ 0 h 346"/>
                  <a:gd name="T62" fmla="*/ 0 w 289"/>
                  <a:gd name="T63" fmla="*/ 0 h 346"/>
                  <a:gd name="T64" fmla="*/ 0 w 289"/>
                  <a:gd name="T65" fmla="*/ 0 h 346"/>
                  <a:gd name="T66" fmla="*/ 0 w 289"/>
                  <a:gd name="T67" fmla="*/ 0 h 346"/>
                  <a:gd name="T68" fmla="*/ 0 w 289"/>
                  <a:gd name="T69" fmla="*/ 0 h 346"/>
                  <a:gd name="T70" fmla="*/ 0 w 289"/>
                  <a:gd name="T71" fmla="*/ 0 h 346"/>
                  <a:gd name="T72" fmla="*/ 0 w 289"/>
                  <a:gd name="T73" fmla="*/ 0 h 346"/>
                  <a:gd name="T74" fmla="*/ 0 w 289"/>
                  <a:gd name="T75" fmla="*/ 0 h 346"/>
                  <a:gd name="T76" fmla="*/ 0 w 289"/>
                  <a:gd name="T77" fmla="*/ 0 h 346"/>
                  <a:gd name="T78" fmla="*/ 0 w 289"/>
                  <a:gd name="T79" fmla="*/ 0 h 346"/>
                  <a:gd name="T80" fmla="*/ 0 w 289"/>
                  <a:gd name="T81" fmla="*/ 0 h 346"/>
                  <a:gd name="T82" fmla="*/ 0 w 289"/>
                  <a:gd name="T83" fmla="*/ 0 h 346"/>
                  <a:gd name="T84" fmla="*/ 0 w 289"/>
                  <a:gd name="T85" fmla="*/ 0 h 346"/>
                  <a:gd name="T86" fmla="*/ 0 w 289"/>
                  <a:gd name="T87" fmla="*/ 0 h 346"/>
                  <a:gd name="T88" fmla="*/ 0 w 289"/>
                  <a:gd name="T89" fmla="*/ 0 h 346"/>
                  <a:gd name="T90" fmla="*/ 0 w 289"/>
                  <a:gd name="T91" fmla="*/ 0 h 346"/>
                  <a:gd name="T92" fmla="*/ 0 w 289"/>
                  <a:gd name="T93" fmla="*/ 0 h 346"/>
                  <a:gd name="T94" fmla="*/ 0 w 289"/>
                  <a:gd name="T95" fmla="*/ 0 h 346"/>
                  <a:gd name="T96" fmla="*/ 0 w 289"/>
                  <a:gd name="T97" fmla="*/ 0 h 346"/>
                  <a:gd name="T98" fmla="*/ 0 w 289"/>
                  <a:gd name="T99" fmla="*/ 0 h 346"/>
                  <a:gd name="T100" fmla="*/ 0 w 289"/>
                  <a:gd name="T101" fmla="*/ 0 h 346"/>
                  <a:gd name="T102" fmla="*/ 0 w 289"/>
                  <a:gd name="T103" fmla="*/ 0 h 346"/>
                  <a:gd name="T104" fmla="*/ 0 w 289"/>
                  <a:gd name="T105" fmla="*/ 0 h 346"/>
                  <a:gd name="T106" fmla="*/ 0 w 289"/>
                  <a:gd name="T107" fmla="*/ 0 h 34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289" h="346">
                    <a:moveTo>
                      <a:pt x="289" y="36"/>
                    </a:moveTo>
                    <a:lnTo>
                      <a:pt x="289" y="36"/>
                    </a:lnTo>
                    <a:lnTo>
                      <a:pt x="289" y="39"/>
                    </a:lnTo>
                    <a:lnTo>
                      <a:pt x="289" y="44"/>
                    </a:lnTo>
                    <a:lnTo>
                      <a:pt x="289" y="50"/>
                    </a:lnTo>
                    <a:lnTo>
                      <a:pt x="289" y="54"/>
                    </a:lnTo>
                    <a:lnTo>
                      <a:pt x="288" y="60"/>
                    </a:lnTo>
                    <a:lnTo>
                      <a:pt x="288" y="66"/>
                    </a:lnTo>
                    <a:lnTo>
                      <a:pt x="288" y="71"/>
                    </a:lnTo>
                    <a:lnTo>
                      <a:pt x="287" y="77"/>
                    </a:lnTo>
                    <a:lnTo>
                      <a:pt x="287" y="84"/>
                    </a:lnTo>
                    <a:lnTo>
                      <a:pt x="287" y="89"/>
                    </a:lnTo>
                    <a:lnTo>
                      <a:pt x="286" y="96"/>
                    </a:lnTo>
                    <a:lnTo>
                      <a:pt x="285" y="103"/>
                    </a:lnTo>
                    <a:lnTo>
                      <a:pt x="285" y="110"/>
                    </a:lnTo>
                    <a:lnTo>
                      <a:pt x="283" y="115"/>
                    </a:lnTo>
                    <a:lnTo>
                      <a:pt x="282" y="122"/>
                    </a:lnTo>
                    <a:lnTo>
                      <a:pt x="281" y="129"/>
                    </a:lnTo>
                    <a:lnTo>
                      <a:pt x="280" y="135"/>
                    </a:lnTo>
                    <a:lnTo>
                      <a:pt x="279" y="142"/>
                    </a:lnTo>
                    <a:lnTo>
                      <a:pt x="278" y="147"/>
                    </a:lnTo>
                    <a:lnTo>
                      <a:pt x="277" y="153"/>
                    </a:lnTo>
                    <a:lnTo>
                      <a:pt x="274" y="159"/>
                    </a:lnTo>
                    <a:lnTo>
                      <a:pt x="273" y="164"/>
                    </a:lnTo>
                    <a:lnTo>
                      <a:pt x="272" y="170"/>
                    </a:lnTo>
                    <a:lnTo>
                      <a:pt x="270" y="176"/>
                    </a:lnTo>
                    <a:lnTo>
                      <a:pt x="270" y="177"/>
                    </a:lnTo>
                    <a:lnTo>
                      <a:pt x="269" y="178"/>
                    </a:lnTo>
                    <a:lnTo>
                      <a:pt x="269" y="180"/>
                    </a:lnTo>
                    <a:lnTo>
                      <a:pt x="268" y="181"/>
                    </a:lnTo>
                    <a:lnTo>
                      <a:pt x="268" y="182"/>
                    </a:lnTo>
                    <a:lnTo>
                      <a:pt x="266" y="183"/>
                    </a:lnTo>
                    <a:lnTo>
                      <a:pt x="266" y="186"/>
                    </a:lnTo>
                    <a:lnTo>
                      <a:pt x="265" y="186"/>
                    </a:lnTo>
                    <a:lnTo>
                      <a:pt x="265" y="187"/>
                    </a:lnTo>
                    <a:lnTo>
                      <a:pt x="264" y="189"/>
                    </a:lnTo>
                    <a:lnTo>
                      <a:pt x="264" y="190"/>
                    </a:lnTo>
                    <a:lnTo>
                      <a:pt x="263" y="191"/>
                    </a:lnTo>
                    <a:lnTo>
                      <a:pt x="263" y="193"/>
                    </a:lnTo>
                    <a:lnTo>
                      <a:pt x="261" y="194"/>
                    </a:lnTo>
                    <a:lnTo>
                      <a:pt x="261" y="195"/>
                    </a:lnTo>
                    <a:lnTo>
                      <a:pt x="260" y="197"/>
                    </a:lnTo>
                    <a:lnTo>
                      <a:pt x="259" y="198"/>
                    </a:lnTo>
                    <a:lnTo>
                      <a:pt x="259" y="200"/>
                    </a:lnTo>
                    <a:lnTo>
                      <a:pt x="257" y="202"/>
                    </a:lnTo>
                    <a:lnTo>
                      <a:pt x="257" y="203"/>
                    </a:lnTo>
                    <a:lnTo>
                      <a:pt x="256" y="204"/>
                    </a:lnTo>
                    <a:lnTo>
                      <a:pt x="256" y="206"/>
                    </a:lnTo>
                    <a:lnTo>
                      <a:pt x="255" y="207"/>
                    </a:lnTo>
                    <a:lnTo>
                      <a:pt x="254" y="211"/>
                    </a:lnTo>
                    <a:lnTo>
                      <a:pt x="253" y="214"/>
                    </a:lnTo>
                    <a:lnTo>
                      <a:pt x="252" y="217"/>
                    </a:lnTo>
                    <a:lnTo>
                      <a:pt x="251" y="221"/>
                    </a:lnTo>
                    <a:lnTo>
                      <a:pt x="249" y="224"/>
                    </a:lnTo>
                    <a:lnTo>
                      <a:pt x="248" y="228"/>
                    </a:lnTo>
                    <a:lnTo>
                      <a:pt x="247" y="231"/>
                    </a:lnTo>
                    <a:lnTo>
                      <a:pt x="246" y="236"/>
                    </a:lnTo>
                    <a:lnTo>
                      <a:pt x="245" y="239"/>
                    </a:lnTo>
                    <a:lnTo>
                      <a:pt x="244" y="241"/>
                    </a:lnTo>
                    <a:lnTo>
                      <a:pt x="243" y="246"/>
                    </a:lnTo>
                    <a:lnTo>
                      <a:pt x="242" y="249"/>
                    </a:lnTo>
                    <a:lnTo>
                      <a:pt x="240" y="253"/>
                    </a:lnTo>
                    <a:lnTo>
                      <a:pt x="239" y="256"/>
                    </a:lnTo>
                    <a:lnTo>
                      <a:pt x="238" y="259"/>
                    </a:lnTo>
                    <a:lnTo>
                      <a:pt x="237" y="263"/>
                    </a:lnTo>
                    <a:lnTo>
                      <a:pt x="236" y="266"/>
                    </a:lnTo>
                    <a:lnTo>
                      <a:pt x="232" y="270"/>
                    </a:lnTo>
                    <a:lnTo>
                      <a:pt x="231" y="274"/>
                    </a:lnTo>
                    <a:lnTo>
                      <a:pt x="230" y="276"/>
                    </a:lnTo>
                    <a:lnTo>
                      <a:pt x="229" y="280"/>
                    </a:lnTo>
                    <a:lnTo>
                      <a:pt x="227" y="284"/>
                    </a:lnTo>
                    <a:lnTo>
                      <a:pt x="226" y="287"/>
                    </a:lnTo>
                    <a:lnTo>
                      <a:pt x="223" y="290"/>
                    </a:lnTo>
                    <a:lnTo>
                      <a:pt x="222" y="296"/>
                    </a:lnTo>
                    <a:lnTo>
                      <a:pt x="220" y="300"/>
                    </a:lnTo>
                    <a:lnTo>
                      <a:pt x="219" y="304"/>
                    </a:lnTo>
                    <a:lnTo>
                      <a:pt x="218" y="307"/>
                    </a:lnTo>
                    <a:lnTo>
                      <a:pt x="218" y="312"/>
                    </a:lnTo>
                    <a:lnTo>
                      <a:pt x="217" y="314"/>
                    </a:lnTo>
                    <a:lnTo>
                      <a:pt x="215" y="317"/>
                    </a:lnTo>
                    <a:lnTo>
                      <a:pt x="215" y="320"/>
                    </a:lnTo>
                    <a:lnTo>
                      <a:pt x="214" y="323"/>
                    </a:lnTo>
                    <a:lnTo>
                      <a:pt x="214" y="324"/>
                    </a:lnTo>
                    <a:lnTo>
                      <a:pt x="213" y="327"/>
                    </a:lnTo>
                    <a:lnTo>
                      <a:pt x="212" y="329"/>
                    </a:lnTo>
                    <a:lnTo>
                      <a:pt x="212" y="331"/>
                    </a:lnTo>
                    <a:lnTo>
                      <a:pt x="211" y="332"/>
                    </a:lnTo>
                    <a:lnTo>
                      <a:pt x="210" y="334"/>
                    </a:lnTo>
                    <a:lnTo>
                      <a:pt x="209" y="335"/>
                    </a:lnTo>
                    <a:lnTo>
                      <a:pt x="208" y="337"/>
                    </a:lnTo>
                    <a:lnTo>
                      <a:pt x="205" y="339"/>
                    </a:lnTo>
                    <a:lnTo>
                      <a:pt x="203" y="340"/>
                    </a:lnTo>
                    <a:lnTo>
                      <a:pt x="201" y="340"/>
                    </a:lnTo>
                    <a:lnTo>
                      <a:pt x="198" y="342"/>
                    </a:lnTo>
                    <a:lnTo>
                      <a:pt x="196" y="343"/>
                    </a:lnTo>
                    <a:lnTo>
                      <a:pt x="193" y="346"/>
                    </a:lnTo>
                    <a:lnTo>
                      <a:pt x="189" y="346"/>
                    </a:lnTo>
                    <a:lnTo>
                      <a:pt x="187" y="346"/>
                    </a:lnTo>
                    <a:lnTo>
                      <a:pt x="186" y="346"/>
                    </a:lnTo>
                    <a:lnTo>
                      <a:pt x="184" y="346"/>
                    </a:lnTo>
                    <a:lnTo>
                      <a:pt x="183" y="344"/>
                    </a:lnTo>
                    <a:lnTo>
                      <a:pt x="180" y="344"/>
                    </a:lnTo>
                    <a:lnTo>
                      <a:pt x="178" y="343"/>
                    </a:lnTo>
                    <a:lnTo>
                      <a:pt x="177" y="343"/>
                    </a:lnTo>
                    <a:lnTo>
                      <a:pt x="174" y="343"/>
                    </a:lnTo>
                    <a:lnTo>
                      <a:pt x="171" y="342"/>
                    </a:lnTo>
                    <a:lnTo>
                      <a:pt x="170" y="342"/>
                    </a:lnTo>
                    <a:lnTo>
                      <a:pt x="168" y="341"/>
                    </a:lnTo>
                    <a:lnTo>
                      <a:pt x="167" y="341"/>
                    </a:lnTo>
                    <a:lnTo>
                      <a:pt x="164" y="340"/>
                    </a:lnTo>
                    <a:lnTo>
                      <a:pt x="162" y="340"/>
                    </a:lnTo>
                    <a:lnTo>
                      <a:pt x="161" y="340"/>
                    </a:lnTo>
                    <a:lnTo>
                      <a:pt x="159" y="339"/>
                    </a:lnTo>
                    <a:lnTo>
                      <a:pt x="158" y="338"/>
                    </a:lnTo>
                    <a:lnTo>
                      <a:pt x="155" y="338"/>
                    </a:lnTo>
                    <a:lnTo>
                      <a:pt x="154" y="337"/>
                    </a:lnTo>
                    <a:lnTo>
                      <a:pt x="152" y="334"/>
                    </a:lnTo>
                    <a:lnTo>
                      <a:pt x="151" y="334"/>
                    </a:lnTo>
                    <a:lnTo>
                      <a:pt x="149" y="333"/>
                    </a:lnTo>
                    <a:lnTo>
                      <a:pt x="146" y="332"/>
                    </a:lnTo>
                    <a:lnTo>
                      <a:pt x="144" y="330"/>
                    </a:lnTo>
                    <a:lnTo>
                      <a:pt x="143" y="329"/>
                    </a:lnTo>
                    <a:lnTo>
                      <a:pt x="142" y="329"/>
                    </a:lnTo>
                    <a:lnTo>
                      <a:pt x="141" y="326"/>
                    </a:lnTo>
                    <a:lnTo>
                      <a:pt x="139" y="325"/>
                    </a:lnTo>
                    <a:lnTo>
                      <a:pt x="137" y="324"/>
                    </a:lnTo>
                    <a:lnTo>
                      <a:pt x="136" y="323"/>
                    </a:lnTo>
                    <a:lnTo>
                      <a:pt x="135" y="321"/>
                    </a:lnTo>
                    <a:lnTo>
                      <a:pt x="134" y="320"/>
                    </a:lnTo>
                    <a:lnTo>
                      <a:pt x="133" y="317"/>
                    </a:lnTo>
                    <a:lnTo>
                      <a:pt x="132" y="316"/>
                    </a:lnTo>
                    <a:lnTo>
                      <a:pt x="130" y="315"/>
                    </a:lnTo>
                    <a:lnTo>
                      <a:pt x="129" y="313"/>
                    </a:lnTo>
                    <a:lnTo>
                      <a:pt x="127" y="312"/>
                    </a:lnTo>
                    <a:lnTo>
                      <a:pt x="126" y="310"/>
                    </a:lnTo>
                    <a:lnTo>
                      <a:pt x="125" y="308"/>
                    </a:lnTo>
                    <a:lnTo>
                      <a:pt x="124" y="307"/>
                    </a:lnTo>
                    <a:lnTo>
                      <a:pt x="121" y="306"/>
                    </a:lnTo>
                    <a:lnTo>
                      <a:pt x="120" y="305"/>
                    </a:lnTo>
                    <a:lnTo>
                      <a:pt x="119" y="303"/>
                    </a:lnTo>
                    <a:lnTo>
                      <a:pt x="116" y="301"/>
                    </a:lnTo>
                    <a:lnTo>
                      <a:pt x="115" y="301"/>
                    </a:lnTo>
                    <a:lnTo>
                      <a:pt x="112" y="300"/>
                    </a:lnTo>
                    <a:lnTo>
                      <a:pt x="111" y="300"/>
                    </a:lnTo>
                    <a:lnTo>
                      <a:pt x="109" y="299"/>
                    </a:lnTo>
                    <a:lnTo>
                      <a:pt x="108" y="298"/>
                    </a:lnTo>
                    <a:lnTo>
                      <a:pt x="107" y="297"/>
                    </a:lnTo>
                    <a:lnTo>
                      <a:pt x="104" y="296"/>
                    </a:lnTo>
                    <a:lnTo>
                      <a:pt x="103" y="296"/>
                    </a:lnTo>
                    <a:lnTo>
                      <a:pt x="102" y="295"/>
                    </a:lnTo>
                    <a:lnTo>
                      <a:pt x="101" y="293"/>
                    </a:lnTo>
                    <a:lnTo>
                      <a:pt x="100" y="292"/>
                    </a:lnTo>
                    <a:lnTo>
                      <a:pt x="98" y="291"/>
                    </a:lnTo>
                    <a:lnTo>
                      <a:pt x="96" y="290"/>
                    </a:lnTo>
                    <a:lnTo>
                      <a:pt x="95" y="290"/>
                    </a:lnTo>
                    <a:lnTo>
                      <a:pt x="93" y="289"/>
                    </a:lnTo>
                    <a:lnTo>
                      <a:pt x="92" y="289"/>
                    </a:lnTo>
                    <a:lnTo>
                      <a:pt x="91" y="288"/>
                    </a:lnTo>
                    <a:lnTo>
                      <a:pt x="87" y="287"/>
                    </a:lnTo>
                    <a:lnTo>
                      <a:pt x="86" y="286"/>
                    </a:lnTo>
                    <a:lnTo>
                      <a:pt x="85" y="284"/>
                    </a:lnTo>
                    <a:lnTo>
                      <a:pt x="83" y="283"/>
                    </a:lnTo>
                    <a:lnTo>
                      <a:pt x="82" y="282"/>
                    </a:lnTo>
                    <a:lnTo>
                      <a:pt x="81" y="281"/>
                    </a:lnTo>
                    <a:lnTo>
                      <a:pt x="79" y="280"/>
                    </a:lnTo>
                    <a:lnTo>
                      <a:pt x="78" y="279"/>
                    </a:lnTo>
                    <a:lnTo>
                      <a:pt x="76" y="278"/>
                    </a:lnTo>
                    <a:lnTo>
                      <a:pt x="75" y="276"/>
                    </a:lnTo>
                    <a:lnTo>
                      <a:pt x="74" y="274"/>
                    </a:lnTo>
                    <a:lnTo>
                      <a:pt x="73" y="274"/>
                    </a:lnTo>
                    <a:lnTo>
                      <a:pt x="71" y="273"/>
                    </a:lnTo>
                    <a:lnTo>
                      <a:pt x="70" y="272"/>
                    </a:lnTo>
                    <a:lnTo>
                      <a:pt x="70" y="271"/>
                    </a:lnTo>
                    <a:lnTo>
                      <a:pt x="69" y="269"/>
                    </a:lnTo>
                    <a:lnTo>
                      <a:pt x="68" y="269"/>
                    </a:lnTo>
                    <a:lnTo>
                      <a:pt x="68" y="267"/>
                    </a:lnTo>
                    <a:lnTo>
                      <a:pt x="67" y="266"/>
                    </a:lnTo>
                    <a:lnTo>
                      <a:pt x="67" y="264"/>
                    </a:lnTo>
                    <a:lnTo>
                      <a:pt x="66" y="263"/>
                    </a:lnTo>
                    <a:lnTo>
                      <a:pt x="65" y="262"/>
                    </a:lnTo>
                    <a:lnTo>
                      <a:pt x="64" y="259"/>
                    </a:lnTo>
                    <a:lnTo>
                      <a:pt x="64" y="258"/>
                    </a:lnTo>
                    <a:lnTo>
                      <a:pt x="62" y="257"/>
                    </a:lnTo>
                    <a:lnTo>
                      <a:pt x="62" y="256"/>
                    </a:lnTo>
                    <a:lnTo>
                      <a:pt x="60" y="255"/>
                    </a:lnTo>
                    <a:lnTo>
                      <a:pt x="60" y="254"/>
                    </a:lnTo>
                    <a:lnTo>
                      <a:pt x="59" y="253"/>
                    </a:lnTo>
                    <a:lnTo>
                      <a:pt x="58" y="252"/>
                    </a:lnTo>
                    <a:lnTo>
                      <a:pt x="58" y="250"/>
                    </a:lnTo>
                    <a:lnTo>
                      <a:pt x="57" y="249"/>
                    </a:lnTo>
                    <a:lnTo>
                      <a:pt x="56" y="248"/>
                    </a:lnTo>
                    <a:lnTo>
                      <a:pt x="54" y="247"/>
                    </a:lnTo>
                    <a:lnTo>
                      <a:pt x="53" y="247"/>
                    </a:lnTo>
                    <a:lnTo>
                      <a:pt x="53" y="246"/>
                    </a:lnTo>
                    <a:lnTo>
                      <a:pt x="52" y="246"/>
                    </a:lnTo>
                    <a:lnTo>
                      <a:pt x="52" y="245"/>
                    </a:lnTo>
                    <a:lnTo>
                      <a:pt x="51" y="244"/>
                    </a:lnTo>
                    <a:lnTo>
                      <a:pt x="50" y="242"/>
                    </a:lnTo>
                    <a:lnTo>
                      <a:pt x="49" y="241"/>
                    </a:lnTo>
                    <a:lnTo>
                      <a:pt x="48" y="241"/>
                    </a:lnTo>
                    <a:lnTo>
                      <a:pt x="48" y="240"/>
                    </a:lnTo>
                    <a:lnTo>
                      <a:pt x="47" y="239"/>
                    </a:lnTo>
                    <a:lnTo>
                      <a:pt x="45" y="238"/>
                    </a:lnTo>
                    <a:lnTo>
                      <a:pt x="45" y="237"/>
                    </a:lnTo>
                    <a:lnTo>
                      <a:pt x="44" y="236"/>
                    </a:lnTo>
                    <a:lnTo>
                      <a:pt x="43" y="236"/>
                    </a:lnTo>
                    <a:lnTo>
                      <a:pt x="43" y="234"/>
                    </a:lnTo>
                    <a:lnTo>
                      <a:pt x="42" y="233"/>
                    </a:lnTo>
                    <a:lnTo>
                      <a:pt x="41" y="232"/>
                    </a:lnTo>
                    <a:lnTo>
                      <a:pt x="41" y="231"/>
                    </a:lnTo>
                    <a:lnTo>
                      <a:pt x="39" y="227"/>
                    </a:lnTo>
                    <a:lnTo>
                      <a:pt x="37" y="221"/>
                    </a:lnTo>
                    <a:lnTo>
                      <a:pt x="35" y="216"/>
                    </a:lnTo>
                    <a:lnTo>
                      <a:pt x="33" y="211"/>
                    </a:lnTo>
                    <a:lnTo>
                      <a:pt x="31" y="206"/>
                    </a:lnTo>
                    <a:lnTo>
                      <a:pt x="28" y="200"/>
                    </a:lnTo>
                    <a:lnTo>
                      <a:pt x="26" y="196"/>
                    </a:lnTo>
                    <a:lnTo>
                      <a:pt x="24" y="190"/>
                    </a:lnTo>
                    <a:lnTo>
                      <a:pt x="23" y="185"/>
                    </a:lnTo>
                    <a:lnTo>
                      <a:pt x="20" y="180"/>
                    </a:lnTo>
                    <a:lnTo>
                      <a:pt x="18" y="174"/>
                    </a:lnTo>
                    <a:lnTo>
                      <a:pt x="17" y="169"/>
                    </a:lnTo>
                    <a:lnTo>
                      <a:pt x="15" y="163"/>
                    </a:lnTo>
                    <a:lnTo>
                      <a:pt x="14" y="157"/>
                    </a:lnTo>
                    <a:lnTo>
                      <a:pt x="11" y="152"/>
                    </a:lnTo>
                    <a:lnTo>
                      <a:pt x="10" y="146"/>
                    </a:lnTo>
                    <a:lnTo>
                      <a:pt x="8" y="140"/>
                    </a:lnTo>
                    <a:lnTo>
                      <a:pt x="7" y="135"/>
                    </a:lnTo>
                    <a:lnTo>
                      <a:pt x="6" y="129"/>
                    </a:lnTo>
                    <a:lnTo>
                      <a:pt x="5" y="123"/>
                    </a:lnTo>
                    <a:lnTo>
                      <a:pt x="2" y="118"/>
                    </a:lnTo>
                    <a:lnTo>
                      <a:pt x="1" y="112"/>
                    </a:lnTo>
                    <a:lnTo>
                      <a:pt x="1" y="105"/>
                    </a:lnTo>
                    <a:lnTo>
                      <a:pt x="0" y="100"/>
                    </a:lnTo>
                    <a:lnTo>
                      <a:pt x="0" y="96"/>
                    </a:lnTo>
                    <a:lnTo>
                      <a:pt x="0" y="92"/>
                    </a:lnTo>
                    <a:lnTo>
                      <a:pt x="0" y="87"/>
                    </a:lnTo>
                    <a:lnTo>
                      <a:pt x="0" y="84"/>
                    </a:lnTo>
                    <a:lnTo>
                      <a:pt x="0" y="80"/>
                    </a:lnTo>
                    <a:lnTo>
                      <a:pt x="0" y="76"/>
                    </a:lnTo>
                    <a:lnTo>
                      <a:pt x="0" y="71"/>
                    </a:lnTo>
                    <a:lnTo>
                      <a:pt x="0" y="68"/>
                    </a:lnTo>
                    <a:lnTo>
                      <a:pt x="0" y="64"/>
                    </a:lnTo>
                    <a:lnTo>
                      <a:pt x="0" y="60"/>
                    </a:lnTo>
                    <a:lnTo>
                      <a:pt x="0" y="55"/>
                    </a:lnTo>
                    <a:lnTo>
                      <a:pt x="0" y="52"/>
                    </a:lnTo>
                    <a:lnTo>
                      <a:pt x="0" y="47"/>
                    </a:lnTo>
                    <a:lnTo>
                      <a:pt x="0" y="44"/>
                    </a:lnTo>
                    <a:lnTo>
                      <a:pt x="0" y="38"/>
                    </a:lnTo>
                    <a:lnTo>
                      <a:pt x="0" y="35"/>
                    </a:lnTo>
                    <a:lnTo>
                      <a:pt x="0" y="30"/>
                    </a:lnTo>
                    <a:lnTo>
                      <a:pt x="0" y="27"/>
                    </a:lnTo>
                    <a:lnTo>
                      <a:pt x="0" y="21"/>
                    </a:lnTo>
                    <a:lnTo>
                      <a:pt x="0" y="18"/>
                    </a:lnTo>
                    <a:lnTo>
                      <a:pt x="0" y="13"/>
                    </a:lnTo>
                    <a:lnTo>
                      <a:pt x="0" y="9"/>
                    </a:lnTo>
                    <a:lnTo>
                      <a:pt x="0" y="5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7" name="Freeform 125"/>
              <p:cNvSpPr>
                <a:spLocks/>
              </p:cNvSpPr>
              <p:nvPr/>
            </p:nvSpPr>
            <p:spPr bwMode="auto">
              <a:xfrm>
                <a:off x="3688" y="1447"/>
                <a:ext cx="53" cy="40"/>
              </a:xfrm>
              <a:custGeom>
                <a:avLst/>
                <a:gdLst>
                  <a:gd name="T0" fmla="*/ 0 w 264"/>
                  <a:gd name="T1" fmla="*/ 0 h 202"/>
                  <a:gd name="T2" fmla="*/ 0 w 264"/>
                  <a:gd name="T3" fmla="*/ 0 h 202"/>
                  <a:gd name="T4" fmla="*/ 0 w 264"/>
                  <a:gd name="T5" fmla="*/ 0 h 202"/>
                  <a:gd name="T6" fmla="*/ 0 w 264"/>
                  <a:gd name="T7" fmla="*/ 0 h 202"/>
                  <a:gd name="T8" fmla="*/ 0 w 264"/>
                  <a:gd name="T9" fmla="*/ 0 h 202"/>
                  <a:gd name="T10" fmla="*/ 0 w 264"/>
                  <a:gd name="T11" fmla="*/ 0 h 202"/>
                  <a:gd name="T12" fmla="*/ 0 w 264"/>
                  <a:gd name="T13" fmla="*/ 0 h 202"/>
                  <a:gd name="T14" fmla="*/ 0 w 264"/>
                  <a:gd name="T15" fmla="*/ 0 h 202"/>
                  <a:gd name="T16" fmla="*/ 0 w 264"/>
                  <a:gd name="T17" fmla="*/ 0 h 202"/>
                  <a:gd name="T18" fmla="*/ 0 w 264"/>
                  <a:gd name="T19" fmla="*/ 0 h 202"/>
                  <a:gd name="T20" fmla="*/ 0 w 264"/>
                  <a:gd name="T21" fmla="*/ 0 h 202"/>
                  <a:gd name="T22" fmla="*/ 0 w 264"/>
                  <a:gd name="T23" fmla="*/ 0 h 202"/>
                  <a:gd name="T24" fmla="*/ 0 w 264"/>
                  <a:gd name="T25" fmla="*/ 0 h 202"/>
                  <a:gd name="T26" fmla="*/ 0 w 264"/>
                  <a:gd name="T27" fmla="*/ 0 h 202"/>
                  <a:gd name="T28" fmla="*/ 0 w 264"/>
                  <a:gd name="T29" fmla="*/ 0 h 202"/>
                  <a:gd name="T30" fmla="*/ 0 w 264"/>
                  <a:gd name="T31" fmla="*/ 0 h 202"/>
                  <a:gd name="T32" fmla="*/ 0 w 264"/>
                  <a:gd name="T33" fmla="*/ 0 h 202"/>
                  <a:gd name="T34" fmla="*/ 0 w 264"/>
                  <a:gd name="T35" fmla="*/ 0 h 202"/>
                  <a:gd name="T36" fmla="*/ 0 w 264"/>
                  <a:gd name="T37" fmla="*/ 0 h 202"/>
                  <a:gd name="T38" fmla="*/ 0 w 264"/>
                  <a:gd name="T39" fmla="*/ 0 h 202"/>
                  <a:gd name="T40" fmla="*/ 0 w 264"/>
                  <a:gd name="T41" fmla="*/ 0 h 202"/>
                  <a:gd name="T42" fmla="*/ 0 w 264"/>
                  <a:gd name="T43" fmla="*/ 0 h 202"/>
                  <a:gd name="T44" fmla="*/ 0 w 264"/>
                  <a:gd name="T45" fmla="*/ 0 h 202"/>
                  <a:gd name="T46" fmla="*/ 0 w 264"/>
                  <a:gd name="T47" fmla="*/ 0 h 202"/>
                  <a:gd name="T48" fmla="*/ 0 w 264"/>
                  <a:gd name="T49" fmla="*/ 0 h 202"/>
                  <a:gd name="T50" fmla="*/ 0 w 264"/>
                  <a:gd name="T51" fmla="*/ 0 h 202"/>
                  <a:gd name="T52" fmla="*/ 0 w 264"/>
                  <a:gd name="T53" fmla="*/ 0 h 202"/>
                  <a:gd name="T54" fmla="*/ 0 w 264"/>
                  <a:gd name="T55" fmla="*/ 0 h 202"/>
                  <a:gd name="T56" fmla="*/ 0 w 264"/>
                  <a:gd name="T57" fmla="*/ 0 h 202"/>
                  <a:gd name="T58" fmla="*/ 0 w 264"/>
                  <a:gd name="T59" fmla="*/ 0 h 202"/>
                  <a:gd name="T60" fmla="*/ 0 w 264"/>
                  <a:gd name="T61" fmla="*/ 0 h 202"/>
                  <a:gd name="T62" fmla="*/ 0 w 264"/>
                  <a:gd name="T63" fmla="*/ 0 h 202"/>
                  <a:gd name="T64" fmla="*/ 0 w 264"/>
                  <a:gd name="T65" fmla="*/ 0 h 202"/>
                  <a:gd name="T66" fmla="*/ 0 w 264"/>
                  <a:gd name="T67" fmla="*/ 0 h 202"/>
                  <a:gd name="T68" fmla="*/ 0 w 264"/>
                  <a:gd name="T69" fmla="*/ 0 h 202"/>
                  <a:gd name="T70" fmla="*/ 0 w 264"/>
                  <a:gd name="T71" fmla="*/ 0 h 202"/>
                  <a:gd name="T72" fmla="*/ 0 w 264"/>
                  <a:gd name="T73" fmla="*/ 0 h 202"/>
                  <a:gd name="T74" fmla="*/ 0 w 264"/>
                  <a:gd name="T75" fmla="*/ 0 h 202"/>
                  <a:gd name="T76" fmla="*/ 0 w 264"/>
                  <a:gd name="T77" fmla="*/ 0 h 202"/>
                  <a:gd name="T78" fmla="*/ 0 w 264"/>
                  <a:gd name="T79" fmla="*/ 0 h 202"/>
                  <a:gd name="T80" fmla="*/ 0 w 264"/>
                  <a:gd name="T81" fmla="*/ 0 h 202"/>
                  <a:gd name="T82" fmla="*/ 0 w 264"/>
                  <a:gd name="T83" fmla="*/ 0 h 202"/>
                  <a:gd name="T84" fmla="*/ 0 w 264"/>
                  <a:gd name="T85" fmla="*/ 0 h 202"/>
                  <a:gd name="T86" fmla="*/ 0 w 264"/>
                  <a:gd name="T87" fmla="*/ 0 h 202"/>
                  <a:gd name="T88" fmla="*/ 0 w 264"/>
                  <a:gd name="T89" fmla="*/ 0 h 202"/>
                  <a:gd name="T90" fmla="*/ 0 w 264"/>
                  <a:gd name="T91" fmla="*/ 0 h 202"/>
                  <a:gd name="T92" fmla="*/ 0 w 264"/>
                  <a:gd name="T93" fmla="*/ 0 h 202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264" h="202">
                    <a:moveTo>
                      <a:pt x="264" y="193"/>
                    </a:moveTo>
                    <a:lnTo>
                      <a:pt x="264" y="193"/>
                    </a:lnTo>
                    <a:lnTo>
                      <a:pt x="262" y="186"/>
                    </a:lnTo>
                    <a:lnTo>
                      <a:pt x="261" y="178"/>
                    </a:lnTo>
                    <a:lnTo>
                      <a:pt x="259" y="171"/>
                    </a:lnTo>
                    <a:lnTo>
                      <a:pt x="256" y="162"/>
                    </a:lnTo>
                    <a:lnTo>
                      <a:pt x="254" y="156"/>
                    </a:lnTo>
                    <a:lnTo>
                      <a:pt x="252" y="148"/>
                    </a:lnTo>
                    <a:lnTo>
                      <a:pt x="249" y="139"/>
                    </a:lnTo>
                    <a:lnTo>
                      <a:pt x="245" y="132"/>
                    </a:lnTo>
                    <a:lnTo>
                      <a:pt x="243" y="124"/>
                    </a:lnTo>
                    <a:lnTo>
                      <a:pt x="239" y="117"/>
                    </a:lnTo>
                    <a:lnTo>
                      <a:pt x="236" y="109"/>
                    </a:lnTo>
                    <a:lnTo>
                      <a:pt x="234" y="101"/>
                    </a:lnTo>
                    <a:lnTo>
                      <a:pt x="230" y="94"/>
                    </a:lnTo>
                    <a:lnTo>
                      <a:pt x="226" y="88"/>
                    </a:lnTo>
                    <a:lnTo>
                      <a:pt x="222" y="81"/>
                    </a:lnTo>
                    <a:lnTo>
                      <a:pt x="219" y="75"/>
                    </a:lnTo>
                    <a:lnTo>
                      <a:pt x="213" y="68"/>
                    </a:lnTo>
                    <a:lnTo>
                      <a:pt x="210" y="63"/>
                    </a:lnTo>
                    <a:lnTo>
                      <a:pt x="205" y="58"/>
                    </a:lnTo>
                    <a:lnTo>
                      <a:pt x="201" y="52"/>
                    </a:lnTo>
                    <a:lnTo>
                      <a:pt x="196" y="49"/>
                    </a:lnTo>
                    <a:lnTo>
                      <a:pt x="192" y="46"/>
                    </a:lnTo>
                    <a:lnTo>
                      <a:pt x="186" y="41"/>
                    </a:lnTo>
                    <a:lnTo>
                      <a:pt x="181" y="39"/>
                    </a:lnTo>
                    <a:lnTo>
                      <a:pt x="177" y="31"/>
                    </a:lnTo>
                    <a:lnTo>
                      <a:pt x="173" y="24"/>
                    </a:lnTo>
                    <a:lnTo>
                      <a:pt x="169" y="18"/>
                    </a:lnTo>
                    <a:lnTo>
                      <a:pt x="165" y="13"/>
                    </a:lnTo>
                    <a:lnTo>
                      <a:pt x="159" y="9"/>
                    </a:lnTo>
                    <a:lnTo>
                      <a:pt x="154" y="7"/>
                    </a:lnTo>
                    <a:lnTo>
                      <a:pt x="150" y="4"/>
                    </a:lnTo>
                    <a:lnTo>
                      <a:pt x="145" y="1"/>
                    </a:lnTo>
                    <a:lnTo>
                      <a:pt x="140" y="1"/>
                    </a:lnTo>
                    <a:lnTo>
                      <a:pt x="134" y="0"/>
                    </a:lnTo>
                    <a:lnTo>
                      <a:pt x="128" y="0"/>
                    </a:lnTo>
                    <a:lnTo>
                      <a:pt x="123" y="0"/>
                    </a:lnTo>
                    <a:lnTo>
                      <a:pt x="117" y="1"/>
                    </a:lnTo>
                    <a:lnTo>
                      <a:pt x="111" y="1"/>
                    </a:lnTo>
                    <a:lnTo>
                      <a:pt x="106" y="3"/>
                    </a:lnTo>
                    <a:lnTo>
                      <a:pt x="98" y="5"/>
                    </a:lnTo>
                    <a:lnTo>
                      <a:pt x="92" y="7"/>
                    </a:lnTo>
                    <a:lnTo>
                      <a:pt x="86" y="7"/>
                    </a:lnTo>
                    <a:lnTo>
                      <a:pt x="80" y="9"/>
                    </a:lnTo>
                    <a:lnTo>
                      <a:pt x="73" y="12"/>
                    </a:lnTo>
                    <a:lnTo>
                      <a:pt x="66" y="13"/>
                    </a:lnTo>
                    <a:lnTo>
                      <a:pt x="59" y="13"/>
                    </a:lnTo>
                    <a:lnTo>
                      <a:pt x="54" y="14"/>
                    </a:lnTo>
                    <a:lnTo>
                      <a:pt x="47" y="15"/>
                    </a:lnTo>
                    <a:lnTo>
                      <a:pt x="46" y="16"/>
                    </a:lnTo>
                    <a:lnTo>
                      <a:pt x="43" y="17"/>
                    </a:lnTo>
                    <a:lnTo>
                      <a:pt x="42" y="18"/>
                    </a:lnTo>
                    <a:lnTo>
                      <a:pt x="41" y="18"/>
                    </a:lnTo>
                    <a:lnTo>
                      <a:pt x="40" y="18"/>
                    </a:lnTo>
                    <a:lnTo>
                      <a:pt x="39" y="20"/>
                    </a:lnTo>
                    <a:lnTo>
                      <a:pt x="38" y="21"/>
                    </a:lnTo>
                    <a:lnTo>
                      <a:pt x="37" y="22"/>
                    </a:lnTo>
                    <a:lnTo>
                      <a:pt x="35" y="23"/>
                    </a:lnTo>
                    <a:lnTo>
                      <a:pt x="34" y="24"/>
                    </a:lnTo>
                    <a:lnTo>
                      <a:pt x="33" y="24"/>
                    </a:lnTo>
                    <a:lnTo>
                      <a:pt x="33" y="25"/>
                    </a:lnTo>
                    <a:lnTo>
                      <a:pt x="32" y="26"/>
                    </a:lnTo>
                    <a:lnTo>
                      <a:pt x="32" y="27"/>
                    </a:lnTo>
                    <a:lnTo>
                      <a:pt x="31" y="29"/>
                    </a:lnTo>
                    <a:lnTo>
                      <a:pt x="31" y="30"/>
                    </a:lnTo>
                    <a:lnTo>
                      <a:pt x="31" y="31"/>
                    </a:lnTo>
                    <a:lnTo>
                      <a:pt x="30" y="34"/>
                    </a:lnTo>
                    <a:lnTo>
                      <a:pt x="29" y="37"/>
                    </a:lnTo>
                    <a:lnTo>
                      <a:pt x="27" y="40"/>
                    </a:lnTo>
                    <a:lnTo>
                      <a:pt x="27" y="43"/>
                    </a:lnTo>
                    <a:lnTo>
                      <a:pt x="26" y="46"/>
                    </a:lnTo>
                    <a:lnTo>
                      <a:pt x="26" y="49"/>
                    </a:lnTo>
                    <a:lnTo>
                      <a:pt x="25" y="51"/>
                    </a:lnTo>
                    <a:lnTo>
                      <a:pt x="25" y="55"/>
                    </a:lnTo>
                    <a:lnTo>
                      <a:pt x="25" y="57"/>
                    </a:lnTo>
                    <a:lnTo>
                      <a:pt x="24" y="61"/>
                    </a:lnTo>
                    <a:lnTo>
                      <a:pt x="24" y="64"/>
                    </a:lnTo>
                    <a:lnTo>
                      <a:pt x="24" y="67"/>
                    </a:lnTo>
                    <a:lnTo>
                      <a:pt x="24" y="69"/>
                    </a:lnTo>
                    <a:lnTo>
                      <a:pt x="24" y="73"/>
                    </a:lnTo>
                    <a:lnTo>
                      <a:pt x="23" y="76"/>
                    </a:lnTo>
                    <a:lnTo>
                      <a:pt x="23" y="78"/>
                    </a:lnTo>
                    <a:lnTo>
                      <a:pt x="23" y="82"/>
                    </a:lnTo>
                    <a:lnTo>
                      <a:pt x="23" y="84"/>
                    </a:lnTo>
                    <a:lnTo>
                      <a:pt x="23" y="88"/>
                    </a:lnTo>
                    <a:lnTo>
                      <a:pt x="23" y="90"/>
                    </a:lnTo>
                    <a:lnTo>
                      <a:pt x="22" y="94"/>
                    </a:lnTo>
                    <a:lnTo>
                      <a:pt x="22" y="97"/>
                    </a:lnTo>
                    <a:lnTo>
                      <a:pt x="21" y="100"/>
                    </a:lnTo>
                    <a:lnTo>
                      <a:pt x="21" y="102"/>
                    </a:lnTo>
                    <a:lnTo>
                      <a:pt x="20" y="106"/>
                    </a:lnTo>
                    <a:lnTo>
                      <a:pt x="20" y="107"/>
                    </a:lnTo>
                    <a:lnTo>
                      <a:pt x="18" y="110"/>
                    </a:lnTo>
                    <a:lnTo>
                      <a:pt x="18" y="112"/>
                    </a:lnTo>
                    <a:lnTo>
                      <a:pt x="17" y="115"/>
                    </a:lnTo>
                    <a:lnTo>
                      <a:pt x="17" y="117"/>
                    </a:lnTo>
                    <a:lnTo>
                      <a:pt x="17" y="119"/>
                    </a:lnTo>
                    <a:lnTo>
                      <a:pt x="15" y="123"/>
                    </a:lnTo>
                    <a:lnTo>
                      <a:pt x="15" y="125"/>
                    </a:lnTo>
                    <a:lnTo>
                      <a:pt x="15" y="127"/>
                    </a:lnTo>
                    <a:lnTo>
                      <a:pt x="14" y="129"/>
                    </a:lnTo>
                    <a:lnTo>
                      <a:pt x="14" y="133"/>
                    </a:lnTo>
                    <a:lnTo>
                      <a:pt x="14" y="134"/>
                    </a:lnTo>
                    <a:lnTo>
                      <a:pt x="14" y="137"/>
                    </a:lnTo>
                    <a:lnTo>
                      <a:pt x="13" y="140"/>
                    </a:lnTo>
                    <a:lnTo>
                      <a:pt x="13" y="142"/>
                    </a:lnTo>
                    <a:lnTo>
                      <a:pt x="13" y="144"/>
                    </a:lnTo>
                    <a:lnTo>
                      <a:pt x="12" y="148"/>
                    </a:lnTo>
                    <a:lnTo>
                      <a:pt x="12" y="150"/>
                    </a:lnTo>
                    <a:lnTo>
                      <a:pt x="12" y="152"/>
                    </a:lnTo>
                    <a:lnTo>
                      <a:pt x="10" y="156"/>
                    </a:lnTo>
                    <a:lnTo>
                      <a:pt x="10" y="158"/>
                    </a:lnTo>
                    <a:lnTo>
                      <a:pt x="9" y="160"/>
                    </a:lnTo>
                    <a:lnTo>
                      <a:pt x="9" y="162"/>
                    </a:lnTo>
                    <a:lnTo>
                      <a:pt x="8" y="170"/>
                    </a:lnTo>
                    <a:lnTo>
                      <a:pt x="7" y="176"/>
                    </a:lnTo>
                    <a:lnTo>
                      <a:pt x="6" y="181"/>
                    </a:lnTo>
                    <a:lnTo>
                      <a:pt x="6" y="184"/>
                    </a:lnTo>
                    <a:lnTo>
                      <a:pt x="5" y="187"/>
                    </a:lnTo>
                    <a:lnTo>
                      <a:pt x="4" y="188"/>
                    </a:lnTo>
                    <a:lnTo>
                      <a:pt x="4" y="191"/>
                    </a:lnTo>
                    <a:lnTo>
                      <a:pt x="3" y="191"/>
                    </a:lnTo>
                    <a:lnTo>
                      <a:pt x="1" y="190"/>
                    </a:lnTo>
                    <a:lnTo>
                      <a:pt x="1" y="188"/>
                    </a:lnTo>
                    <a:lnTo>
                      <a:pt x="0" y="187"/>
                    </a:lnTo>
                    <a:lnTo>
                      <a:pt x="0" y="186"/>
                    </a:lnTo>
                    <a:lnTo>
                      <a:pt x="0" y="187"/>
                    </a:lnTo>
                    <a:lnTo>
                      <a:pt x="0" y="188"/>
                    </a:lnTo>
                    <a:lnTo>
                      <a:pt x="0" y="190"/>
                    </a:lnTo>
                    <a:lnTo>
                      <a:pt x="0" y="193"/>
                    </a:lnTo>
                    <a:lnTo>
                      <a:pt x="0" y="198"/>
                    </a:lnTo>
                    <a:lnTo>
                      <a:pt x="0" y="202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8" name="Freeform 126"/>
              <p:cNvSpPr>
                <a:spLocks/>
              </p:cNvSpPr>
              <p:nvPr/>
            </p:nvSpPr>
            <p:spPr bwMode="auto">
              <a:xfrm>
                <a:off x="3316" y="1345"/>
                <a:ext cx="123" cy="141"/>
              </a:xfrm>
              <a:custGeom>
                <a:avLst/>
                <a:gdLst>
                  <a:gd name="T0" fmla="*/ 0 w 615"/>
                  <a:gd name="T1" fmla="*/ 0 h 705"/>
                  <a:gd name="T2" fmla="*/ 0 w 615"/>
                  <a:gd name="T3" fmla="*/ 0 h 705"/>
                  <a:gd name="T4" fmla="*/ 0 w 615"/>
                  <a:gd name="T5" fmla="*/ 0 h 705"/>
                  <a:gd name="T6" fmla="*/ 0 w 615"/>
                  <a:gd name="T7" fmla="*/ 0 h 705"/>
                  <a:gd name="T8" fmla="*/ 0 w 615"/>
                  <a:gd name="T9" fmla="*/ 0 h 705"/>
                  <a:gd name="T10" fmla="*/ 0 w 615"/>
                  <a:gd name="T11" fmla="*/ 0 h 705"/>
                  <a:gd name="T12" fmla="*/ 0 w 615"/>
                  <a:gd name="T13" fmla="*/ 0 h 705"/>
                  <a:gd name="T14" fmla="*/ 0 w 615"/>
                  <a:gd name="T15" fmla="*/ 0 h 705"/>
                  <a:gd name="T16" fmla="*/ 0 w 615"/>
                  <a:gd name="T17" fmla="*/ 0 h 705"/>
                  <a:gd name="T18" fmla="*/ 0 w 615"/>
                  <a:gd name="T19" fmla="*/ 0 h 705"/>
                  <a:gd name="T20" fmla="*/ 0 w 615"/>
                  <a:gd name="T21" fmla="*/ 0 h 705"/>
                  <a:gd name="T22" fmla="*/ 0 w 615"/>
                  <a:gd name="T23" fmla="*/ 0 h 705"/>
                  <a:gd name="T24" fmla="*/ 0 w 615"/>
                  <a:gd name="T25" fmla="*/ 0 h 705"/>
                  <a:gd name="T26" fmla="*/ 0 w 615"/>
                  <a:gd name="T27" fmla="*/ 0 h 705"/>
                  <a:gd name="T28" fmla="*/ 0 w 615"/>
                  <a:gd name="T29" fmla="*/ 0 h 705"/>
                  <a:gd name="T30" fmla="*/ 0 w 615"/>
                  <a:gd name="T31" fmla="*/ 0 h 705"/>
                  <a:gd name="T32" fmla="*/ 0 w 615"/>
                  <a:gd name="T33" fmla="*/ 0 h 705"/>
                  <a:gd name="T34" fmla="*/ 0 w 615"/>
                  <a:gd name="T35" fmla="*/ 0 h 705"/>
                  <a:gd name="T36" fmla="*/ 0 w 615"/>
                  <a:gd name="T37" fmla="*/ 0 h 705"/>
                  <a:gd name="T38" fmla="*/ 0 w 615"/>
                  <a:gd name="T39" fmla="*/ 0 h 705"/>
                  <a:gd name="T40" fmla="*/ 0 w 615"/>
                  <a:gd name="T41" fmla="*/ 0 h 705"/>
                  <a:gd name="T42" fmla="*/ 0 w 615"/>
                  <a:gd name="T43" fmla="*/ 0 h 705"/>
                  <a:gd name="T44" fmla="*/ 0 w 615"/>
                  <a:gd name="T45" fmla="*/ 0 h 705"/>
                  <a:gd name="T46" fmla="*/ 0 w 615"/>
                  <a:gd name="T47" fmla="*/ 0 h 705"/>
                  <a:gd name="T48" fmla="*/ 0 w 615"/>
                  <a:gd name="T49" fmla="*/ 0 h 705"/>
                  <a:gd name="T50" fmla="*/ 0 w 615"/>
                  <a:gd name="T51" fmla="*/ 0 h 705"/>
                  <a:gd name="T52" fmla="*/ 0 w 615"/>
                  <a:gd name="T53" fmla="*/ 0 h 705"/>
                  <a:gd name="T54" fmla="*/ 0 w 615"/>
                  <a:gd name="T55" fmla="*/ 0 h 705"/>
                  <a:gd name="T56" fmla="*/ 0 w 615"/>
                  <a:gd name="T57" fmla="*/ 0 h 705"/>
                  <a:gd name="T58" fmla="*/ 0 w 615"/>
                  <a:gd name="T59" fmla="*/ 0 h 705"/>
                  <a:gd name="T60" fmla="*/ 0 w 615"/>
                  <a:gd name="T61" fmla="*/ 0 h 705"/>
                  <a:gd name="T62" fmla="*/ 0 w 615"/>
                  <a:gd name="T63" fmla="*/ 0 h 705"/>
                  <a:gd name="T64" fmla="*/ 0 w 615"/>
                  <a:gd name="T65" fmla="*/ 0 h 705"/>
                  <a:gd name="T66" fmla="*/ 0 w 615"/>
                  <a:gd name="T67" fmla="*/ 0 h 705"/>
                  <a:gd name="T68" fmla="*/ 0 w 615"/>
                  <a:gd name="T69" fmla="*/ 0 h 705"/>
                  <a:gd name="T70" fmla="*/ 0 w 615"/>
                  <a:gd name="T71" fmla="*/ 0 h 705"/>
                  <a:gd name="T72" fmla="*/ 0 w 615"/>
                  <a:gd name="T73" fmla="*/ 0 h 705"/>
                  <a:gd name="T74" fmla="*/ 0 w 615"/>
                  <a:gd name="T75" fmla="*/ 0 h 705"/>
                  <a:gd name="T76" fmla="*/ 0 w 615"/>
                  <a:gd name="T77" fmla="*/ 0 h 705"/>
                  <a:gd name="T78" fmla="*/ 0 w 615"/>
                  <a:gd name="T79" fmla="*/ 0 h 705"/>
                  <a:gd name="T80" fmla="*/ 0 w 615"/>
                  <a:gd name="T81" fmla="*/ 0 h 705"/>
                  <a:gd name="T82" fmla="*/ 0 w 615"/>
                  <a:gd name="T83" fmla="*/ 0 h 705"/>
                  <a:gd name="T84" fmla="*/ 0 w 615"/>
                  <a:gd name="T85" fmla="*/ 0 h 705"/>
                  <a:gd name="T86" fmla="*/ 0 w 615"/>
                  <a:gd name="T87" fmla="*/ 0 h 705"/>
                  <a:gd name="T88" fmla="*/ 0 w 615"/>
                  <a:gd name="T89" fmla="*/ 0 h 705"/>
                  <a:gd name="T90" fmla="*/ 0 w 615"/>
                  <a:gd name="T91" fmla="*/ 0 h 705"/>
                  <a:gd name="T92" fmla="*/ 0 w 615"/>
                  <a:gd name="T93" fmla="*/ 0 h 705"/>
                  <a:gd name="T94" fmla="*/ 0 w 615"/>
                  <a:gd name="T95" fmla="*/ 0 h 705"/>
                  <a:gd name="T96" fmla="*/ 0 w 615"/>
                  <a:gd name="T97" fmla="*/ 0 h 705"/>
                  <a:gd name="T98" fmla="*/ 0 w 615"/>
                  <a:gd name="T99" fmla="*/ 0 h 705"/>
                  <a:gd name="T100" fmla="*/ 0 w 615"/>
                  <a:gd name="T101" fmla="*/ 0 h 705"/>
                  <a:gd name="T102" fmla="*/ 0 w 615"/>
                  <a:gd name="T103" fmla="*/ 0 h 705"/>
                  <a:gd name="T104" fmla="*/ 0 w 615"/>
                  <a:gd name="T105" fmla="*/ 0 h 705"/>
                  <a:gd name="T106" fmla="*/ 0 w 615"/>
                  <a:gd name="T107" fmla="*/ 0 h 705"/>
                  <a:gd name="T108" fmla="*/ 0 w 615"/>
                  <a:gd name="T109" fmla="*/ 0 h 705"/>
                  <a:gd name="T110" fmla="*/ 0 w 615"/>
                  <a:gd name="T111" fmla="*/ 0 h 705"/>
                  <a:gd name="T112" fmla="*/ 0 w 615"/>
                  <a:gd name="T113" fmla="*/ 0 h 705"/>
                  <a:gd name="T114" fmla="*/ 0 w 615"/>
                  <a:gd name="T115" fmla="*/ 0 h 705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615" h="705">
                    <a:moveTo>
                      <a:pt x="524" y="704"/>
                    </a:moveTo>
                    <a:lnTo>
                      <a:pt x="524" y="704"/>
                    </a:lnTo>
                    <a:lnTo>
                      <a:pt x="522" y="703"/>
                    </a:lnTo>
                    <a:lnTo>
                      <a:pt x="520" y="703"/>
                    </a:lnTo>
                    <a:lnTo>
                      <a:pt x="516" y="703"/>
                    </a:lnTo>
                    <a:lnTo>
                      <a:pt x="514" y="703"/>
                    </a:lnTo>
                    <a:lnTo>
                      <a:pt x="512" y="703"/>
                    </a:lnTo>
                    <a:lnTo>
                      <a:pt x="509" y="703"/>
                    </a:lnTo>
                    <a:lnTo>
                      <a:pt x="507" y="703"/>
                    </a:lnTo>
                    <a:lnTo>
                      <a:pt x="504" y="704"/>
                    </a:lnTo>
                    <a:lnTo>
                      <a:pt x="500" y="704"/>
                    </a:lnTo>
                    <a:lnTo>
                      <a:pt x="498" y="704"/>
                    </a:lnTo>
                    <a:lnTo>
                      <a:pt x="496" y="704"/>
                    </a:lnTo>
                    <a:lnTo>
                      <a:pt x="494" y="705"/>
                    </a:lnTo>
                    <a:lnTo>
                      <a:pt x="490" y="705"/>
                    </a:lnTo>
                    <a:lnTo>
                      <a:pt x="488" y="704"/>
                    </a:lnTo>
                    <a:lnTo>
                      <a:pt x="486" y="704"/>
                    </a:lnTo>
                    <a:lnTo>
                      <a:pt x="483" y="704"/>
                    </a:lnTo>
                    <a:lnTo>
                      <a:pt x="482" y="703"/>
                    </a:lnTo>
                    <a:lnTo>
                      <a:pt x="480" y="703"/>
                    </a:lnTo>
                    <a:lnTo>
                      <a:pt x="478" y="702"/>
                    </a:lnTo>
                    <a:lnTo>
                      <a:pt x="475" y="700"/>
                    </a:lnTo>
                    <a:lnTo>
                      <a:pt x="474" y="698"/>
                    </a:lnTo>
                    <a:lnTo>
                      <a:pt x="471" y="696"/>
                    </a:lnTo>
                    <a:lnTo>
                      <a:pt x="470" y="694"/>
                    </a:lnTo>
                    <a:lnTo>
                      <a:pt x="469" y="692"/>
                    </a:lnTo>
                    <a:lnTo>
                      <a:pt x="467" y="689"/>
                    </a:lnTo>
                    <a:lnTo>
                      <a:pt x="465" y="687"/>
                    </a:lnTo>
                    <a:lnTo>
                      <a:pt x="464" y="685"/>
                    </a:lnTo>
                    <a:lnTo>
                      <a:pt x="464" y="681"/>
                    </a:lnTo>
                    <a:lnTo>
                      <a:pt x="463" y="679"/>
                    </a:lnTo>
                    <a:lnTo>
                      <a:pt x="463" y="676"/>
                    </a:lnTo>
                    <a:lnTo>
                      <a:pt x="462" y="674"/>
                    </a:lnTo>
                    <a:lnTo>
                      <a:pt x="462" y="670"/>
                    </a:lnTo>
                    <a:lnTo>
                      <a:pt x="462" y="668"/>
                    </a:lnTo>
                    <a:lnTo>
                      <a:pt x="463" y="666"/>
                    </a:lnTo>
                    <a:lnTo>
                      <a:pt x="463" y="661"/>
                    </a:lnTo>
                    <a:lnTo>
                      <a:pt x="464" y="659"/>
                    </a:lnTo>
                    <a:lnTo>
                      <a:pt x="464" y="655"/>
                    </a:lnTo>
                    <a:lnTo>
                      <a:pt x="465" y="652"/>
                    </a:lnTo>
                    <a:lnTo>
                      <a:pt x="466" y="649"/>
                    </a:lnTo>
                    <a:lnTo>
                      <a:pt x="466" y="645"/>
                    </a:lnTo>
                    <a:lnTo>
                      <a:pt x="467" y="643"/>
                    </a:lnTo>
                    <a:lnTo>
                      <a:pt x="469" y="638"/>
                    </a:lnTo>
                    <a:lnTo>
                      <a:pt x="470" y="636"/>
                    </a:lnTo>
                    <a:lnTo>
                      <a:pt x="470" y="633"/>
                    </a:lnTo>
                    <a:lnTo>
                      <a:pt x="471" y="629"/>
                    </a:lnTo>
                    <a:lnTo>
                      <a:pt x="472" y="626"/>
                    </a:lnTo>
                    <a:lnTo>
                      <a:pt x="472" y="622"/>
                    </a:lnTo>
                    <a:lnTo>
                      <a:pt x="474" y="620"/>
                    </a:lnTo>
                    <a:lnTo>
                      <a:pt x="476" y="610"/>
                    </a:lnTo>
                    <a:lnTo>
                      <a:pt x="480" y="601"/>
                    </a:lnTo>
                    <a:lnTo>
                      <a:pt x="483" y="593"/>
                    </a:lnTo>
                    <a:lnTo>
                      <a:pt x="487" y="584"/>
                    </a:lnTo>
                    <a:lnTo>
                      <a:pt x="491" y="576"/>
                    </a:lnTo>
                    <a:lnTo>
                      <a:pt x="497" y="568"/>
                    </a:lnTo>
                    <a:lnTo>
                      <a:pt x="504" y="561"/>
                    </a:lnTo>
                    <a:lnTo>
                      <a:pt x="509" y="553"/>
                    </a:lnTo>
                    <a:lnTo>
                      <a:pt x="515" y="547"/>
                    </a:lnTo>
                    <a:lnTo>
                      <a:pt x="522" y="540"/>
                    </a:lnTo>
                    <a:lnTo>
                      <a:pt x="529" y="534"/>
                    </a:lnTo>
                    <a:lnTo>
                      <a:pt x="537" y="528"/>
                    </a:lnTo>
                    <a:lnTo>
                      <a:pt x="543" y="522"/>
                    </a:lnTo>
                    <a:lnTo>
                      <a:pt x="550" y="516"/>
                    </a:lnTo>
                    <a:lnTo>
                      <a:pt x="557" y="510"/>
                    </a:lnTo>
                    <a:lnTo>
                      <a:pt x="565" y="505"/>
                    </a:lnTo>
                    <a:lnTo>
                      <a:pt x="572" y="500"/>
                    </a:lnTo>
                    <a:lnTo>
                      <a:pt x="579" y="494"/>
                    </a:lnTo>
                    <a:lnTo>
                      <a:pt x="585" y="489"/>
                    </a:lnTo>
                    <a:lnTo>
                      <a:pt x="592" y="484"/>
                    </a:lnTo>
                    <a:lnTo>
                      <a:pt x="599" y="479"/>
                    </a:lnTo>
                    <a:lnTo>
                      <a:pt x="605" y="473"/>
                    </a:lnTo>
                    <a:lnTo>
                      <a:pt x="610" y="468"/>
                    </a:lnTo>
                    <a:lnTo>
                      <a:pt x="615" y="463"/>
                    </a:lnTo>
                    <a:lnTo>
                      <a:pt x="611" y="451"/>
                    </a:lnTo>
                    <a:lnTo>
                      <a:pt x="607" y="442"/>
                    </a:lnTo>
                    <a:lnTo>
                      <a:pt x="603" y="433"/>
                    </a:lnTo>
                    <a:lnTo>
                      <a:pt x="599" y="425"/>
                    </a:lnTo>
                    <a:lnTo>
                      <a:pt x="594" y="418"/>
                    </a:lnTo>
                    <a:lnTo>
                      <a:pt x="590" y="412"/>
                    </a:lnTo>
                    <a:lnTo>
                      <a:pt x="583" y="406"/>
                    </a:lnTo>
                    <a:lnTo>
                      <a:pt x="579" y="400"/>
                    </a:lnTo>
                    <a:lnTo>
                      <a:pt x="573" y="396"/>
                    </a:lnTo>
                    <a:lnTo>
                      <a:pt x="568" y="391"/>
                    </a:lnTo>
                    <a:lnTo>
                      <a:pt x="563" y="388"/>
                    </a:lnTo>
                    <a:lnTo>
                      <a:pt x="556" y="384"/>
                    </a:lnTo>
                    <a:lnTo>
                      <a:pt x="550" y="381"/>
                    </a:lnTo>
                    <a:lnTo>
                      <a:pt x="545" y="380"/>
                    </a:lnTo>
                    <a:lnTo>
                      <a:pt x="538" y="376"/>
                    </a:lnTo>
                    <a:lnTo>
                      <a:pt x="532" y="374"/>
                    </a:lnTo>
                    <a:lnTo>
                      <a:pt x="524" y="374"/>
                    </a:lnTo>
                    <a:lnTo>
                      <a:pt x="517" y="372"/>
                    </a:lnTo>
                    <a:lnTo>
                      <a:pt x="512" y="371"/>
                    </a:lnTo>
                    <a:lnTo>
                      <a:pt x="505" y="370"/>
                    </a:lnTo>
                    <a:lnTo>
                      <a:pt x="497" y="369"/>
                    </a:lnTo>
                    <a:lnTo>
                      <a:pt x="490" y="367"/>
                    </a:lnTo>
                    <a:lnTo>
                      <a:pt x="482" y="366"/>
                    </a:lnTo>
                    <a:lnTo>
                      <a:pt x="475" y="365"/>
                    </a:lnTo>
                    <a:lnTo>
                      <a:pt x="474" y="364"/>
                    </a:lnTo>
                    <a:lnTo>
                      <a:pt x="472" y="363"/>
                    </a:lnTo>
                    <a:lnTo>
                      <a:pt x="472" y="362"/>
                    </a:lnTo>
                    <a:lnTo>
                      <a:pt x="471" y="361"/>
                    </a:lnTo>
                    <a:lnTo>
                      <a:pt x="470" y="359"/>
                    </a:lnTo>
                    <a:lnTo>
                      <a:pt x="470" y="358"/>
                    </a:lnTo>
                    <a:lnTo>
                      <a:pt x="469" y="358"/>
                    </a:lnTo>
                    <a:lnTo>
                      <a:pt x="467" y="356"/>
                    </a:lnTo>
                    <a:lnTo>
                      <a:pt x="467" y="355"/>
                    </a:lnTo>
                    <a:lnTo>
                      <a:pt x="466" y="354"/>
                    </a:lnTo>
                    <a:lnTo>
                      <a:pt x="466" y="353"/>
                    </a:lnTo>
                    <a:lnTo>
                      <a:pt x="465" y="353"/>
                    </a:lnTo>
                    <a:lnTo>
                      <a:pt x="464" y="352"/>
                    </a:lnTo>
                    <a:lnTo>
                      <a:pt x="464" y="349"/>
                    </a:lnTo>
                    <a:lnTo>
                      <a:pt x="463" y="348"/>
                    </a:lnTo>
                    <a:lnTo>
                      <a:pt x="463" y="347"/>
                    </a:lnTo>
                    <a:lnTo>
                      <a:pt x="462" y="346"/>
                    </a:lnTo>
                    <a:lnTo>
                      <a:pt x="462" y="345"/>
                    </a:lnTo>
                    <a:lnTo>
                      <a:pt x="462" y="344"/>
                    </a:lnTo>
                    <a:lnTo>
                      <a:pt x="461" y="341"/>
                    </a:lnTo>
                    <a:lnTo>
                      <a:pt x="461" y="339"/>
                    </a:lnTo>
                    <a:lnTo>
                      <a:pt x="461" y="338"/>
                    </a:lnTo>
                    <a:lnTo>
                      <a:pt x="462" y="337"/>
                    </a:lnTo>
                    <a:lnTo>
                      <a:pt x="462" y="335"/>
                    </a:lnTo>
                    <a:lnTo>
                      <a:pt x="464" y="331"/>
                    </a:lnTo>
                    <a:lnTo>
                      <a:pt x="465" y="330"/>
                    </a:lnTo>
                    <a:lnTo>
                      <a:pt x="466" y="328"/>
                    </a:lnTo>
                    <a:lnTo>
                      <a:pt x="469" y="325"/>
                    </a:lnTo>
                    <a:lnTo>
                      <a:pt x="471" y="323"/>
                    </a:lnTo>
                    <a:lnTo>
                      <a:pt x="474" y="320"/>
                    </a:lnTo>
                    <a:lnTo>
                      <a:pt x="476" y="319"/>
                    </a:lnTo>
                    <a:lnTo>
                      <a:pt x="479" y="315"/>
                    </a:lnTo>
                    <a:lnTo>
                      <a:pt x="481" y="314"/>
                    </a:lnTo>
                    <a:lnTo>
                      <a:pt x="483" y="312"/>
                    </a:lnTo>
                    <a:lnTo>
                      <a:pt x="487" y="308"/>
                    </a:lnTo>
                    <a:lnTo>
                      <a:pt x="489" y="307"/>
                    </a:lnTo>
                    <a:lnTo>
                      <a:pt x="491" y="305"/>
                    </a:lnTo>
                    <a:lnTo>
                      <a:pt x="494" y="304"/>
                    </a:lnTo>
                    <a:lnTo>
                      <a:pt x="496" y="302"/>
                    </a:lnTo>
                    <a:lnTo>
                      <a:pt x="499" y="299"/>
                    </a:lnTo>
                    <a:lnTo>
                      <a:pt x="503" y="298"/>
                    </a:lnTo>
                    <a:lnTo>
                      <a:pt x="505" y="296"/>
                    </a:lnTo>
                    <a:lnTo>
                      <a:pt x="506" y="295"/>
                    </a:lnTo>
                    <a:lnTo>
                      <a:pt x="508" y="293"/>
                    </a:lnTo>
                    <a:lnTo>
                      <a:pt x="511" y="293"/>
                    </a:lnTo>
                    <a:lnTo>
                      <a:pt x="512" y="291"/>
                    </a:lnTo>
                    <a:lnTo>
                      <a:pt x="513" y="290"/>
                    </a:lnTo>
                    <a:lnTo>
                      <a:pt x="513" y="289"/>
                    </a:lnTo>
                    <a:lnTo>
                      <a:pt x="514" y="288"/>
                    </a:lnTo>
                    <a:lnTo>
                      <a:pt x="514" y="287"/>
                    </a:lnTo>
                    <a:lnTo>
                      <a:pt x="515" y="286"/>
                    </a:lnTo>
                    <a:lnTo>
                      <a:pt x="516" y="285"/>
                    </a:lnTo>
                    <a:lnTo>
                      <a:pt x="516" y="284"/>
                    </a:lnTo>
                    <a:lnTo>
                      <a:pt x="517" y="282"/>
                    </a:lnTo>
                    <a:lnTo>
                      <a:pt x="518" y="281"/>
                    </a:lnTo>
                    <a:lnTo>
                      <a:pt x="520" y="281"/>
                    </a:lnTo>
                    <a:lnTo>
                      <a:pt x="520" y="280"/>
                    </a:lnTo>
                    <a:lnTo>
                      <a:pt x="521" y="279"/>
                    </a:lnTo>
                    <a:lnTo>
                      <a:pt x="522" y="278"/>
                    </a:lnTo>
                    <a:lnTo>
                      <a:pt x="522" y="277"/>
                    </a:lnTo>
                    <a:lnTo>
                      <a:pt x="523" y="276"/>
                    </a:lnTo>
                    <a:lnTo>
                      <a:pt x="524" y="276"/>
                    </a:lnTo>
                    <a:lnTo>
                      <a:pt x="524" y="274"/>
                    </a:lnTo>
                    <a:lnTo>
                      <a:pt x="525" y="273"/>
                    </a:lnTo>
                    <a:lnTo>
                      <a:pt x="525" y="272"/>
                    </a:lnTo>
                    <a:lnTo>
                      <a:pt x="525" y="271"/>
                    </a:lnTo>
                    <a:lnTo>
                      <a:pt x="526" y="270"/>
                    </a:lnTo>
                    <a:lnTo>
                      <a:pt x="526" y="269"/>
                    </a:lnTo>
                    <a:lnTo>
                      <a:pt x="526" y="268"/>
                    </a:lnTo>
                    <a:lnTo>
                      <a:pt x="526" y="267"/>
                    </a:lnTo>
                    <a:lnTo>
                      <a:pt x="525" y="265"/>
                    </a:lnTo>
                    <a:lnTo>
                      <a:pt x="524" y="264"/>
                    </a:lnTo>
                    <a:lnTo>
                      <a:pt x="523" y="264"/>
                    </a:lnTo>
                    <a:lnTo>
                      <a:pt x="523" y="263"/>
                    </a:lnTo>
                    <a:lnTo>
                      <a:pt x="522" y="262"/>
                    </a:lnTo>
                    <a:lnTo>
                      <a:pt x="521" y="262"/>
                    </a:lnTo>
                    <a:lnTo>
                      <a:pt x="520" y="261"/>
                    </a:lnTo>
                    <a:lnTo>
                      <a:pt x="518" y="261"/>
                    </a:lnTo>
                    <a:lnTo>
                      <a:pt x="517" y="260"/>
                    </a:lnTo>
                    <a:lnTo>
                      <a:pt x="516" y="260"/>
                    </a:lnTo>
                    <a:lnTo>
                      <a:pt x="515" y="260"/>
                    </a:lnTo>
                    <a:lnTo>
                      <a:pt x="514" y="260"/>
                    </a:lnTo>
                    <a:lnTo>
                      <a:pt x="513" y="260"/>
                    </a:lnTo>
                    <a:lnTo>
                      <a:pt x="512" y="260"/>
                    </a:lnTo>
                    <a:lnTo>
                      <a:pt x="511" y="260"/>
                    </a:lnTo>
                    <a:lnTo>
                      <a:pt x="509" y="260"/>
                    </a:lnTo>
                    <a:lnTo>
                      <a:pt x="508" y="260"/>
                    </a:lnTo>
                    <a:lnTo>
                      <a:pt x="507" y="260"/>
                    </a:lnTo>
                    <a:lnTo>
                      <a:pt x="505" y="259"/>
                    </a:lnTo>
                    <a:lnTo>
                      <a:pt x="503" y="259"/>
                    </a:lnTo>
                    <a:lnTo>
                      <a:pt x="498" y="257"/>
                    </a:lnTo>
                    <a:lnTo>
                      <a:pt x="496" y="257"/>
                    </a:lnTo>
                    <a:lnTo>
                      <a:pt x="494" y="256"/>
                    </a:lnTo>
                    <a:lnTo>
                      <a:pt x="491" y="256"/>
                    </a:lnTo>
                    <a:lnTo>
                      <a:pt x="488" y="255"/>
                    </a:lnTo>
                    <a:lnTo>
                      <a:pt x="486" y="255"/>
                    </a:lnTo>
                    <a:lnTo>
                      <a:pt x="483" y="254"/>
                    </a:lnTo>
                    <a:lnTo>
                      <a:pt x="480" y="254"/>
                    </a:lnTo>
                    <a:lnTo>
                      <a:pt x="478" y="254"/>
                    </a:lnTo>
                    <a:lnTo>
                      <a:pt x="475" y="254"/>
                    </a:lnTo>
                    <a:lnTo>
                      <a:pt x="471" y="253"/>
                    </a:lnTo>
                    <a:lnTo>
                      <a:pt x="469" y="253"/>
                    </a:lnTo>
                    <a:lnTo>
                      <a:pt x="465" y="252"/>
                    </a:lnTo>
                    <a:lnTo>
                      <a:pt x="463" y="252"/>
                    </a:lnTo>
                    <a:lnTo>
                      <a:pt x="461" y="251"/>
                    </a:lnTo>
                    <a:lnTo>
                      <a:pt x="457" y="251"/>
                    </a:lnTo>
                    <a:lnTo>
                      <a:pt x="455" y="251"/>
                    </a:lnTo>
                    <a:lnTo>
                      <a:pt x="453" y="249"/>
                    </a:lnTo>
                    <a:lnTo>
                      <a:pt x="450" y="249"/>
                    </a:lnTo>
                    <a:lnTo>
                      <a:pt x="447" y="249"/>
                    </a:lnTo>
                    <a:lnTo>
                      <a:pt x="445" y="249"/>
                    </a:lnTo>
                    <a:lnTo>
                      <a:pt x="441" y="249"/>
                    </a:lnTo>
                    <a:lnTo>
                      <a:pt x="441" y="247"/>
                    </a:lnTo>
                    <a:lnTo>
                      <a:pt x="441" y="245"/>
                    </a:lnTo>
                    <a:lnTo>
                      <a:pt x="441" y="243"/>
                    </a:lnTo>
                    <a:lnTo>
                      <a:pt x="441" y="240"/>
                    </a:lnTo>
                    <a:lnTo>
                      <a:pt x="441" y="238"/>
                    </a:lnTo>
                    <a:lnTo>
                      <a:pt x="441" y="235"/>
                    </a:lnTo>
                    <a:lnTo>
                      <a:pt x="441" y="232"/>
                    </a:lnTo>
                    <a:lnTo>
                      <a:pt x="441" y="230"/>
                    </a:lnTo>
                    <a:lnTo>
                      <a:pt x="441" y="227"/>
                    </a:lnTo>
                    <a:lnTo>
                      <a:pt x="441" y="226"/>
                    </a:lnTo>
                    <a:lnTo>
                      <a:pt x="441" y="222"/>
                    </a:lnTo>
                    <a:lnTo>
                      <a:pt x="442" y="221"/>
                    </a:lnTo>
                    <a:lnTo>
                      <a:pt x="442" y="218"/>
                    </a:lnTo>
                    <a:lnTo>
                      <a:pt x="442" y="215"/>
                    </a:lnTo>
                    <a:lnTo>
                      <a:pt x="442" y="213"/>
                    </a:lnTo>
                    <a:lnTo>
                      <a:pt x="442" y="210"/>
                    </a:lnTo>
                    <a:lnTo>
                      <a:pt x="442" y="208"/>
                    </a:lnTo>
                    <a:lnTo>
                      <a:pt x="445" y="205"/>
                    </a:lnTo>
                    <a:lnTo>
                      <a:pt x="445" y="203"/>
                    </a:lnTo>
                    <a:lnTo>
                      <a:pt x="445" y="201"/>
                    </a:lnTo>
                    <a:lnTo>
                      <a:pt x="446" y="198"/>
                    </a:lnTo>
                    <a:lnTo>
                      <a:pt x="446" y="195"/>
                    </a:lnTo>
                    <a:lnTo>
                      <a:pt x="447" y="194"/>
                    </a:lnTo>
                    <a:lnTo>
                      <a:pt x="447" y="191"/>
                    </a:lnTo>
                    <a:lnTo>
                      <a:pt x="448" y="188"/>
                    </a:lnTo>
                    <a:lnTo>
                      <a:pt x="448" y="187"/>
                    </a:lnTo>
                    <a:lnTo>
                      <a:pt x="449" y="185"/>
                    </a:lnTo>
                    <a:lnTo>
                      <a:pt x="449" y="183"/>
                    </a:lnTo>
                    <a:lnTo>
                      <a:pt x="450" y="180"/>
                    </a:lnTo>
                    <a:lnTo>
                      <a:pt x="452" y="178"/>
                    </a:lnTo>
                    <a:lnTo>
                      <a:pt x="452" y="177"/>
                    </a:lnTo>
                    <a:lnTo>
                      <a:pt x="453" y="175"/>
                    </a:lnTo>
                    <a:lnTo>
                      <a:pt x="454" y="172"/>
                    </a:lnTo>
                    <a:lnTo>
                      <a:pt x="455" y="171"/>
                    </a:lnTo>
                    <a:lnTo>
                      <a:pt x="455" y="169"/>
                    </a:lnTo>
                    <a:lnTo>
                      <a:pt x="456" y="167"/>
                    </a:lnTo>
                    <a:lnTo>
                      <a:pt x="457" y="164"/>
                    </a:lnTo>
                    <a:lnTo>
                      <a:pt x="457" y="162"/>
                    </a:lnTo>
                    <a:lnTo>
                      <a:pt x="458" y="161"/>
                    </a:lnTo>
                    <a:lnTo>
                      <a:pt x="459" y="159"/>
                    </a:lnTo>
                    <a:lnTo>
                      <a:pt x="459" y="157"/>
                    </a:lnTo>
                    <a:lnTo>
                      <a:pt x="461" y="155"/>
                    </a:lnTo>
                    <a:lnTo>
                      <a:pt x="461" y="153"/>
                    </a:lnTo>
                    <a:lnTo>
                      <a:pt x="461" y="151"/>
                    </a:lnTo>
                    <a:lnTo>
                      <a:pt x="462" y="149"/>
                    </a:lnTo>
                    <a:lnTo>
                      <a:pt x="462" y="146"/>
                    </a:lnTo>
                    <a:lnTo>
                      <a:pt x="462" y="144"/>
                    </a:lnTo>
                    <a:lnTo>
                      <a:pt x="462" y="143"/>
                    </a:lnTo>
                    <a:lnTo>
                      <a:pt x="462" y="140"/>
                    </a:lnTo>
                    <a:lnTo>
                      <a:pt x="462" y="138"/>
                    </a:lnTo>
                    <a:lnTo>
                      <a:pt x="462" y="135"/>
                    </a:lnTo>
                    <a:lnTo>
                      <a:pt x="462" y="134"/>
                    </a:lnTo>
                    <a:lnTo>
                      <a:pt x="462" y="130"/>
                    </a:lnTo>
                    <a:lnTo>
                      <a:pt x="462" y="128"/>
                    </a:lnTo>
                    <a:lnTo>
                      <a:pt x="462" y="126"/>
                    </a:lnTo>
                    <a:lnTo>
                      <a:pt x="462" y="123"/>
                    </a:lnTo>
                    <a:lnTo>
                      <a:pt x="462" y="120"/>
                    </a:lnTo>
                    <a:lnTo>
                      <a:pt x="462" y="118"/>
                    </a:lnTo>
                    <a:lnTo>
                      <a:pt x="462" y="116"/>
                    </a:lnTo>
                    <a:lnTo>
                      <a:pt x="461" y="113"/>
                    </a:lnTo>
                    <a:lnTo>
                      <a:pt x="461" y="111"/>
                    </a:lnTo>
                    <a:lnTo>
                      <a:pt x="461" y="108"/>
                    </a:lnTo>
                    <a:lnTo>
                      <a:pt x="461" y="107"/>
                    </a:lnTo>
                    <a:lnTo>
                      <a:pt x="461" y="103"/>
                    </a:lnTo>
                    <a:lnTo>
                      <a:pt x="459" y="101"/>
                    </a:lnTo>
                    <a:lnTo>
                      <a:pt x="459" y="99"/>
                    </a:lnTo>
                    <a:lnTo>
                      <a:pt x="459" y="95"/>
                    </a:lnTo>
                    <a:lnTo>
                      <a:pt x="458" y="94"/>
                    </a:lnTo>
                    <a:lnTo>
                      <a:pt x="458" y="91"/>
                    </a:lnTo>
                    <a:lnTo>
                      <a:pt x="457" y="89"/>
                    </a:lnTo>
                    <a:lnTo>
                      <a:pt x="457" y="86"/>
                    </a:lnTo>
                    <a:lnTo>
                      <a:pt x="456" y="84"/>
                    </a:lnTo>
                    <a:lnTo>
                      <a:pt x="455" y="78"/>
                    </a:lnTo>
                    <a:lnTo>
                      <a:pt x="454" y="75"/>
                    </a:lnTo>
                    <a:lnTo>
                      <a:pt x="452" y="70"/>
                    </a:lnTo>
                    <a:lnTo>
                      <a:pt x="449" y="67"/>
                    </a:lnTo>
                    <a:lnTo>
                      <a:pt x="447" y="62"/>
                    </a:lnTo>
                    <a:lnTo>
                      <a:pt x="445" y="58"/>
                    </a:lnTo>
                    <a:lnTo>
                      <a:pt x="441" y="54"/>
                    </a:lnTo>
                    <a:lnTo>
                      <a:pt x="438" y="51"/>
                    </a:lnTo>
                    <a:lnTo>
                      <a:pt x="436" y="47"/>
                    </a:lnTo>
                    <a:lnTo>
                      <a:pt x="432" y="43"/>
                    </a:lnTo>
                    <a:lnTo>
                      <a:pt x="429" y="40"/>
                    </a:lnTo>
                    <a:lnTo>
                      <a:pt x="425" y="35"/>
                    </a:lnTo>
                    <a:lnTo>
                      <a:pt x="423" y="32"/>
                    </a:lnTo>
                    <a:lnTo>
                      <a:pt x="420" y="30"/>
                    </a:lnTo>
                    <a:lnTo>
                      <a:pt x="416" y="25"/>
                    </a:lnTo>
                    <a:lnTo>
                      <a:pt x="412" y="23"/>
                    </a:lnTo>
                    <a:lnTo>
                      <a:pt x="408" y="19"/>
                    </a:lnTo>
                    <a:lnTo>
                      <a:pt x="405" y="16"/>
                    </a:lnTo>
                    <a:lnTo>
                      <a:pt x="402" y="13"/>
                    </a:lnTo>
                    <a:lnTo>
                      <a:pt x="399" y="10"/>
                    </a:lnTo>
                    <a:lnTo>
                      <a:pt x="396" y="8"/>
                    </a:lnTo>
                    <a:lnTo>
                      <a:pt x="394" y="5"/>
                    </a:lnTo>
                    <a:lnTo>
                      <a:pt x="390" y="2"/>
                    </a:lnTo>
                    <a:lnTo>
                      <a:pt x="388" y="0"/>
                    </a:lnTo>
                    <a:lnTo>
                      <a:pt x="385" y="1"/>
                    </a:lnTo>
                    <a:lnTo>
                      <a:pt x="384" y="2"/>
                    </a:lnTo>
                    <a:lnTo>
                      <a:pt x="381" y="2"/>
                    </a:lnTo>
                    <a:lnTo>
                      <a:pt x="380" y="2"/>
                    </a:lnTo>
                    <a:lnTo>
                      <a:pt x="378" y="3"/>
                    </a:lnTo>
                    <a:lnTo>
                      <a:pt x="376" y="5"/>
                    </a:lnTo>
                    <a:lnTo>
                      <a:pt x="374" y="5"/>
                    </a:lnTo>
                    <a:lnTo>
                      <a:pt x="372" y="6"/>
                    </a:lnTo>
                    <a:lnTo>
                      <a:pt x="371" y="7"/>
                    </a:lnTo>
                    <a:lnTo>
                      <a:pt x="369" y="7"/>
                    </a:lnTo>
                    <a:lnTo>
                      <a:pt x="368" y="8"/>
                    </a:lnTo>
                    <a:lnTo>
                      <a:pt x="365" y="8"/>
                    </a:lnTo>
                    <a:lnTo>
                      <a:pt x="363" y="8"/>
                    </a:lnTo>
                    <a:lnTo>
                      <a:pt x="362" y="9"/>
                    </a:lnTo>
                    <a:lnTo>
                      <a:pt x="360" y="10"/>
                    </a:lnTo>
                    <a:lnTo>
                      <a:pt x="359" y="11"/>
                    </a:lnTo>
                    <a:lnTo>
                      <a:pt x="355" y="11"/>
                    </a:lnTo>
                    <a:lnTo>
                      <a:pt x="354" y="13"/>
                    </a:lnTo>
                    <a:lnTo>
                      <a:pt x="352" y="13"/>
                    </a:lnTo>
                    <a:lnTo>
                      <a:pt x="350" y="14"/>
                    </a:lnTo>
                    <a:lnTo>
                      <a:pt x="348" y="16"/>
                    </a:lnTo>
                    <a:lnTo>
                      <a:pt x="346" y="17"/>
                    </a:lnTo>
                    <a:lnTo>
                      <a:pt x="345" y="18"/>
                    </a:lnTo>
                    <a:lnTo>
                      <a:pt x="343" y="19"/>
                    </a:lnTo>
                    <a:lnTo>
                      <a:pt x="343" y="20"/>
                    </a:lnTo>
                    <a:lnTo>
                      <a:pt x="342" y="20"/>
                    </a:lnTo>
                    <a:lnTo>
                      <a:pt x="342" y="22"/>
                    </a:lnTo>
                    <a:lnTo>
                      <a:pt x="340" y="23"/>
                    </a:lnTo>
                    <a:lnTo>
                      <a:pt x="340" y="24"/>
                    </a:lnTo>
                    <a:lnTo>
                      <a:pt x="339" y="25"/>
                    </a:lnTo>
                    <a:lnTo>
                      <a:pt x="339" y="26"/>
                    </a:lnTo>
                    <a:lnTo>
                      <a:pt x="339" y="28"/>
                    </a:lnTo>
                    <a:lnTo>
                      <a:pt x="338" y="30"/>
                    </a:lnTo>
                    <a:lnTo>
                      <a:pt x="338" y="31"/>
                    </a:lnTo>
                    <a:lnTo>
                      <a:pt x="338" y="33"/>
                    </a:lnTo>
                    <a:lnTo>
                      <a:pt x="337" y="35"/>
                    </a:lnTo>
                    <a:lnTo>
                      <a:pt x="337" y="37"/>
                    </a:lnTo>
                    <a:lnTo>
                      <a:pt x="336" y="40"/>
                    </a:lnTo>
                    <a:lnTo>
                      <a:pt x="336" y="41"/>
                    </a:lnTo>
                    <a:lnTo>
                      <a:pt x="336" y="42"/>
                    </a:lnTo>
                    <a:lnTo>
                      <a:pt x="335" y="44"/>
                    </a:lnTo>
                    <a:lnTo>
                      <a:pt x="335" y="45"/>
                    </a:lnTo>
                    <a:lnTo>
                      <a:pt x="334" y="47"/>
                    </a:lnTo>
                    <a:lnTo>
                      <a:pt x="334" y="48"/>
                    </a:lnTo>
                    <a:lnTo>
                      <a:pt x="333" y="50"/>
                    </a:lnTo>
                    <a:lnTo>
                      <a:pt x="333" y="51"/>
                    </a:lnTo>
                    <a:lnTo>
                      <a:pt x="331" y="51"/>
                    </a:lnTo>
                    <a:lnTo>
                      <a:pt x="331" y="52"/>
                    </a:lnTo>
                    <a:lnTo>
                      <a:pt x="330" y="53"/>
                    </a:lnTo>
                    <a:lnTo>
                      <a:pt x="330" y="54"/>
                    </a:lnTo>
                    <a:lnTo>
                      <a:pt x="328" y="56"/>
                    </a:lnTo>
                    <a:lnTo>
                      <a:pt x="328" y="57"/>
                    </a:lnTo>
                    <a:lnTo>
                      <a:pt x="327" y="57"/>
                    </a:lnTo>
                    <a:lnTo>
                      <a:pt x="326" y="58"/>
                    </a:lnTo>
                    <a:lnTo>
                      <a:pt x="326" y="59"/>
                    </a:lnTo>
                    <a:lnTo>
                      <a:pt x="325" y="60"/>
                    </a:lnTo>
                    <a:lnTo>
                      <a:pt x="323" y="61"/>
                    </a:lnTo>
                    <a:lnTo>
                      <a:pt x="323" y="62"/>
                    </a:lnTo>
                    <a:lnTo>
                      <a:pt x="322" y="62"/>
                    </a:lnTo>
                    <a:lnTo>
                      <a:pt x="321" y="64"/>
                    </a:lnTo>
                    <a:lnTo>
                      <a:pt x="320" y="65"/>
                    </a:lnTo>
                    <a:lnTo>
                      <a:pt x="319" y="66"/>
                    </a:lnTo>
                    <a:lnTo>
                      <a:pt x="318" y="67"/>
                    </a:lnTo>
                    <a:lnTo>
                      <a:pt x="317" y="68"/>
                    </a:lnTo>
                    <a:lnTo>
                      <a:pt x="316" y="74"/>
                    </a:lnTo>
                    <a:lnTo>
                      <a:pt x="314" y="78"/>
                    </a:lnTo>
                    <a:lnTo>
                      <a:pt x="313" y="82"/>
                    </a:lnTo>
                    <a:lnTo>
                      <a:pt x="313" y="84"/>
                    </a:lnTo>
                    <a:lnTo>
                      <a:pt x="312" y="87"/>
                    </a:lnTo>
                    <a:lnTo>
                      <a:pt x="312" y="90"/>
                    </a:lnTo>
                    <a:lnTo>
                      <a:pt x="311" y="91"/>
                    </a:lnTo>
                    <a:lnTo>
                      <a:pt x="311" y="92"/>
                    </a:lnTo>
                    <a:lnTo>
                      <a:pt x="311" y="93"/>
                    </a:lnTo>
                    <a:lnTo>
                      <a:pt x="310" y="93"/>
                    </a:lnTo>
                    <a:lnTo>
                      <a:pt x="309" y="93"/>
                    </a:lnTo>
                    <a:lnTo>
                      <a:pt x="309" y="94"/>
                    </a:lnTo>
                    <a:lnTo>
                      <a:pt x="308" y="94"/>
                    </a:lnTo>
                    <a:lnTo>
                      <a:pt x="306" y="95"/>
                    </a:lnTo>
                    <a:lnTo>
                      <a:pt x="305" y="95"/>
                    </a:lnTo>
                    <a:lnTo>
                      <a:pt x="304" y="98"/>
                    </a:lnTo>
                    <a:lnTo>
                      <a:pt x="302" y="100"/>
                    </a:lnTo>
                    <a:lnTo>
                      <a:pt x="300" y="102"/>
                    </a:lnTo>
                    <a:lnTo>
                      <a:pt x="297" y="107"/>
                    </a:lnTo>
                    <a:lnTo>
                      <a:pt x="294" y="111"/>
                    </a:lnTo>
                    <a:lnTo>
                      <a:pt x="292" y="116"/>
                    </a:lnTo>
                    <a:lnTo>
                      <a:pt x="291" y="117"/>
                    </a:lnTo>
                    <a:lnTo>
                      <a:pt x="291" y="119"/>
                    </a:lnTo>
                    <a:lnTo>
                      <a:pt x="289" y="123"/>
                    </a:lnTo>
                    <a:lnTo>
                      <a:pt x="289" y="124"/>
                    </a:lnTo>
                    <a:lnTo>
                      <a:pt x="288" y="127"/>
                    </a:lnTo>
                    <a:lnTo>
                      <a:pt x="288" y="129"/>
                    </a:lnTo>
                    <a:lnTo>
                      <a:pt x="287" y="132"/>
                    </a:lnTo>
                    <a:lnTo>
                      <a:pt x="287" y="134"/>
                    </a:lnTo>
                    <a:lnTo>
                      <a:pt x="287" y="137"/>
                    </a:lnTo>
                    <a:lnTo>
                      <a:pt x="286" y="140"/>
                    </a:lnTo>
                    <a:lnTo>
                      <a:pt x="286" y="142"/>
                    </a:lnTo>
                    <a:lnTo>
                      <a:pt x="285" y="144"/>
                    </a:lnTo>
                    <a:lnTo>
                      <a:pt x="285" y="146"/>
                    </a:lnTo>
                    <a:lnTo>
                      <a:pt x="284" y="150"/>
                    </a:lnTo>
                    <a:lnTo>
                      <a:pt x="283" y="151"/>
                    </a:lnTo>
                    <a:lnTo>
                      <a:pt x="283" y="154"/>
                    </a:lnTo>
                    <a:lnTo>
                      <a:pt x="281" y="155"/>
                    </a:lnTo>
                    <a:lnTo>
                      <a:pt x="280" y="158"/>
                    </a:lnTo>
                    <a:lnTo>
                      <a:pt x="279" y="160"/>
                    </a:lnTo>
                    <a:lnTo>
                      <a:pt x="278" y="161"/>
                    </a:lnTo>
                    <a:lnTo>
                      <a:pt x="277" y="163"/>
                    </a:lnTo>
                    <a:lnTo>
                      <a:pt x="276" y="164"/>
                    </a:lnTo>
                    <a:lnTo>
                      <a:pt x="274" y="167"/>
                    </a:lnTo>
                    <a:lnTo>
                      <a:pt x="272" y="167"/>
                    </a:lnTo>
                    <a:lnTo>
                      <a:pt x="269" y="168"/>
                    </a:lnTo>
                    <a:lnTo>
                      <a:pt x="267" y="169"/>
                    </a:lnTo>
                    <a:lnTo>
                      <a:pt x="264" y="170"/>
                    </a:lnTo>
                    <a:lnTo>
                      <a:pt x="262" y="172"/>
                    </a:lnTo>
                    <a:lnTo>
                      <a:pt x="260" y="172"/>
                    </a:lnTo>
                    <a:lnTo>
                      <a:pt x="259" y="174"/>
                    </a:lnTo>
                    <a:lnTo>
                      <a:pt x="257" y="176"/>
                    </a:lnTo>
                    <a:lnTo>
                      <a:pt x="254" y="177"/>
                    </a:lnTo>
                    <a:lnTo>
                      <a:pt x="252" y="178"/>
                    </a:lnTo>
                    <a:lnTo>
                      <a:pt x="251" y="179"/>
                    </a:lnTo>
                    <a:lnTo>
                      <a:pt x="249" y="181"/>
                    </a:lnTo>
                    <a:lnTo>
                      <a:pt x="247" y="183"/>
                    </a:lnTo>
                    <a:lnTo>
                      <a:pt x="245" y="184"/>
                    </a:lnTo>
                    <a:lnTo>
                      <a:pt x="242" y="186"/>
                    </a:lnTo>
                    <a:lnTo>
                      <a:pt x="241" y="187"/>
                    </a:lnTo>
                    <a:lnTo>
                      <a:pt x="238" y="188"/>
                    </a:lnTo>
                    <a:lnTo>
                      <a:pt x="236" y="189"/>
                    </a:lnTo>
                    <a:lnTo>
                      <a:pt x="235" y="192"/>
                    </a:lnTo>
                    <a:lnTo>
                      <a:pt x="233" y="193"/>
                    </a:lnTo>
                    <a:lnTo>
                      <a:pt x="230" y="194"/>
                    </a:lnTo>
                    <a:lnTo>
                      <a:pt x="228" y="195"/>
                    </a:lnTo>
                    <a:lnTo>
                      <a:pt x="226" y="196"/>
                    </a:lnTo>
                    <a:lnTo>
                      <a:pt x="224" y="197"/>
                    </a:lnTo>
                    <a:lnTo>
                      <a:pt x="221" y="198"/>
                    </a:lnTo>
                    <a:lnTo>
                      <a:pt x="218" y="203"/>
                    </a:lnTo>
                    <a:lnTo>
                      <a:pt x="216" y="208"/>
                    </a:lnTo>
                    <a:lnTo>
                      <a:pt x="211" y="211"/>
                    </a:lnTo>
                    <a:lnTo>
                      <a:pt x="208" y="215"/>
                    </a:lnTo>
                    <a:lnTo>
                      <a:pt x="204" y="220"/>
                    </a:lnTo>
                    <a:lnTo>
                      <a:pt x="202" y="225"/>
                    </a:lnTo>
                    <a:lnTo>
                      <a:pt x="199" y="228"/>
                    </a:lnTo>
                    <a:lnTo>
                      <a:pt x="195" y="232"/>
                    </a:lnTo>
                    <a:lnTo>
                      <a:pt x="192" y="236"/>
                    </a:lnTo>
                    <a:lnTo>
                      <a:pt x="189" y="239"/>
                    </a:lnTo>
                    <a:lnTo>
                      <a:pt x="184" y="243"/>
                    </a:lnTo>
                    <a:lnTo>
                      <a:pt x="182" y="247"/>
                    </a:lnTo>
                    <a:lnTo>
                      <a:pt x="178" y="251"/>
                    </a:lnTo>
                    <a:lnTo>
                      <a:pt x="175" y="254"/>
                    </a:lnTo>
                    <a:lnTo>
                      <a:pt x="172" y="259"/>
                    </a:lnTo>
                    <a:lnTo>
                      <a:pt x="168" y="262"/>
                    </a:lnTo>
                    <a:lnTo>
                      <a:pt x="165" y="265"/>
                    </a:lnTo>
                    <a:lnTo>
                      <a:pt x="161" y="269"/>
                    </a:lnTo>
                    <a:lnTo>
                      <a:pt x="159" y="272"/>
                    </a:lnTo>
                    <a:lnTo>
                      <a:pt x="155" y="276"/>
                    </a:lnTo>
                    <a:lnTo>
                      <a:pt x="151" y="279"/>
                    </a:lnTo>
                    <a:lnTo>
                      <a:pt x="148" y="282"/>
                    </a:lnTo>
                    <a:lnTo>
                      <a:pt x="145" y="286"/>
                    </a:lnTo>
                    <a:lnTo>
                      <a:pt x="142" y="289"/>
                    </a:lnTo>
                    <a:lnTo>
                      <a:pt x="141" y="290"/>
                    </a:lnTo>
                    <a:lnTo>
                      <a:pt x="140" y="291"/>
                    </a:lnTo>
                    <a:lnTo>
                      <a:pt x="138" y="291"/>
                    </a:lnTo>
                    <a:lnTo>
                      <a:pt x="136" y="293"/>
                    </a:lnTo>
                    <a:lnTo>
                      <a:pt x="135" y="293"/>
                    </a:lnTo>
                    <a:lnTo>
                      <a:pt x="134" y="293"/>
                    </a:lnTo>
                    <a:lnTo>
                      <a:pt x="133" y="293"/>
                    </a:lnTo>
                    <a:lnTo>
                      <a:pt x="132" y="294"/>
                    </a:lnTo>
                    <a:lnTo>
                      <a:pt x="131" y="294"/>
                    </a:lnTo>
                    <a:lnTo>
                      <a:pt x="130" y="294"/>
                    </a:lnTo>
                    <a:lnTo>
                      <a:pt x="127" y="294"/>
                    </a:lnTo>
                    <a:lnTo>
                      <a:pt x="126" y="295"/>
                    </a:lnTo>
                    <a:lnTo>
                      <a:pt x="124" y="295"/>
                    </a:lnTo>
                    <a:lnTo>
                      <a:pt x="123" y="295"/>
                    </a:lnTo>
                    <a:lnTo>
                      <a:pt x="122" y="295"/>
                    </a:lnTo>
                    <a:lnTo>
                      <a:pt x="120" y="295"/>
                    </a:lnTo>
                    <a:lnTo>
                      <a:pt x="119" y="295"/>
                    </a:lnTo>
                    <a:lnTo>
                      <a:pt x="118" y="295"/>
                    </a:lnTo>
                    <a:lnTo>
                      <a:pt x="117" y="295"/>
                    </a:lnTo>
                    <a:lnTo>
                      <a:pt x="116" y="296"/>
                    </a:lnTo>
                    <a:lnTo>
                      <a:pt x="115" y="296"/>
                    </a:lnTo>
                    <a:lnTo>
                      <a:pt x="113" y="296"/>
                    </a:lnTo>
                    <a:lnTo>
                      <a:pt x="111" y="297"/>
                    </a:lnTo>
                    <a:lnTo>
                      <a:pt x="110" y="297"/>
                    </a:lnTo>
                    <a:lnTo>
                      <a:pt x="108" y="298"/>
                    </a:lnTo>
                    <a:lnTo>
                      <a:pt x="107" y="298"/>
                    </a:lnTo>
                    <a:lnTo>
                      <a:pt x="105" y="301"/>
                    </a:lnTo>
                    <a:lnTo>
                      <a:pt x="102" y="302"/>
                    </a:lnTo>
                    <a:lnTo>
                      <a:pt x="100" y="303"/>
                    </a:lnTo>
                    <a:lnTo>
                      <a:pt x="97" y="304"/>
                    </a:lnTo>
                    <a:lnTo>
                      <a:pt x="94" y="305"/>
                    </a:lnTo>
                    <a:lnTo>
                      <a:pt x="92" y="306"/>
                    </a:lnTo>
                    <a:lnTo>
                      <a:pt x="90" y="307"/>
                    </a:lnTo>
                    <a:lnTo>
                      <a:pt x="88" y="308"/>
                    </a:lnTo>
                    <a:lnTo>
                      <a:pt x="85" y="310"/>
                    </a:lnTo>
                    <a:lnTo>
                      <a:pt x="83" y="312"/>
                    </a:lnTo>
                    <a:lnTo>
                      <a:pt x="81" y="313"/>
                    </a:lnTo>
                    <a:lnTo>
                      <a:pt x="77" y="314"/>
                    </a:lnTo>
                    <a:lnTo>
                      <a:pt x="75" y="315"/>
                    </a:lnTo>
                    <a:lnTo>
                      <a:pt x="73" y="316"/>
                    </a:lnTo>
                    <a:lnTo>
                      <a:pt x="69" y="319"/>
                    </a:lnTo>
                    <a:lnTo>
                      <a:pt x="67" y="320"/>
                    </a:lnTo>
                    <a:lnTo>
                      <a:pt x="66" y="321"/>
                    </a:lnTo>
                    <a:lnTo>
                      <a:pt x="64" y="323"/>
                    </a:lnTo>
                    <a:lnTo>
                      <a:pt x="62" y="324"/>
                    </a:lnTo>
                    <a:lnTo>
                      <a:pt x="59" y="325"/>
                    </a:lnTo>
                    <a:lnTo>
                      <a:pt x="58" y="327"/>
                    </a:lnTo>
                    <a:lnTo>
                      <a:pt x="56" y="329"/>
                    </a:lnTo>
                    <a:lnTo>
                      <a:pt x="55" y="330"/>
                    </a:lnTo>
                    <a:lnTo>
                      <a:pt x="55" y="331"/>
                    </a:lnTo>
                    <a:lnTo>
                      <a:pt x="54" y="332"/>
                    </a:lnTo>
                    <a:lnTo>
                      <a:pt x="52" y="333"/>
                    </a:lnTo>
                    <a:lnTo>
                      <a:pt x="52" y="335"/>
                    </a:lnTo>
                    <a:lnTo>
                      <a:pt x="51" y="336"/>
                    </a:lnTo>
                    <a:lnTo>
                      <a:pt x="50" y="337"/>
                    </a:lnTo>
                    <a:lnTo>
                      <a:pt x="49" y="338"/>
                    </a:lnTo>
                    <a:lnTo>
                      <a:pt x="48" y="339"/>
                    </a:lnTo>
                    <a:lnTo>
                      <a:pt x="48" y="340"/>
                    </a:lnTo>
                    <a:lnTo>
                      <a:pt x="47" y="341"/>
                    </a:lnTo>
                    <a:lnTo>
                      <a:pt x="46" y="342"/>
                    </a:lnTo>
                    <a:lnTo>
                      <a:pt x="45" y="344"/>
                    </a:lnTo>
                    <a:lnTo>
                      <a:pt x="45" y="346"/>
                    </a:lnTo>
                    <a:lnTo>
                      <a:pt x="43" y="347"/>
                    </a:lnTo>
                    <a:lnTo>
                      <a:pt x="41" y="347"/>
                    </a:lnTo>
                    <a:lnTo>
                      <a:pt x="40" y="349"/>
                    </a:lnTo>
                    <a:lnTo>
                      <a:pt x="40" y="350"/>
                    </a:lnTo>
                    <a:lnTo>
                      <a:pt x="39" y="352"/>
                    </a:lnTo>
                    <a:lnTo>
                      <a:pt x="38" y="353"/>
                    </a:lnTo>
                    <a:lnTo>
                      <a:pt x="37" y="355"/>
                    </a:lnTo>
                    <a:lnTo>
                      <a:pt x="37" y="356"/>
                    </a:lnTo>
                    <a:lnTo>
                      <a:pt x="35" y="357"/>
                    </a:lnTo>
                    <a:lnTo>
                      <a:pt x="31" y="359"/>
                    </a:lnTo>
                    <a:lnTo>
                      <a:pt x="28" y="363"/>
                    </a:lnTo>
                    <a:lnTo>
                      <a:pt x="24" y="364"/>
                    </a:lnTo>
                    <a:lnTo>
                      <a:pt x="21" y="365"/>
                    </a:lnTo>
                    <a:lnTo>
                      <a:pt x="18" y="366"/>
                    </a:lnTo>
                    <a:lnTo>
                      <a:pt x="17" y="366"/>
                    </a:lnTo>
                    <a:lnTo>
                      <a:pt x="16" y="366"/>
                    </a:lnTo>
                    <a:lnTo>
                      <a:pt x="15" y="366"/>
                    </a:lnTo>
                    <a:lnTo>
                      <a:pt x="14" y="366"/>
                    </a:lnTo>
                    <a:lnTo>
                      <a:pt x="14" y="365"/>
                    </a:lnTo>
                    <a:lnTo>
                      <a:pt x="12" y="364"/>
                    </a:lnTo>
                    <a:lnTo>
                      <a:pt x="12" y="363"/>
                    </a:lnTo>
                    <a:lnTo>
                      <a:pt x="11" y="364"/>
                    </a:lnTo>
                    <a:lnTo>
                      <a:pt x="9" y="365"/>
                    </a:lnTo>
                    <a:lnTo>
                      <a:pt x="8" y="367"/>
                    </a:lnTo>
                    <a:lnTo>
                      <a:pt x="7" y="370"/>
                    </a:lnTo>
                    <a:lnTo>
                      <a:pt x="5" y="372"/>
                    </a:lnTo>
                    <a:lnTo>
                      <a:pt x="3" y="375"/>
                    </a:lnTo>
                    <a:lnTo>
                      <a:pt x="0" y="38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9" name="Freeform 127"/>
              <p:cNvSpPr>
                <a:spLocks/>
              </p:cNvSpPr>
              <p:nvPr/>
            </p:nvSpPr>
            <p:spPr bwMode="auto">
              <a:xfrm>
                <a:off x="3561" y="1377"/>
                <a:ext cx="78" cy="110"/>
              </a:xfrm>
              <a:custGeom>
                <a:avLst/>
                <a:gdLst>
                  <a:gd name="T0" fmla="*/ 0 w 389"/>
                  <a:gd name="T1" fmla="*/ 0 h 550"/>
                  <a:gd name="T2" fmla="*/ 0 w 389"/>
                  <a:gd name="T3" fmla="*/ 0 h 550"/>
                  <a:gd name="T4" fmla="*/ 0 w 389"/>
                  <a:gd name="T5" fmla="*/ 0 h 550"/>
                  <a:gd name="T6" fmla="*/ 0 w 389"/>
                  <a:gd name="T7" fmla="*/ 0 h 550"/>
                  <a:gd name="T8" fmla="*/ 0 w 389"/>
                  <a:gd name="T9" fmla="*/ 0 h 550"/>
                  <a:gd name="T10" fmla="*/ 0 w 389"/>
                  <a:gd name="T11" fmla="*/ 0 h 550"/>
                  <a:gd name="T12" fmla="*/ 0 w 389"/>
                  <a:gd name="T13" fmla="*/ 0 h 550"/>
                  <a:gd name="T14" fmla="*/ 0 w 389"/>
                  <a:gd name="T15" fmla="*/ 0 h 550"/>
                  <a:gd name="T16" fmla="*/ 0 w 389"/>
                  <a:gd name="T17" fmla="*/ 0 h 550"/>
                  <a:gd name="T18" fmla="*/ 0 w 389"/>
                  <a:gd name="T19" fmla="*/ 0 h 550"/>
                  <a:gd name="T20" fmla="*/ 0 w 389"/>
                  <a:gd name="T21" fmla="*/ 0 h 550"/>
                  <a:gd name="T22" fmla="*/ 0 w 389"/>
                  <a:gd name="T23" fmla="*/ 0 h 550"/>
                  <a:gd name="T24" fmla="*/ 0 w 389"/>
                  <a:gd name="T25" fmla="*/ 0 h 550"/>
                  <a:gd name="T26" fmla="*/ 0 w 389"/>
                  <a:gd name="T27" fmla="*/ 0 h 550"/>
                  <a:gd name="T28" fmla="*/ 0 w 389"/>
                  <a:gd name="T29" fmla="*/ 0 h 550"/>
                  <a:gd name="T30" fmla="*/ 0 w 389"/>
                  <a:gd name="T31" fmla="*/ 0 h 550"/>
                  <a:gd name="T32" fmla="*/ 0 w 389"/>
                  <a:gd name="T33" fmla="*/ 0 h 550"/>
                  <a:gd name="T34" fmla="*/ 0 w 389"/>
                  <a:gd name="T35" fmla="*/ 0 h 550"/>
                  <a:gd name="T36" fmla="*/ 0 w 389"/>
                  <a:gd name="T37" fmla="*/ 0 h 550"/>
                  <a:gd name="T38" fmla="*/ 0 w 389"/>
                  <a:gd name="T39" fmla="*/ 0 h 550"/>
                  <a:gd name="T40" fmla="*/ 0 w 389"/>
                  <a:gd name="T41" fmla="*/ 0 h 550"/>
                  <a:gd name="T42" fmla="*/ 0 w 389"/>
                  <a:gd name="T43" fmla="*/ 0 h 550"/>
                  <a:gd name="T44" fmla="*/ 0 w 389"/>
                  <a:gd name="T45" fmla="*/ 0 h 550"/>
                  <a:gd name="T46" fmla="*/ 0 w 389"/>
                  <a:gd name="T47" fmla="*/ 0 h 550"/>
                  <a:gd name="T48" fmla="*/ 0 w 389"/>
                  <a:gd name="T49" fmla="*/ 0 h 550"/>
                  <a:gd name="T50" fmla="*/ 0 w 389"/>
                  <a:gd name="T51" fmla="*/ 0 h 550"/>
                  <a:gd name="T52" fmla="*/ 0 w 389"/>
                  <a:gd name="T53" fmla="*/ 0 h 550"/>
                  <a:gd name="T54" fmla="*/ 0 w 389"/>
                  <a:gd name="T55" fmla="*/ 0 h 550"/>
                  <a:gd name="T56" fmla="*/ 0 w 389"/>
                  <a:gd name="T57" fmla="*/ 0 h 550"/>
                  <a:gd name="T58" fmla="*/ 0 w 389"/>
                  <a:gd name="T59" fmla="*/ 0 h 550"/>
                  <a:gd name="T60" fmla="*/ 0 w 389"/>
                  <a:gd name="T61" fmla="*/ 0 h 550"/>
                  <a:gd name="T62" fmla="*/ 0 w 389"/>
                  <a:gd name="T63" fmla="*/ 0 h 550"/>
                  <a:gd name="T64" fmla="*/ 0 w 389"/>
                  <a:gd name="T65" fmla="*/ 0 h 550"/>
                  <a:gd name="T66" fmla="*/ 0 w 389"/>
                  <a:gd name="T67" fmla="*/ 0 h 550"/>
                  <a:gd name="T68" fmla="*/ 0 w 389"/>
                  <a:gd name="T69" fmla="*/ 0 h 550"/>
                  <a:gd name="T70" fmla="*/ 0 w 389"/>
                  <a:gd name="T71" fmla="*/ 0 h 550"/>
                  <a:gd name="T72" fmla="*/ 0 w 389"/>
                  <a:gd name="T73" fmla="*/ 0 h 550"/>
                  <a:gd name="T74" fmla="*/ 0 w 389"/>
                  <a:gd name="T75" fmla="*/ 0 h 550"/>
                  <a:gd name="T76" fmla="*/ 0 w 389"/>
                  <a:gd name="T77" fmla="*/ 0 h 550"/>
                  <a:gd name="T78" fmla="*/ 0 w 389"/>
                  <a:gd name="T79" fmla="*/ 0 h 550"/>
                  <a:gd name="T80" fmla="*/ 0 w 389"/>
                  <a:gd name="T81" fmla="*/ 0 h 550"/>
                  <a:gd name="T82" fmla="*/ 0 w 389"/>
                  <a:gd name="T83" fmla="*/ 0 h 550"/>
                  <a:gd name="T84" fmla="*/ 0 w 389"/>
                  <a:gd name="T85" fmla="*/ 0 h 550"/>
                  <a:gd name="T86" fmla="*/ 0 w 389"/>
                  <a:gd name="T87" fmla="*/ 0 h 550"/>
                  <a:gd name="T88" fmla="*/ 0 w 389"/>
                  <a:gd name="T89" fmla="*/ 0 h 550"/>
                  <a:gd name="T90" fmla="*/ 0 w 389"/>
                  <a:gd name="T91" fmla="*/ 0 h 550"/>
                  <a:gd name="T92" fmla="*/ 0 w 389"/>
                  <a:gd name="T93" fmla="*/ 0 h 550"/>
                  <a:gd name="T94" fmla="*/ 0 w 389"/>
                  <a:gd name="T95" fmla="*/ 0 h 550"/>
                  <a:gd name="T96" fmla="*/ 0 w 389"/>
                  <a:gd name="T97" fmla="*/ 0 h 550"/>
                  <a:gd name="T98" fmla="*/ 0 w 389"/>
                  <a:gd name="T99" fmla="*/ 0 h 550"/>
                  <a:gd name="T100" fmla="*/ 0 w 389"/>
                  <a:gd name="T101" fmla="*/ 0 h 550"/>
                  <a:gd name="T102" fmla="*/ 0 w 389"/>
                  <a:gd name="T103" fmla="*/ 0 h 550"/>
                  <a:gd name="T104" fmla="*/ 0 w 389"/>
                  <a:gd name="T105" fmla="*/ 0 h 550"/>
                  <a:gd name="T106" fmla="*/ 0 w 389"/>
                  <a:gd name="T107" fmla="*/ 0 h 550"/>
                  <a:gd name="T108" fmla="*/ 0 w 389"/>
                  <a:gd name="T109" fmla="*/ 0 h 550"/>
                  <a:gd name="T110" fmla="*/ 0 w 389"/>
                  <a:gd name="T111" fmla="*/ 0 h 55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389" h="550">
                    <a:moveTo>
                      <a:pt x="389" y="550"/>
                    </a:moveTo>
                    <a:lnTo>
                      <a:pt x="389" y="550"/>
                    </a:lnTo>
                    <a:lnTo>
                      <a:pt x="387" y="543"/>
                    </a:lnTo>
                    <a:lnTo>
                      <a:pt x="386" y="536"/>
                    </a:lnTo>
                    <a:lnTo>
                      <a:pt x="385" y="528"/>
                    </a:lnTo>
                    <a:lnTo>
                      <a:pt x="382" y="522"/>
                    </a:lnTo>
                    <a:lnTo>
                      <a:pt x="381" y="515"/>
                    </a:lnTo>
                    <a:lnTo>
                      <a:pt x="380" y="507"/>
                    </a:lnTo>
                    <a:lnTo>
                      <a:pt x="379" y="499"/>
                    </a:lnTo>
                    <a:lnTo>
                      <a:pt x="379" y="493"/>
                    </a:lnTo>
                    <a:lnTo>
                      <a:pt x="378" y="485"/>
                    </a:lnTo>
                    <a:lnTo>
                      <a:pt x="377" y="477"/>
                    </a:lnTo>
                    <a:lnTo>
                      <a:pt x="376" y="471"/>
                    </a:lnTo>
                    <a:lnTo>
                      <a:pt x="376" y="463"/>
                    </a:lnTo>
                    <a:lnTo>
                      <a:pt x="374" y="455"/>
                    </a:lnTo>
                    <a:lnTo>
                      <a:pt x="374" y="447"/>
                    </a:lnTo>
                    <a:lnTo>
                      <a:pt x="373" y="439"/>
                    </a:lnTo>
                    <a:lnTo>
                      <a:pt x="372" y="432"/>
                    </a:lnTo>
                    <a:lnTo>
                      <a:pt x="372" y="424"/>
                    </a:lnTo>
                    <a:lnTo>
                      <a:pt x="371" y="416"/>
                    </a:lnTo>
                    <a:lnTo>
                      <a:pt x="371" y="409"/>
                    </a:lnTo>
                    <a:lnTo>
                      <a:pt x="370" y="401"/>
                    </a:lnTo>
                    <a:lnTo>
                      <a:pt x="369" y="395"/>
                    </a:lnTo>
                    <a:lnTo>
                      <a:pt x="369" y="387"/>
                    </a:lnTo>
                    <a:lnTo>
                      <a:pt x="368" y="379"/>
                    </a:lnTo>
                    <a:lnTo>
                      <a:pt x="367" y="372"/>
                    </a:lnTo>
                    <a:lnTo>
                      <a:pt x="367" y="367"/>
                    </a:lnTo>
                    <a:lnTo>
                      <a:pt x="367" y="362"/>
                    </a:lnTo>
                    <a:lnTo>
                      <a:pt x="367" y="356"/>
                    </a:lnTo>
                    <a:lnTo>
                      <a:pt x="367" y="352"/>
                    </a:lnTo>
                    <a:lnTo>
                      <a:pt x="367" y="346"/>
                    </a:lnTo>
                    <a:lnTo>
                      <a:pt x="367" y="341"/>
                    </a:lnTo>
                    <a:lnTo>
                      <a:pt x="367" y="337"/>
                    </a:lnTo>
                    <a:lnTo>
                      <a:pt x="367" y="331"/>
                    </a:lnTo>
                    <a:lnTo>
                      <a:pt x="367" y="327"/>
                    </a:lnTo>
                    <a:lnTo>
                      <a:pt x="367" y="322"/>
                    </a:lnTo>
                    <a:lnTo>
                      <a:pt x="367" y="318"/>
                    </a:lnTo>
                    <a:lnTo>
                      <a:pt x="367" y="312"/>
                    </a:lnTo>
                    <a:lnTo>
                      <a:pt x="365" y="307"/>
                    </a:lnTo>
                    <a:lnTo>
                      <a:pt x="365" y="302"/>
                    </a:lnTo>
                    <a:lnTo>
                      <a:pt x="365" y="297"/>
                    </a:lnTo>
                    <a:lnTo>
                      <a:pt x="365" y="293"/>
                    </a:lnTo>
                    <a:lnTo>
                      <a:pt x="365" y="288"/>
                    </a:lnTo>
                    <a:lnTo>
                      <a:pt x="363" y="283"/>
                    </a:lnTo>
                    <a:lnTo>
                      <a:pt x="363" y="279"/>
                    </a:lnTo>
                    <a:lnTo>
                      <a:pt x="363" y="274"/>
                    </a:lnTo>
                    <a:lnTo>
                      <a:pt x="362" y="269"/>
                    </a:lnTo>
                    <a:lnTo>
                      <a:pt x="362" y="265"/>
                    </a:lnTo>
                    <a:lnTo>
                      <a:pt x="361" y="261"/>
                    </a:lnTo>
                    <a:lnTo>
                      <a:pt x="361" y="256"/>
                    </a:lnTo>
                    <a:lnTo>
                      <a:pt x="360" y="252"/>
                    </a:lnTo>
                    <a:lnTo>
                      <a:pt x="359" y="247"/>
                    </a:lnTo>
                    <a:lnTo>
                      <a:pt x="357" y="243"/>
                    </a:lnTo>
                    <a:lnTo>
                      <a:pt x="356" y="238"/>
                    </a:lnTo>
                    <a:lnTo>
                      <a:pt x="355" y="234"/>
                    </a:lnTo>
                    <a:lnTo>
                      <a:pt x="354" y="230"/>
                    </a:lnTo>
                    <a:lnTo>
                      <a:pt x="352" y="225"/>
                    </a:lnTo>
                    <a:lnTo>
                      <a:pt x="350" y="221"/>
                    </a:lnTo>
                    <a:lnTo>
                      <a:pt x="348" y="217"/>
                    </a:lnTo>
                    <a:lnTo>
                      <a:pt x="346" y="213"/>
                    </a:lnTo>
                    <a:lnTo>
                      <a:pt x="344" y="209"/>
                    </a:lnTo>
                    <a:lnTo>
                      <a:pt x="342" y="204"/>
                    </a:lnTo>
                    <a:lnTo>
                      <a:pt x="339" y="201"/>
                    </a:lnTo>
                    <a:lnTo>
                      <a:pt x="337" y="197"/>
                    </a:lnTo>
                    <a:lnTo>
                      <a:pt x="334" y="193"/>
                    </a:lnTo>
                    <a:lnTo>
                      <a:pt x="331" y="189"/>
                    </a:lnTo>
                    <a:lnTo>
                      <a:pt x="328" y="186"/>
                    </a:lnTo>
                    <a:lnTo>
                      <a:pt x="326" y="183"/>
                    </a:lnTo>
                    <a:lnTo>
                      <a:pt x="323" y="179"/>
                    </a:lnTo>
                    <a:lnTo>
                      <a:pt x="321" y="176"/>
                    </a:lnTo>
                    <a:lnTo>
                      <a:pt x="319" y="174"/>
                    </a:lnTo>
                    <a:lnTo>
                      <a:pt x="316" y="170"/>
                    </a:lnTo>
                    <a:lnTo>
                      <a:pt x="313" y="168"/>
                    </a:lnTo>
                    <a:lnTo>
                      <a:pt x="311" y="164"/>
                    </a:lnTo>
                    <a:lnTo>
                      <a:pt x="309" y="159"/>
                    </a:lnTo>
                    <a:lnTo>
                      <a:pt x="305" y="153"/>
                    </a:lnTo>
                    <a:lnTo>
                      <a:pt x="303" y="149"/>
                    </a:lnTo>
                    <a:lnTo>
                      <a:pt x="302" y="145"/>
                    </a:lnTo>
                    <a:lnTo>
                      <a:pt x="302" y="143"/>
                    </a:lnTo>
                    <a:lnTo>
                      <a:pt x="301" y="141"/>
                    </a:lnTo>
                    <a:lnTo>
                      <a:pt x="301" y="140"/>
                    </a:lnTo>
                    <a:lnTo>
                      <a:pt x="300" y="138"/>
                    </a:lnTo>
                    <a:lnTo>
                      <a:pt x="301" y="138"/>
                    </a:lnTo>
                    <a:lnTo>
                      <a:pt x="301" y="140"/>
                    </a:lnTo>
                    <a:lnTo>
                      <a:pt x="301" y="141"/>
                    </a:lnTo>
                    <a:lnTo>
                      <a:pt x="301" y="142"/>
                    </a:lnTo>
                    <a:lnTo>
                      <a:pt x="301" y="143"/>
                    </a:lnTo>
                    <a:lnTo>
                      <a:pt x="300" y="143"/>
                    </a:lnTo>
                    <a:lnTo>
                      <a:pt x="299" y="143"/>
                    </a:lnTo>
                    <a:lnTo>
                      <a:pt x="297" y="143"/>
                    </a:lnTo>
                    <a:lnTo>
                      <a:pt x="295" y="142"/>
                    </a:lnTo>
                    <a:lnTo>
                      <a:pt x="293" y="140"/>
                    </a:lnTo>
                    <a:lnTo>
                      <a:pt x="291" y="137"/>
                    </a:lnTo>
                    <a:lnTo>
                      <a:pt x="287" y="133"/>
                    </a:lnTo>
                    <a:lnTo>
                      <a:pt x="285" y="130"/>
                    </a:lnTo>
                    <a:lnTo>
                      <a:pt x="281" y="126"/>
                    </a:lnTo>
                    <a:lnTo>
                      <a:pt x="279" y="124"/>
                    </a:lnTo>
                    <a:lnTo>
                      <a:pt x="277" y="120"/>
                    </a:lnTo>
                    <a:lnTo>
                      <a:pt x="275" y="118"/>
                    </a:lnTo>
                    <a:lnTo>
                      <a:pt x="274" y="115"/>
                    </a:lnTo>
                    <a:lnTo>
                      <a:pt x="271" y="112"/>
                    </a:lnTo>
                    <a:lnTo>
                      <a:pt x="270" y="110"/>
                    </a:lnTo>
                    <a:lnTo>
                      <a:pt x="269" y="107"/>
                    </a:lnTo>
                    <a:lnTo>
                      <a:pt x="268" y="104"/>
                    </a:lnTo>
                    <a:lnTo>
                      <a:pt x="267" y="102"/>
                    </a:lnTo>
                    <a:lnTo>
                      <a:pt x="267" y="99"/>
                    </a:lnTo>
                    <a:lnTo>
                      <a:pt x="266" y="96"/>
                    </a:lnTo>
                    <a:lnTo>
                      <a:pt x="264" y="94"/>
                    </a:lnTo>
                    <a:lnTo>
                      <a:pt x="262" y="92"/>
                    </a:lnTo>
                    <a:lnTo>
                      <a:pt x="261" y="90"/>
                    </a:lnTo>
                    <a:lnTo>
                      <a:pt x="260" y="87"/>
                    </a:lnTo>
                    <a:lnTo>
                      <a:pt x="259" y="85"/>
                    </a:lnTo>
                    <a:lnTo>
                      <a:pt x="257" y="83"/>
                    </a:lnTo>
                    <a:lnTo>
                      <a:pt x="254" y="81"/>
                    </a:lnTo>
                    <a:lnTo>
                      <a:pt x="252" y="78"/>
                    </a:lnTo>
                    <a:lnTo>
                      <a:pt x="250" y="77"/>
                    </a:lnTo>
                    <a:lnTo>
                      <a:pt x="245" y="74"/>
                    </a:lnTo>
                    <a:lnTo>
                      <a:pt x="242" y="71"/>
                    </a:lnTo>
                    <a:lnTo>
                      <a:pt x="240" y="69"/>
                    </a:lnTo>
                    <a:lnTo>
                      <a:pt x="237" y="66"/>
                    </a:lnTo>
                    <a:lnTo>
                      <a:pt x="234" y="62"/>
                    </a:lnTo>
                    <a:lnTo>
                      <a:pt x="232" y="60"/>
                    </a:lnTo>
                    <a:lnTo>
                      <a:pt x="229" y="56"/>
                    </a:lnTo>
                    <a:lnTo>
                      <a:pt x="227" y="52"/>
                    </a:lnTo>
                    <a:lnTo>
                      <a:pt x="224" y="49"/>
                    </a:lnTo>
                    <a:lnTo>
                      <a:pt x="221" y="45"/>
                    </a:lnTo>
                    <a:lnTo>
                      <a:pt x="217" y="42"/>
                    </a:lnTo>
                    <a:lnTo>
                      <a:pt x="215" y="39"/>
                    </a:lnTo>
                    <a:lnTo>
                      <a:pt x="211" y="35"/>
                    </a:lnTo>
                    <a:lnTo>
                      <a:pt x="209" y="33"/>
                    </a:lnTo>
                    <a:lnTo>
                      <a:pt x="206" y="28"/>
                    </a:lnTo>
                    <a:lnTo>
                      <a:pt x="203" y="26"/>
                    </a:lnTo>
                    <a:lnTo>
                      <a:pt x="200" y="22"/>
                    </a:lnTo>
                    <a:lnTo>
                      <a:pt x="198" y="19"/>
                    </a:lnTo>
                    <a:lnTo>
                      <a:pt x="194" y="16"/>
                    </a:lnTo>
                    <a:lnTo>
                      <a:pt x="191" y="14"/>
                    </a:lnTo>
                    <a:lnTo>
                      <a:pt x="187" y="11"/>
                    </a:lnTo>
                    <a:lnTo>
                      <a:pt x="184" y="8"/>
                    </a:lnTo>
                    <a:lnTo>
                      <a:pt x="182" y="6"/>
                    </a:lnTo>
                    <a:lnTo>
                      <a:pt x="178" y="5"/>
                    </a:lnTo>
                    <a:lnTo>
                      <a:pt x="176" y="2"/>
                    </a:lnTo>
                    <a:lnTo>
                      <a:pt x="173" y="0"/>
                    </a:lnTo>
                    <a:lnTo>
                      <a:pt x="164" y="1"/>
                    </a:lnTo>
                    <a:lnTo>
                      <a:pt x="155" y="3"/>
                    </a:lnTo>
                    <a:lnTo>
                      <a:pt x="147" y="5"/>
                    </a:lnTo>
                    <a:lnTo>
                      <a:pt x="139" y="5"/>
                    </a:lnTo>
                    <a:lnTo>
                      <a:pt x="131" y="6"/>
                    </a:lnTo>
                    <a:lnTo>
                      <a:pt x="124" y="6"/>
                    </a:lnTo>
                    <a:lnTo>
                      <a:pt x="117" y="6"/>
                    </a:lnTo>
                    <a:lnTo>
                      <a:pt x="110" y="7"/>
                    </a:lnTo>
                    <a:lnTo>
                      <a:pt x="103" y="8"/>
                    </a:lnTo>
                    <a:lnTo>
                      <a:pt x="98" y="9"/>
                    </a:lnTo>
                    <a:lnTo>
                      <a:pt x="92" y="10"/>
                    </a:lnTo>
                    <a:lnTo>
                      <a:pt x="86" y="11"/>
                    </a:lnTo>
                    <a:lnTo>
                      <a:pt x="82" y="13"/>
                    </a:lnTo>
                    <a:lnTo>
                      <a:pt x="75" y="16"/>
                    </a:lnTo>
                    <a:lnTo>
                      <a:pt x="71" y="17"/>
                    </a:lnTo>
                    <a:lnTo>
                      <a:pt x="66" y="22"/>
                    </a:lnTo>
                    <a:lnTo>
                      <a:pt x="62" y="25"/>
                    </a:lnTo>
                    <a:lnTo>
                      <a:pt x="57" y="30"/>
                    </a:lnTo>
                    <a:lnTo>
                      <a:pt x="52" y="34"/>
                    </a:lnTo>
                    <a:lnTo>
                      <a:pt x="46" y="40"/>
                    </a:lnTo>
                    <a:lnTo>
                      <a:pt x="41" y="47"/>
                    </a:lnTo>
                    <a:lnTo>
                      <a:pt x="37" y="54"/>
                    </a:lnTo>
                    <a:lnTo>
                      <a:pt x="32" y="62"/>
                    </a:lnTo>
                    <a:lnTo>
                      <a:pt x="28" y="71"/>
                    </a:lnTo>
                    <a:lnTo>
                      <a:pt x="26" y="77"/>
                    </a:lnTo>
                    <a:lnTo>
                      <a:pt x="26" y="82"/>
                    </a:lnTo>
                    <a:lnTo>
                      <a:pt x="25" y="87"/>
                    </a:lnTo>
                    <a:lnTo>
                      <a:pt x="25" y="92"/>
                    </a:lnTo>
                    <a:lnTo>
                      <a:pt x="24" y="96"/>
                    </a:lnTo>
                    <a:lnTo>
                      <a:pt x="23" y="101"/>
                    </a:lnTo>
                    <a:lnTo>
                      <a:pt x="22" y="104"/>
                    </a:lnTo>
                    <a:lnTo>
                      <a:pt x="21" y="110"/>
                    </a:lnTo>
                    <a:lnTo>
                      <a:pt x="21" y="115"/>
                    </a:lnTo>
                    <a:lnTo>
                      <a:pt x="18" y="119"/>
                    </a:lnTo>
                    <a:lnTo>
                      <a:pt x="17" y="123"/>
                    </a:lnTo>
                    <a:lnTo>
                      <a:pt x="16" y="127"/>
                    </a:lnTo>
                    <a:lnTo>
                      <a:pt x="15" y="132"/>
                    </a:lnTo>
                    <a:lnTo>
                      <a:pt x="14" y="136"/>
                    </a:lnTo>
                    <a:lnTo>
                      <a:pt x="13" y="141"/>
                    </a:lnTo>
                    <a:lnTo>
                      <a:pt x="13" y="144"/>
                    </a:lnTo>
                    <a:lnTo>
                      <a:pt x="12" y="149"/>
                    </a:lnTo>
                    <a:lnTo>
                      <a:pt x="11" y="153"/>
                    </a:lnTo>
                    <a:lnTo>
                      <a:pt x="9" y="158"/>
                    </a:lnTo>
                    <a:lnTo>
                      <a:pt x="8" y="162"/>
                    </a:lnTo>
                    <a:lnTo>
                      <a:pt x="8" y="167"/>
                    </a:lnTo>
                    <a:lnTo>
                      <a:pt x="7" y="170"/>
                    </a:lnTo>
                    <a:lnTo>
                      <a:pt x="7" y="176"/>
                    </a:lnTo>
                    <a:lnTo>
                      <a:pt x="6" y="180"/>
                    </a:lnTo>
                    <a:lnTo>
                      <a:pt x="6" y="191"/>
                    </a:lnTo>
                    <a:lnTo>
                      <a:pt x="6" y="202"/>
                    </a:lnTo>
                    <a:lnTo>
                      <a:pt x="5" y="213"/>
                    </a:lnTo>
                    <a:lnTo>
                      <a:pt x="5" y="227"/>
                    </a:lnTo>
                    <a:lnTo>
                      <a:pt x="4" y="242"/>
                    </a:lnTo>
                    <a:lnTo>
                      <a:pt x="3" y="256"/>
                    </a:lnTo>
                    <a:lnTo>
                      <a:pt x="3" y="271"/>
                    </a:lnTo>
                    <a:lnTo>
                      <a:pt x="1" y="287"/>
                    </a:lnTo>
                    <a:lnTo>
                      <a:pt x="0" y="304"/>
                    </a:lnTo>
                    <a:lnTo>
                      <a:pt x="0" y="321"/>
                    </a:lnTo>
                    <a:lnTo>
                      <a:pt x="0" y="338"/>
                    </a:lnTo>
                    <a:lnTo>
                      <a:pt x="0" y="355"/>
                    </a:lnTo>
                    <a:lnTo>
                      <a:pt x="0" y="372"/>
                    </a:lnTo>
                    <a:lnTo>
                      <a:pt x="0" y="389"/>
                    </a:lnTo>
                    <a:lnTo>
                      <a:pt x="1" y="406"/>
                    </a:lnTo>
                    <a:lnTo>
                      <a:pt x="3" y="423"/>
                    </a:lnTo>
                    <a:lnTo>
                      <a:pt x="5" y="439"/>
                    </a:lnTo>
                    <a:lnTo>
                      <a:pt x="7" y="455"/>
                    </a:lnTo>
                    <a:lnTo>
                      <a:pt x="9" y="471"/>
                    </a:lnTo>
                    <a:lnTo>
                      <a:pt x="13" y="484"/>
                    </a:lnTo>
                    <a:lnTo>
                      <a:pt x="17" y="499"/>
                    </a:lnTo>
                    <a:lnTo>
                      <a:pt x="23" y="510"/>
                    </a:lnTo>
                    <a:lnTo>
                      <a:pt x="29" y="523"/>
                    </a:lnTo>
                    <a:lnTo>
                      <a:pt x="34" y="533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0" name="Freeform 128"/>
              <p:cNvSpPr>
                <a:spLocks/>
              </p:cNvSpPr>
              <p:nvPr/>
            </p:nvSpPr>
            <p:spPr bwMode="auto">
              <a:xfrm>
                <a:off x="3473" y="1437"/>
                <a:ext cx="59" cy="49"/>
              </a:xfrm>
              <a:custGeom>
                <a:avLst/>
                <a:gdLst>
                  <a:gd name="T0" fmla="*/ 0 w 291"/>
                  <a:gd name="T1" fmla="*/ 0 h 247"/>
                  <a:gd name="T2" fmla="*/ 0 w 291"/>
                  <a:gd name="T3" fmla="*/ 0 h 247"/>
                  <a:gd name="T4" fmla="*/ 0 w 291"/>
                  <a:gd name="T5" fmla="*/ 0 h 247"/>
                  <a:gd name="T6" fmla="*/ 0 w 291"/>
                  <a:gd name="T7" fmla="*/ 0 h 247"/>
                  <a:gd name="T8" fmla="*/ 0 w 291"/>
                  <a:gd name="T9" fmla="*/ 0 h 247"/>
                  <a:gd name="T10" fmla="*/ 0 w 291"/>
                  <a:gd name="T11" fmla="*/ 0 h 247"/>
                  <a:gd name="T12" fmla="*/ 0 w 291"/>
                  <a:gd name="T13" fmla="*/ 0 h 247"/>
                  <a:gd name="T14" fmla="*/ 0 w 291"/>
                  <a:gd name="T15" fmla="*/ 0 h 247"/>
                  <a:gd name="T16" fmla="*/ 0 w 291"/>
                  <a:gd name="T17" fmla="*/ 0 h 247"/>
                  <a:gd name="T18" fmla="*/ 0 w 291"/>
                  <a:gd name="T19" fmla="*/ 0 h 247"/>
                  <a:gd name="T20" fmla="*/ 0 w 291"/>
                  <a:gd name="T21" fmla="*/ 0 h 247"/>
                  <a:gd name="T22" fmla="*/ 0 w 291"/>
                  <a:gd name="T23" fmla="*/ 0 h 247"/>
                  <a:gd name="T24" fmla="*/ 0 w 291"/>
                  <a:gd name="T25" fmla="*/ 0 h 247"/>
                  <a:gd name="T26" fmla="*/ 0 w 291"/>
                  <a:gd name="T27" fmla="*/ 0 h 247"/>
                  <a:gd name="T28" fmla="*/ 0 w 291"/>
                  <a:gd name="T29" fmla="*/ 0 h 247"/>
                  <a:gd name="T30" fmla="*/ 0 w 291"/>
                  <a:gd name="T31" fmla="*/ 0 h 247"/>
                  <a:gd name="T32" fmla="*/ 0 w 291"/>
                  <a:gd name="T33" fmla="*/ 0 h 247"/>
                  <a:gd name="T34" fmla="*/ 0 w 291"/>
                  <a:gd name="T35" fmla="*/ 0 h 247"/>
                  <a:gd name="T36" fmla="*/ 0 w 291"/>
                  <a:gd name="T37" fmla="*/ 0 h 247"/>
                  <a:gd name="T38" fmla="*/ 0 w 291"/>
                  <a:gd name="T39" fmla="*/ 0 h 247"/>
                  <a:gd name="T40" fmla="*/ 0 w 291"/>
                  <a:gd name="T41" fmla="*/ 0 h 247"/>
                  <a:gd name="T42" fmla="*/ 0 w 291"/>
                  <a:gd name="T43" fmla="*/ 0 h 247"/>
                  <a:gd name="T44" fmla="*/ 0 w 291"/>
                  <a:gd name="T45" fmla="*/ 0 h 247"/>
                  <a:gd name="T46" fmla="*/ 0 w 291"/>
                  <a:gd name="T47" fmla="*/ 0 h 247"/>
                  <a:gd name="T48" fmla="*/ 0 w 291"/>
                  <a:gd name="T49" fmla="*/ 0 h 247"/>
                  <a:gd name="T50" fmla="*/ 0 w 291"/>
                  <a:gd name="T51" fmla="*/ 0 h 247"/>
                  <a:gd name="T52" fmla="*/ 0 w 291"/>
                  <a:gd name="T53" fmla="*/ 0 h 247"/>
                  <a:gd name="T54" fmla="*/ 0 w 291"/>
                  <a:gd name="T55" fmla="*/ 0 h 247"/>
                  <a:gd name="T56" fmla="*/ 0 w 291"/>
                  <a:gd name="T57" fmla="*/ 0 h 247"/>
                  <a:gd name="T58" fmla="*/ 0 w 291"/>
                  <a:gd name="T59" fmla="*/ 0 h 247"/>
                  <a:gd name="T60" fmla="*/ 0 w 291"/>
                  <a:gd name="T61" fmla="*/ 0 h 247"/>
                  <a:gd name="T62" fmla="*/ 0 w 291"/>
                  <a:gd name="T63" fmla="*/ 0 h 247"/>
                  <a:gd name="T64" fmla="*/ 0 w 291"/>
                  <a:gd name="T65" fmla="*/ 0 h 247"/>
                  <a:gd name="T66" fmla="*/ 0 w 291"/>
                  <a:gd name="T67" fmla="*/ 0 h 247"/>
                  <a:gd name="T68" fmla="*/ 0 w 291"/>
                  <a:gd name="T69" fmla="*/ 0 h 247"/>
                  <a:gd name="T70" fmla="*/ 0 w 291"/>
                  <a:gd name="T71" fmla="*/ 0 h 247"/>
                  <a:gd name="T72" fmla="*/ 0 w 291"/>
                  <a:gd name="T73" fmla="*/ 0 h 247"/>
                  <a:gd name="T74" fmla="*/ 0 w 291"/>
                  <a:gd name="T75" fmla="*/ 0 h 247"/>
                  <a:gd name="T76" fmla="*/ 0 w 291"/>
                  <a:gd name="T77" fmla="*/ 0 h 247"/>
                  <a:gd name="T78" fmla="*/ 0 w 291"/>
                  <a:gd name="T79" fmla="*/ 0 h 247"/>
                  <a:gd name="T80" fmla="*/ 0 w 291"/>
                  <a:gd name="T81" fmla="*/ 0 h 247"/>
                  <a:gd name="T82" fmla="*/ 0 w 291"/>
                  <a:gd name="T83" fmla="*/ 0 h 247"/>
                  <a:gd name="T84" fmla="*/ 0 w 291"/>
                  <a:gd name="T85" fmla="*/ 0 h 247"/>
                  <a:gd name="T86" fmla="*/ 0 w 291"/>
                  <a:gd name="T87" fmla="*/ 0 h 247"/>
                  <a:gd name="T88" fmla="*/ 0 w 291"/>
                  <a:gd name="T89" fmla="*/ 0 h 247"/>
                  <a:gd name="T90" fmla="*/ 0 w 291"/>
                  <a:gd name="T91" fmla="*/ 0 h 247"/>
                  <a:gd name="T92" fmla="*/ 0 w 291"/>
                  <a:gd name="T93" fmla="*/ 0 h 247"/>
                  <a:gd name="T94" fmla="*/ 0 w 291"/>
                  <a:gd name="T95" fmla="*/ 0 h 247"/>
                  <a:gd name="T96" fmla="*/ 0 w 291"/>
                  <a:gd name="T97" fmla="*/ 0 h 247"/>
                  <a:gd name="T98" fmla="*/ 0 w 291"/>
                  <a:gd name="T99" fmla="*/ 0 h 247"/>
                  <a:gd name="T100" fmla="*/ 0 w 291"/>
                  <a:gd name="T101" fmla="*/ 0 h 247"/>
                  <a:gd name="T102" fmla="*/ 0 w 291"/>
                  <a:gd name="T103" fmla="*/ 0 h 247"/>
                  <a:gd name="T104" fmla="*/ 0 w 291"/>
                  <a:gd name="T105" fmla="*/ 0 h 247"/>
                  <a:gd name="T106" fmla="*/ 0 w 291"/>
                  <a:gd name="T107" fmla="*/ 0 h 247"/>
                  <a:gd name="T108" fmla="*/ 0 w 291"/>
                  <a:gd name="T109" fmla="*/ 0 h 247"/>
                  <a:gd name="T110" fmla="*/ 0 w 291"/>
                  <a:gd name="T111" fmla="*/ 0 h 247"/>
                  <a:gd name="T112" fmla="*/ 0 w 291"/>
                  <a:gd name="T113" fmla="*/ 0 h 247"/>
                  <a:gd name="T114" fmla="*/ 0 w 291"/>
                  <a:gd name="T115" fmla="*/ 0 h 247"/>
                  <a:gd name="T116" fmla="*/ 0 w 291"/>
                  <a:gd name="T117" fmla="*/ 0 h 247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291" h="247">
                    <a:moveTo>
                      <a:pt x="291" y="247"/>
                    </a:moveTo>
                    <a:lnTo>
                      <a:pt x="291" y="247"/>
                    </a:lnTo>
                    <a:lnTo>
                      <a:pt x="288" y="233"/>
                    </a:lnTo>
                    <a:lnTo>
                      <a:pt x="285" y="222"/>
                    </a:lnTo>
                    <a:lnTo>
                      <a:pt x="283" y="213"/>
                    </a:lnTo>
                    <a:lnTo>
                      <a:pt x="282" y="205"/>
                    </a:lnTo>
                    <a:lnTo>
                      <a:pt x="280" y="199"/>
                    </a:lnTo>
                    <a:lnTo>
                      <a:pt x="279" y="196"/>
                    </a:lnTo>
                    <a:lnTo>
                      <a:pt x="279" y="192"/>
                    </a:lnTo>
                    <a:lnTo>
                      <a:pt x="279" y="193"/>
                    </a:lnTo>
                    <a:lnTo>
                      <a:pt x="280" y="195"/>
                    </a:lnTo>
                    <a:lnTo>
                      <a:pt x="280" y="197"/>
                    </a:lnTo>
                    <a:lnTo>
                      <a:pt x="280" y="199"/>
                    </a:lnTo>
                    <a:lnTo>
                      <a:pt x="280" y="200"/>
                    </a:lnTo>
                    <a:lnTo>
                      <a:pt x="280" y="202"/>
                    </a:lnTo>
                    <a:lnTo>
                      <a:pt x="280" y="204"/>
                    </a:lnTo>
                    <a:lnTo>
                      <a:pt x="279" y="202"/>
                    </a:lnTo>
                    <a:lnTo>
                      <a:pt x="278" y="200"/>
                    </a:lnTo>
                    <a:lnTo>
                      <a:pt x="277" y="197"/>
                    </a:lnTo>
                    <a:lnTo>
                      <a:pt x="275" y="192"/>
                    </a:lnTo>
                    <a:lnTo>
                      <a:pt x="273" y="184"/>
                    </a:lnTo>
                    <a:lnTo>
                      <a:pt x="270" y="175"/>
                    </a:lnTo>
                    <a:lnTo>
                      <a:pt x="270" y="174"/>
                    </a:lnTo>
                    <a:lnTo>
                      <a:pt x="269" y="173"/>
                    </a:lnTo>
                    <a:lnTo>
                      <a:pt x="269" y="171"/>
                    </a:lnTo>
                    <a:lnTo>
                      <a:pt x="268" y="170"/>
                    </a:lnTo>
                    <a:lnTo>
                      <a:pt x="268" y="167"/>
                    </a:lnTo>
                    <a:lnTo>
                      <a:pt x="268" y="166"/>
                    </a:lnTo>
                    <a:lnTo>
                      <a:pt x="267" y="165"/>
                    </a:lnTo>
                    <a:lnTo>
                      <a:pt x="267" y="163"/>
                    </a:lnTo>
                    <a:lnTo>
                      <a:pt x="267" y="160"/>
                    </a:lnTo>
                    <a:lnTo>
                      <a:pt x="266" y="159"/>
                    </a:lnTo>
                    <a:lnTo>
                      <a:pt x="266" y="157"/>
                    </a:lnTo>
                    <a:lnTo>
                      <a:pt x="266" y="156"/>
                    </a:lnTo>
                    <a:lnTo>
                      <a:pt x="266" y="154"/>
                    </a:lnTo>
                    <a:lnTo>
                      <a:pt x="265" y="153"/>
                    </a:lnTo>
                    <a:lnTo>
                      <a:pt x="265" y="150"/>
                    </a:lnTo>
                    <a:lnTo>
                      <a:pt x="265" y="148"/>
                    </a:lnTo>
                    <a:lnTo>
                      <a:pt x="263" y="147"/>
                    </a:lnTo>
                    <a:lnTo>
                      <a:pt x="263" y="145"/>
                    </a:lnTo>
                    <a:lnTo>
                      <a:pt x="263" y="143"/>
                    </a:lnTo>
                    <a:lnTo>
                      <a:pt x="262" y="142"/>
                    </a:lnTo>
                    <a:lnTo>
                      <a:pt x="262" y="140"/>
                    </a:lnTo>
                    <a:lnTo>
                      <a:pt x="261" y="138"/>
                    </a:lnTo>
                    <a:lnTo>
                      <a:pt x="260" y="136"/>
                    </a:lnTo>
                    <a:lnTo>
                      <a:pt x="259" y="134"/>
                    </a:lnTo>
                    <a:lnTo>
                      <a:pt x="259" y="132"/>
                    </a:lnTo>
                    <a:lnTo>
                      <a:pt x="257" y="132"/>
                    </a:lnTo>
                    <a:lnTo>
                      <a:pt x="257" y="131"/>
                    </a:lnTo>
                    <a:lnTo>
                      <a:pt x="256" y="129"/>
                    </a:lnTo>
                    <a:lnTo>
                      <a:pt x="254" y="128"/>
                    </a:lnTo>
                    <a:lnTo>
                      <a:pt x="254" y="126"/>
                    </a:lnTo>
                    <a:lnTo>
                      <a:pt x="253" y="126"/>
                    </a:lnTo>
                    <a:lnTo>
                      <a:pt x="252" y="125"/>
                    </a:lnTo>
                    <a:lnTo>
                      <a:pt x="251" y="124"/>
                    </a:lnTo>
                    <a:lnTo>
                      <a:pt x="251" y="123"/>
                    </a:lnTo>
                    <a:lnTo>
                      <a:pt x="250" y="122"/>
                    </a:lnTo>
                    <a:lnTo>
                      <a:pt x="249" y="121"/>
                    </a:lnTo>
                    <a:lnTo>
                      <a:pt x="248" y="120"/>
                    </a:lnTo>
                    <a:lnTo>
                      <a:pt x="248" y="119"/>
                    </a:lnTo>
                    <a:lnTo>
                      <a:pt x="246" y="117"/>
                    </a:lnTo>
                    <a:lnTo>
                      <a:pt x="245" y="116"/>
                    </a:lnTo>
                    <a:lnTo>
                      <a:pt x="244" y="115"/>
                    </a:lnTo>
                    <a:lnTo>
                      <a:pt x="243" y="115"/>
                    </a:lnTo>
                    <a:lnTo>
                      <a:pt x="243" y="113"/>
                    </a:lnTo>
                    <a:lnTo>
                      <a:pt x="242" y="112"/>
                    </a:lnTo>
                    <a:lnTo>
                      <a:pt x="241" y="111"/>
                    </a:lnTo>
                    <a:lnTo>
                      <a:pt x="241" y="109"/>
                    </a:lnTo>
                    <a:lnTo>
                      <a:pt x="240" y="108"/>
                    </a:lnTo>
                    <a:lnTo>
                      <a:pt x="239" y="105"/>
                    </a:lnTo>
                    <a:lnTo>
                      <a:pt x="237" y="104"/>
                    </a:lnTo>
                    <a:lnTo>
                      <a:pt x="237" y="100"/>
                    </a:lnTo>
                    <a:lnTo>
                      <a:pt x="236" y="99"/>
                    </a:lnTo>
                    <a:lnTo>
                      <a:pt x="236" y="96"/>
                    </a:lnTo>
                    <a:lnTo>
                      <a:pt x="235" y="94"/>
                    </a:lnTo>
                    <a:lnTo>
                      <a:pt x="235" y="91"/>
                    </a:lnTo>
                    <a:lnTo>
                      <a:pt x="235" y="89"/>
                    </a:lnTo>
                    <a:lnTo>
                      <a:pt x="234" y="88"/>
                    </a:lnTo>
                    <a:lnTo>
                      <a:pt x="234" y="85"/>
                    </a:lnTo>
                    <a:lnTo>
                      <a:pt x="234" y="82"/>
                    </a:lnTo>
                    <a:lnTo>
                      <a:pt x="233" y="81"/>
                    </a:lnTo>
                    <a:lnTo>
                      <a:pt x="233" y="78"/>
                    </a:lnTo>
                    <a:lnTo>
                      <a:pt x="232" y="77"/>
                    </a:lnTo>
                    <a:lnTo>
                      <a:pt x="232" y="73"/>
                    </a:lnTo>
                    <a:lnTo>
                      <a:pt x="231" y="72"/>
                    </a:lnTo>
                    <a:lnTo>
                      <a:pt x="231" y="70"/>
                    </a:lnTo>
                    <a:lnTo>
                      <a:pt x="228" y="66"/>
                    </a:lnTo>
                    <a:lnTo>
                      <a:pt x="227" y="65"/>
                    </a:lnTo>
                    <a:lnTo>
                      <a:pt x="226" y="62"/>
                    </a:lnTo>
                    <a:lnTo>
                      <a:pt x="225" y="61"/>
                    </a:lnTo>
                    <a:lnTo>
                      <a:pt x="224" y="57"/>
                    </a:lnTo>
                    <a:lnTo>
                      <a:pt x="223" y="55"/>
                    </a:lnTo>
                    <a:lnTo>
                      <a:pt x="220" y="53"/>
                    </a:lnTo>
                    <a:lnTo>
                      <a:pt x="219" y="49"/>
                    </a:lnTo>
                    <a:lnTo>
                      <a:pt x="217" y="47"/>
                    </a:lnTo>
                    <a:lnTo>
                      <a:pt x="216" y="45"/>
                    </a:lnTo>
                    <a:lnTo>
                      <a:pt x="215" y="44"/>
                    </a:lnTo>
                    <a:lnTo>
                      <a:pt x="212" y="41"/>
                    </a:lnTo>
                    <a:lnTo>
                      <a:pt x="211" y="40"/>
                    </a:lnTo>
                    <a:lnTo>
                      <a:pt x="210" y="39"/>
                    </a:lnTo>
                    <a:lnTo>
                      <a:pt x="209" y="39"/>
                    </a:lnTo>
                    <a:lnTo>
                      <a:pt x="208" y="38"/>
                    </a:lnTo>
                    <a:lnTo>
                      <a:pt x="207" y="37"/>
                    </a:lnTo>
                    <a:lnTo>
                      <a:pt x="206" y="37"/>
                    </a:lnTo>
                    <a:lnTo>
                      <a:pt x="203" y="36"/>
                    </a:lnTo>
                    <a:lnTo>
                      <a:pt x="202" y="36"/>
                    </a:lnTo>
                    <a:lnTo>
                      <a:pt x="200" y="35"/>
                    </a:lnTo>
                    <a:lnTo>
                      <a:pt x="199" y="35"/>
                    </a:lnTo>
                    <a:lnTo>
                      <a:pt x="197" y="35"/>
                    </a:lnTo>
                    <a:lnTo>
                      <a:pt x="195" y="34"/>
                    </a:lnTo>
                    <a:lnTo>
                      <a:pt x="194" y="34"/>
                    </a:lnTo>
                    <a:lnTo>
                      <a:pt x="192" y="34"/>
                    </a:lnTo>
                    <a:lnTo>
                      <a:pt x="191" y="34"/>
                    </a:lnTo>
                    <a:lnTo>
                      <a:pt x="189" y="32"/>
                    </a:lnTo>
                    <a:lnTo>
                      <a:pt x="186" y="31"/>
                    </a:lnTo>
                    <a:lnTo>
                      <a:pt x="184" y="29"/>
                    </a:lnTo>
                    <a:lnTo>
                      <a:pt x="182" y="28"/>
                    </a:lnTo>
                    <a:lnTo>
                      <a:pt x="181" y="28"/>
                    </a:lnTo>
                    <a:lnTo>
                      <a:pt x="180" y="27"/>
                    </a:lnTo>
                    <a:lnTo>
                      <a:pt x="178" y="27"/>
                    </a:lnTo>
                    <a:lnTo>
                      <a:pt x="178" y="26"/>
                    </a:lnTo>
                    <a:lnTo>
                      <a:pt x="177" y="24"/>
                    </a:lnTo>
                    <a:lnTo>
                      <a:pt x="176" y="24"/>
                    </a:lnTo>
                    <a:lnTo>
                      <a:pt x="175" y="23"/>
                    </a:lnTo>
                    <a:lnTo>
                      <a:pt x="174" y="22"/>
                    </a:lnTo>
                    <a:lnTo>
                      <a:pt x="173" y="22"/>
                    </a:lnTo>
                    <a:lnTo>
                      <a:pt x="170" y="21"/>
                    </a:lnTo>
                    <a:lnTo>
                      <a:pt x="169" y="20"/>
                    </a:lnTo>
                    <a:lnTo>
                      <a:pt x="169" y="19"/>
                    </a:lnTo>
                    <a:lnTo>
                      <a:pt x="168" y="19"/>
                    </a:lnTo>
                    <a:lnTo>
                      <a:pt x="167" y="18"/>
                    </a:lnTo>
                    <a:lnTo>
                      <a:pt x="166" y="17"/>
                    </a:lnTo>
                    <a:lnTo>
                      <a:pt x="165" y="15"/>
                    </a:lnTo>
                    <a:lnTo>
                      <a:pt x="164" y="15"/>
                    </a:lnTo>
                    <a:lnTo>
                      <a:pt x="164" y="14"/>
                    </a:lnTo>
                    <a:lnTo>
                      <a:pt x="163" y="13"/>
                    </a:lnTo>
                    <a:lnTo>
                      <a:pt x="161" y="12"/>
                    </a:lnTo>
                    <a:lnTo>
                      <a:pt x="160" y="12"/>
                    </a:lnTo>
                    <a:lnTo>
                      <a:pt x="160" y="11"/>
                    </a:lnTo>
                    <a:lnTo>
                      <a:pt x="159" y="11"/>
                    </a:lnTo>
                    <a:lnTo>
                      <a:pt x="158" y="11"/>
                    </a:lnTo>
                    <a:lnTo>
                      <a:pt x="157" y="10"/>
                    </a:lnTo>
                    <a:lnTo>
                      <a:pt x="156" y="9"/>
                    </a:lnTo>
                    <a:lnTo>
                      <a:pt x="155" y="7"/>
                    </a:lnTo>
                    <a:lnTo>
                      <a:pt x="153" y="6"/>
                    </a:lnTo>
                    <a:lnTo>
                      <a:pt x="152" y="6"/>
                    </a:lnTo>
                    <a:lnTo>
                      <a:pt x="151" y="5"/>
                    </a:lnTo>
                    <a:lnTo>
                      <a:pt x="150" y="4"/>
                    </a:lnTo>
                    <a:lnTo>
                      <a:pt x="149" y="3"/>
                    </a:lnTo>
                    <a:lnTo>
                      <a:pt x="148" y="2"/>
                    </a:lnTo>
                    <a:lnTo>
                      <a:pt x="147" y="1"/>
                    </a:lnTo>
                    <a:lnTo>
                      <a:pt x="136" y="2"/>
                    </a:lnTo>
                    <a:lnTo>
                      <a:pt x="129" y="2"/>
                    </a:lnTo>
                    <a:lnTo>
                      <a:pt x="122" y="2"/>
                    </a:lnTo>
                    <a:lnTo>
                      <a:pt x="114" y="2"/>
                    </a:lnTo>
                    <a:lnTo>
                      <a:pt x="107" y="2"/>
                    </a:lnTo>
                    <a:lnTo>
                      <a:pt x="101" y="1"/>
                    </a:lnTo>
                    <a:lnTo>
                      <a:pt x="96" y="1"/>
                    </a:lnTo>
                    <a:lnTo>
                      <a:pt x="91" y="1"/>
                    </a:lnTo>
                    <a:lnTo>
                      <a:pt x="87" y="1"/>
                    </a:lnTo>
                    <a:lnTo>
                      <a:pt x="81" y="0"/>
                    </a:lnTo>
                    <a:lnTo>
                      <a:pt x="78" y="0"/>
                    </a:lnTo>
                    <a:lnTo>
                      <a:pt x="74" y="0"/>
                    </a:lnTo>
                    <a:lnTo>
                      <a:pt x="71" y="0"/>
                    </a:lnTo>
                    <a:lnTo>
                      <a:pt x="67" y="1"/>
                    </a:lnTo>
                    <a:lnTo>
                      <a:pt x="65" y="1"/>
                    </a:lnTo>
                    <a:lnTo>
                      <a:pt x="62" y="2"/>
                    </a:lnTo>
                    <a:lnTo>
                      <a:pt x="59" y="5"/>
                    </a:lnTo>
                    <a:lnTo>
                      <a:pt x="55" y="6"/>
                    </a:lnTo>
                    <a:lnTo>
                      <a:pt x="53" y="10"/>
                    </a:lnTo>
                    <a:lnTo>
                      <a:pt x="49" y="14"/>
                    </a:lnTo>
                    <a:lnTo>
                      <a:pt x="47" y="18"/>
                    </a:lnTo>
                    <a:lnTo>
                      <a:pt x="44" y="23"/>
                    </a:lnTo>
                    <a:lnTo>
                      <a:pt x="40" y="30"/>
                    </a:lnTo>
                    <a:lnTo>
                      <a:pt x="37" y="37"/>
                    </a:lnTo>
                    <a:lnTo>
                      <a:pt x="34" y="40"/>
                    </a:lnTo>
                    <a:lnTo>
                      <a:pt x="32" y="45"/>
                    </a:lnTo>
                    <a:lnTo>
                      <a:pt x="30" y="49"/>
                    </a:lnTo>
                    <a:lnTo>
                      <a:pt x="26" y="54"/>
                    </a:lnTo>
                    <a:lnTo>
                      <a:pt x="25" y="57"/>
                    </a:lnTo>
                    <a:lnTo>
                      <a:pt x="23" y="62"/>
                    </a:lnTo>
                    <a:lnTo>
                      <a:pt x="22" y="66"/>
                    </a:lnTo>
                    <a:lnTo>
                      <a:pt x="21" y="72"/>
                    </a:lnTo>
                    <a:lnTo>
                      <a:pt x="19" y="77"/>
                    </a:lnTo>
                    <a:lnTo>
                      <a:pt x="17" y="81"/>
                    </a:lnTo>
                    <a:lnTo>
                      <a:pt x="16" y="86"/>
                    </a:lnTo>
                    <a:lnTo>
                      <a:pt x="15" y="90"/>
                    </a:lnTo>
                    <a:lnTo>
                      <a:pt x="14" y="95"/>
                    </a:lnTo>
                    <a:lnTo>
                      <a:pt x="13" y="100"/>
                    </a:lnTo>
                    <a:lnTo>
                      <a:pt x="12" y="105"/>
                    </a:lnTo>
                    <a:lnTo>
                      <a:pt x="11" y="109"/>
                    </a:lnTo>
                    <a:lnTo>
                      <a:pt x="11" y="115"/>
                    </a:lnTo>
                    <a:lnTo>
                      <a:pt x="9" y="121"/>
                    </a:lnTo>
                    <a:lnTo>
                      <a:pt x="8" y="125"/>
                    </a:lnTo>
                    <a:lnTo>
                      <a:pt x="8" y="131"/>
                    </a:lnTo>
                    <a:lnTo>
                      <a:pt x="7" y="136"/>
                    </a:lnTo>
                    <a:lnTo>
                      <a:pt x="6" y="140"/>
                    </a:lnTo>
                    <a:lnTo>
                      <a:pt x="6" y="146"/>
                    </a:lnTo>
                    <a:lnTo>
                      <a:pt x="5" y="150"/>
                    </a:lnTo>
                    <a:lnTo>
                      <a:pt x="5" y="154"/>
                    </a:lnTo>
                    <a:lnTo>
                      <a:pt x="5" y="156"/>
                    </a:lnTo>
                    <a:lnTo>
                      <a:pt x="5" y="159"/>
                    </a:lnTo>
                    <a:lnTo>
                      <a:pt x="5" y="162"/>
                    </a:lnTo>
                    <a:lnTo>
                      <a:pt x="5" y="165"/>
                    </a:lnTo>
                    <a:lnTo>
                      <a:pt x="4" y="168"/>
                    </a:lnTo>
                    <a:lnTo>
                      <a:pt x="4" y="172"/>
                    </a:lnTo>
                    <a:lnTo>
                      <a:pt x="4" y="175"/>
                    </a:lnTo>
                    <a:lnTo>
                      <a:pt x="4" y="180"/>
                    </a:lnTo>
                    <a:lnTo>
                      <a:pt x="3" y="183"/>
                    </a:lnTo>
                    <a:lnTo>
                      <a:pt x="3" y="187"/>
                    </a:lnTo>
                    <a:lnTo>
                      <a:pt x="3" y="190"/>
                    </a:lnTo>
                    <a:lnTo>
                      <a:pt x="3" y="192"/>
                    </a:lnTo>
                    <a:lnTo>
                      <a:pt x="3" y="197"/>
                    </a:lnTo>
                    <a:lnTo>
                      <a:pt x="2" y="199"/>
                    </a:lnTo>
                    <a:lnTo>
                      <a:pt x="2" y="202"/>
                    </a:lnTo>
                    <a:lnTo>
                      <a:pt x="2" y="205"/>
                    </a:lnTo>
                    <a:lnTo>
                      <a:pt x="2" y="207"/>
                    </a:lnTo>
                    <a:lnTo>
                      <a:pt x="0" y="209"/>
                    </a:lnTo>
                    <a:lnTo>
                      <a:pt x="0" y="210"/>
                    </a:lnTo>
                    <a:lnTo>
                      <a:pt x="0" y="213"/>
                    </a:lnTo>
                    <a:lnTo>
                      <a:pt x="0" y="214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1" name="Freeform 129"/>
              <p:cNvSpPr>
                <a:spLocks/>
              </p:cNvSpPr>
              <p:nvPr/>
            </p:nvSpPr>
            <p:spPr bwMode="auto">
              <a:xfrm>
                <a:off x="3695" y="1444"/>
                <a:ext cx="53" cy="41"/>
              </a:xfrm>
              <a:custGeom>
                <a:avLst/>
                <a:gdLst>
                  <a:gd name="T0" fmla="*/ 0 w 266"/>
                  <a:gd name="T1" fmla="*/ 0 h 204"/>
                  <a:gd name="T2" fmla="*/ 0 w 266"/>
                  <a:gd name="T3" fmla="*/ 0 h 204"/>
                  <a:gd name="T4" fmla="*/ 0 w 266"/>
                  <a:gd name="T5" fmla="*/ 0 h 204"/>
                  <a:gd name="T6" fmla="*/ 0 w 266"/>
                  <a:gd name="T7" fmla="*/ 0 h 204"/>
                  <a:gd name="T8" fmla="*/ 0 w 266"/>
                  <a:gd name="T9" fmla="*/ 0 h 204"/>
                  <a:gd name="T10" fmla="*/ 0 w 266"/>
                  <a:gd name="T11" fmla="*/ 0 h 204"/>
                  <a:gd name="T12" fmla="*/ 0 w 266"/>
                  <a:gd name="T13" fmla="*/ 0 h 204"/>
                  <a:gd name="T14" fmla="*/ 0 w 266"/>
                  <a:gd name="T15" fmla="*/ 0 h 204"/>
                  <a:gd name="T16" fmla="*/ 0 w 266"/>
                  <a:gd name="T17" fmla="*/ 0 h 204"/>
                  <a:gd name="T18" fmla="*/ 0 w 266"/>
                  <a:gd name="T19" fmla="*/ 0 h 204"/>
                  <a:gd name="T20" fmla="*/ 0 w 266"/>
                  <a:gd name="T21" fmla="*/ 0 h 204"/>
                  <a:gd name="T22" fmla="*/ 0 w 266"/>
                  <a:gd name="T23" fmla="*/ 0 h 204"/>
                  <a:gd name="T24" fmla="*/ 0 w 266"/>
                  <a:gd name="T25" fmla="*/ 0 h 204"/>
                  <a:gd name="T26" fmla="*/ 0 w 266"/>
                  <a:gd name="T27" fmla="*/ 0 h 204"/>
                  <a:gd name="T28" fmla="*/ 0 w 266"/>
                  <a:gd name="T29" fmla="*/ 0 h 204"/>
                  <a:gd name="T30" fmla="*/ 0 w 266"/>
                  <a:gd name="T31" fmla="*/ 0 h 204"/>
                  <a:gd name="T32" fmla="*/ 0 w 266"/>
                  <a:gd name="T33" fmla="*/ 0 h 204"/>
                  <a:gd name="T34" fmla="*/ 0 w 266"/>
                  <a:gd name="T35" fmla="*/ 0 h 204"/>
                  <a:gd name="T36" fmla="*/ 0 w 266"/>
                  <a:gd name="T37" fmla="*/ 0 h 204"/>
                  <a:gd name="T38" fmla="*/ 0 w 266"/>
                  <a:gd name="T39" fmla="*/ 0 h 204"/>
                  <a:gd name="T40" fmla="*/ 0 w 266"/>
                  <a:gd name="T41" fmla="*/ 0 h 204"/>
                  <a:gd name="T42" fmla="*/ 0 w 266"/>
                  <a:gd name="T43" fmla="*/ 0 h 204"/>
                  <a:gd name="T44" fmla="*/ 0 w 266"/>
                  <a:gd name="T45" fmla="*/ 0 h 204"/>
                  <a:gd name="T46" fmla="*/ 0 w 266"/>
                  <a:gd name="T47" fmla="*/ 0 h 204"/>
                  <a:gd name="T48" fmla="*/ 0 w 266"/>
                  <a:gd name="T49" fmla="*/ 0 h 204"/>
                  <a:gd name="T50" fmla="*/ 0 w 266"/>
                  <a:gd name="T51" fmla="*/ 0 h 204"/>
                  <a:gd name="T52" fmla="*/ 0 w 266"/>
                  <a:gd name="T53" fmla="*/ 0 h 204"/>
                  <a:gd name="T54" fmla="*/ 0 w 266"/>
                  <a:gd name="T55" fmla="*/ 0 h 204"/>
                  <a:gd name="T56" fmla="*/ 0 w 266"/>
                  <a:gd name="T57" fmla="*/ 0 h 204"/>
                  <a:gd name="T58" fmla="*/ 0 w 266"/>
                  <a:gd name="T59" fmla="*/ 0 h 204"/>
                  <a:gd name="T60" fmla="*/ 0 w 266"/>
                  <a:gd name="T61" fmla="*/ 0 h 204"/>
                  <a:gd name="T62" fmla="*/ 0 w 266"/>
                  <a:gd name="T63" fmla="*/ 0 h 204"/>
                  <a:gd name="T64" fmla="*/ 0 w 266"/>
                  <a:gd name="T65" fmla="*/ 0 h 204"/>
                  <a:gd name="T66" fmla="*/ 0 w 266"/>
                  <a:gd name="T67" fmla="*/ 0 h 204"/>
                  <a:gd name="T68" fmla="*/ 0 w 266"/>
                  <a:gd name="T69" fmla="*/ 0 h 204"/>
                  <a:gd name="T70" fmla="*/ 0 w 266"/>
                  <a:gd name="T71" fmla="*/ 0 h 204"/>
                  <a:gd name="T72" fmla="*/ 0 w 266"/>
                  <a:gd name="T73" fmla="*/ 0 h 204"/>
                  <a:gd name="T74" fmla="*/ 0 w 266"/>
                  <a:gd name="T75" fmla="*/ 0 h 204"/>
                  <a:gd name="T76" fmla="*/ 0 w 266"/>
                  <a:gd name="T77" fmla="*/ 0 h 204"/>
                  <a:gd name="T78" fmla="*/ 0 w 266"/>
                  <a:gd name="T79" fmla="*/ 0 h 204"/>
                  <a:gd name="T80" fmla="*/ 0 w 266"/>
                  <a:gd name="T81" fmla="*/ 0 h 204"/>
                  <a:gd name="T82" fmla="*/ 0 w 266"/>
                  <a:gd name="T83" fmla="*/ 0 h 204"/>
                  <a:gd name="T84" fmla="*/ 0 w 266"/>
                  <a:gd name="T85" fmla="*/ 0 h 204"/>
                  <a:gd name="T86" fmla="*/ 0 w 266"/>
                  <a:gd name="T87" fmla="*/ 0 h 204"/>
                  <a:gd name="T88" fmla="*/ 0 w 266"/>
                  <a:gd name="T89" fmla="*/ 0 h 204"/>
                  <a:gd name="T90" fmla="*/ 0 w 266"/>
                  <a:gd name="T91" fmla="*/ 0 h 204"/>
                  <a:gd name="T92" fmla="*/ 0 w 266"/>
                  <a:gd name="T93" fmla="*/ 0 h 204"/>
                  <a:gd name="T94" fmla="*/ 0 w 266"/>
                  <a:gd name="T95" fmla="*/ 0 h 204"/>
                  <a:gd name="T96" fmla="*/ 0 w 266"/>
                  <a:gd name="T97" fmla="*/ 0 h 20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266" h="204">
                    <a:moveTo>
                      <a:pt x="266" y="197"/>
                    </a:moveTo>
                    <a:lnTo>
                      <a:pt x="266" y="197"/>
                    </a:lnTo>
                    <a:lnTo>
                      <a:pt x="263" y="189"/>
                    </a:lnTo>
                    <a:lnTo>
                      <a:pt x="262" y="181"/>
                    </a:lnTo>
                    <a:lnTo>
                      <a:pt x="260" y="173"/>
                    </a:lnTo>
                    <a:lnTo>
                      <a:pt x="258" y="165"/>
                    </a:lnTo>
                    <a:lnTo>
                      <a:pt x="255" y="158"/>
                    </a:lnTo>
                    <a:lnTo>
                      <a:pt x="253" y="149"/>
                    </a:lnTo>
                    <a:lnTo>
                      <a:pt x="251" y="141"/>
                    </a:lnTo>
                    <a:lnTo>
                      <a:pt x="247" y="133"/>
                    </a:lnTo>
                    <a:lnTo>
                      <a:pt x="245" y="125"/>
                    </a:lnTo>
                    <a:lnTo>
                      <a:pt x="242" y="119"/>
                    </a:lnTo>
                    <a:lnTo>
                      <a:pt x="238" y="111"/>
                    </a:lnTo>
                    <a:lnTo>
                      <a:pt x="235" y="104"/>
                    </a:lnTo>
                    <a:lnTo>
                      <a:pt x="232" y="97"/>
                    </a:lnTo>
                    <a:lnTo>
                      <a:pt x="228" y="90"/>
                    </a:lnTo>
                    <a:lnTo>
                      <a:pt x="225" y="83"/>
                    </a:lnTo>
                    <a:lnTo>
                      <a:pt x="220" y="77"/>
                    </a:lnTo>
                    <a:lnTo>
                      <a:pt x="217" y="71"/>
                    </a:lnTo>
                    <a:lnTo>
                      <a:pt x="211" y="65"/>
                    </a:lnTo>
                    <a:lnTo>
                      <a:pt x="208" y="60"/>
                    </a:lnTo>
                    <a:lnTo>
                      <a:pt x="203" y="55"/>
                    </a:lnTo>
                    <a:lnTo>
                      <a:pt x="198" y="51"/>
                    </a:lnTo>
                    <a:lnTo>
                      <a:pt x="193" y="47"/>
                    </a:lnTo>
                    <a:lnTo>
                      <a:pt x="188" y="44"/>
                    </a:lnTo>
                    <a:lnTo>
                      <a:pt x="182" y="41"/>
                    </a:lnTo>
                    <a:lnTo>
                      <a:pt x="178" y="32"/>
                    </a:lnTo>
                    <a:lnTo>
                      <a:pt x="174" y="26"/>
                    </a:lnTo>
                    <a:lnTo>
                      <a:pt x="170" y="20"/>
                    </a:lnTo>
                    <a:lnTo>
                      <a:pt x="166" y="14"/>
                    </a:lnTo>
                    <a:lnTo>
                      <a:pt x="161" y="10"/>
                    </a:lnTo>
                    <a:lnTo>
                      <a:pt x="157" y="6"/>
                    </a:lnTo>
                    <a:lnTo>
                      <a:pt x="150" y="4"/>
                    </a:lnTo>
                    <a:lnTo>
                      <a:pt x="145" y="2"/>
                    </a:lnTo>
                    <a:lnTo>
                      <a:pt x="141" y="0"/>
                    </a:lnTo>
                    <a:lnTo>
                      <a:pt x="135" y="0"/>
                    </a:lnTo>
                    <a:lnTo>
                      <a:pt x="130" y="0"/>
                    </a:lnTo>
                    <a:lnTo>
                      <a:pt x="123" y="0"/>
                    </a:lnTo>
                    <a:lnTo>
                      <a:pt x="117" y="0"/>
                    </a:lnTo>
                    <a:lnTo>
                      <a:pt x="111" y="0"/>
                    </a:lnTo>
                    <a:lnTo>
                      <a:pt x="106" y="2"/>
                    </a:lnTo>
                    <a:lnTo>
                      <a:pt x="100" y="3"/>
                    </a:lnTo>
                    <a:lnTo>
                      <a:pt x="93" y="5"/>
                    </a:lnTo>
                    <a:lnTo>
                      <a:pt x="86" y="5"/>
                    </a:lnTo>
                    <a:lnTo>
                      <a:pt x="81" y="7"/>
                    </a:lnTo>
                    <a:lnTo>
                      <a:pt x="74" y="10"/>
                    </a:lnTo>
                    <a:lnTo>
                      <a:pt x="66" y="10"/>
                    </a:lnTo>
                    <a:lnTo>
                      <a:pt x="60" y="11"/>
                    </a:lnTo>
                    <a:lnTo>
                      <a:pt x="54" y="12"/>
                    </a:lnTo>
                    <a:lnTo>
                      <a:pt x="47" y="13"/>
                    </a:lnTo>
                    <a:lnTo>
                      <a:pt x="46" y="14"/>
                    </a:lnTo>
                    <a:lnTo>
                      <a:pt x="46" y="15"/>
                    </a:lnTo>
                    <a:lnTo>
                      <a:pt x="44" y="15"/>
                    </a:lnTo>
                    <a:lnTo>
                      <a:pt x="44" y="17"/>
                    </a:lnTo>
                    <a:lnTo>
                      <a:pt x="43" y="18"/>
                    </a:lnTo>
                    <a:lnTo>
                      <a:pt x="42" y="18"/>
                    </a:lnTo>
                    <a:lnTo>
                      <a:pt x="42" y="19"/>
                    </a:lnTo>
                    <a:lnTo>
                      <a:pt x="41" y="20"/>
                    </a:lnTo>
                    <a:lnTo>
                      <a:pt x="39" y="20"/>
                    </a:lnTo>
                    <a:lnTo>
                      <a:pt x="39" y="21"/>
                    </a:lnTo>
                    <a:lnTo>
                      <a:pt x="38" y="21"/>
                    </a:lnTo>
                    <a:lnTo>
                      <a:pt x="37" y="22"/>
                    </a:lnTo>
                    <a:lnTo>
                      <a:pt x="35" y="23"/>
                    </a:lnTo>
                    <a:lnTo>
                      <a:pt x="34" y="24"/>
                    </a:lnTo>
                    <a:lnTo>
                      <a:pt x="34" y="26"/>
                    </a:lnTo>
                    <a:lnTo>
                      <a:pt x="33" y="27"/>
                    </a:lnTo>
                    <a:lnTo>
                      <a:pt x="33" y="28"/>
                    </a:lnTo>
                    <a:lnTo>
                      <a:pt x="32" y="29"/>
                    </a:lnTo>
                    <a:lnTo>
                      <a:pt x="32" y="30"/>
                    </a:lnTo>
                    <a:lnTo>
                      <a:pt x="32" y="32"/>
                    </a:lnTo>
                    <a:lnTo>
                      <a:pt x="31" y="36"/>
                    </a:lnTo>
                    <a:lnTo>
                      <a:pt x="30" y="38"/>
                    </a:lnTo>
                    <a:lnTo>
                      <a:pt x="29" y="40"/>
                    </a:lnTo>
                    <a:lnTo>
                      <a:pt x="27" y="43"/>
                    </a:lnTo>
                    <a:lnTo>
                      <a:pt x="27" y="46"/>
                    </a:lnTo>
                    <a:lnTo>
                      <a:pt x="26" y="48"/>
                    </a:lnTo>
                    <a:lnTo>
                      <a:pt x="26" y="52"/>
                    </a:lnTo>
                    <a:lnTo>
                      <a:pt x="25" y="54"/>
                    </a:lnTo>
                    <a:lnTo>
                      <a:pt x="25" y="58"/>
                    </a:lnTo>
                    <a:lnTo>
                      <a:pt x="25" y="61"/>
                    </a:lnTo>
                    <a:lnTo>
                      <a:pt x="24" y="64"/>
                    </a:lnTo>
                    <a:lnTo>
                      <a:pt x="24" y="68"/>
                    </a:lnTo>
                    <a:lnTo>
                      <a:pt x="24" y="71"/>
                    </a:lnTo>
                    <a:lnTo>
                      <a:pt x="24" y="73"/>
                    </a:lnTo>
                    <a:lnTo>
                      <a:pt x="24" y="77"/>
                    </a:lnTo>
                    <a:lnTo>
                      <a:pt x="23" y="80"/>
                    </a:lnTo>
                    <a:lnTo>
                      <a:pt x="23" y="82"/>
                    </a:lnTo>
                    <a:lnTo>
                      <a:pt x="23" y="87"/>
                    </a:lnTo>
                    <a:lnTo>
                      <a:pt x="23" y="89"/>
                    </a:lnTo>
                    <a:lnTo>
                      <a:pt x="23" y="92"/>
                    </a:lnTo>
                    <a:lnTo>
                      <a:pt x="22" y="95"/>
                    </a:lnTo>
                    <a:lnTo>
                      <a:pt x="22" y="98"/>
                    </a:lnTo>
                    <a:lnTo>
                      <a:pt x="21" y="102"/>
                    </a:lnTo>
                    <a:lnTo>
                      <a:pt x="21" y="104"/>
                    </a:lnTo>
                    <a:lnTo>
                      <a:pt x="21" y="107"/>
                    </a:lnTo>
                    <a:lnTo>
                      <a:pt x="20" y="108"/>
                    </a:lnTo>
                    <a:lnTo>
                      <a:pt x="20" y="112"/>
                    </a:lnTo>
                    <a:lnTo>
                      <a:pt x="18" y="114"/>
                    </a:lnTo>
                    <a:lnTo>
                      <a:pt x="18" y="117"/>
                    </a:lnTo>
                    <a:lnTo>
                      <a:pt x="18" y="120"/>
                    </a:lnTo>
                    <a:lnTo>
                      <a:pt x="17" y="122"/>
                    </a:lnTo>
                    <a:lnTo>
                      <a:pt x="17" y="125"/>
                    </a:lnTo>
                    <a:lnTo>
                      <a:pt x="17" y="126"/>
                    </a:lnTo>
                    <a:lnTo>
                      <a:pt x="17" y="130"/>
                    </a:lnTo>
                    <a:lnTo>
                      <a:pt x="17" y="132"/>
                    </a:lnTo>
                    <a:lnTo>
                      <a:pt x="17" y="134"/>
                    </a:lnTo>
                    <a:lnTo>
                      <a:pt x="16" y="137"/>
                    </a:lnTo>
                    <a:lnTo>
                      <a:pt x="16" y="140"/>
                    </a:lnTo>
                    <a:lnTo>
                      <a:pt x="16" y="141"/>
                    </a:lnTo>
                    <a:lnTo>
                      <a:pt x="16" y="145"/>
                    </a:lnTo>
                    <a:lnTo>
                      <a:pt x="16" y="147"/>
                    </a:lnTo>
                    <a:lnTo>
                      <a:pt x="16" y="149"/>
                    </a:lnTo>
                    <a:lnTo>
                      <a:pt x="16" y="153"/>
                    </a:lnTo>
                    <a:lnTo>
                      <a:pt x="16" y="154"/>
                    </a:lnTo>
                    <a:lnTo>
                      <a:pt x="16" y="157"/>
                    </a:lnTo>
                    <a:lnTo>
                      <a:pt x="16" y="159"/>
                    </a:lnTo>
                    <a:lnTo>
                      <a:pt x="16" y="162"/>
                    </a:lnTo>
                    <a:lnTo>
                      <a:pt x="16" y="164"/>
                    </a:lnTo>
                    <a:lnTo>
                      <a:pt x="14" y="172"/>
                    </a:lnTo>
                    <a:lnTo>
                      <a:pt x="13" y="178"/>
                    </a:lnTo>
                    <a:lnTo>
                      <a:pt x="12" y="182"/>
                    </a:lnTo>
                    <a:lnTo>
                      <a:pt x="9" y="185"/>
                    </a:lnTo>
                    <a:lnTo>
                      <a:pt x="7" y="189"/>
                    </a:lnTo>
                    <a:lnTo>
                      <a:pt x="6" y="191"/>
                    </a:lnTo>
                    <a:lnTo>
                      <a:pt x="5" y="192"/>
                    </a:lnTo>
                    <a:lnTo>
                      <a:pt x="4" y="192"/>
                    </a:lnTo>
                    <a:lnTo>
                      <a:pt x="4" y="191"/>
                    </a:lnTo>
                    <a:lnTo>
                      <a:pt x="3" y="191"/>
                    </a:lnTo>
                    <a:lnTo>
                      <a:pt x="3" y="190"/>
                    </a:lnTo>
                    <a:lnTo>
                      <a:pt x="1" y="189"/>
                    </a:lnTo>
                    <a:lnTo>
                      <a:pt x="1" y="188"/>
                    </a:lnTo>
                    <a:lnTo>
                      <a:pt x="1" y="187"/>
                    </a:lnTo>
                    <a:lnTo>
                      <a:pt x="0" y="187"/>
                    </a:lnTo>
                    <a:lnTo>
                      <a:pt x="0" y="185"/>
                    </a:lnTo>
                    <a:lnTo>
                      <a:pt x="0" y="187"/>
                    </a:lnTo>
                    <a:lnTo>
                      <a:pt x="0" y="189"/>
                    </a:lnTo>
                    <a:lnTo>
                      <a:pt x="0" y="191"/>
                    </a:lnTo>
                    <a:lnTo>
                      <a:pt x="0" y="195"/>
                    </a:lnTo>
                    <a:lnTo>
                      <a:pt x="0" y="198"/>
                    </a:lnTo>
                    <a:lnTo>
                      <a:pt x="0" y="204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2" name="Freeform 130"/>
              <p:cNvSpPr>
                <a:spLocks/>
              </p:cNvSpPr>
              <p:nvPr/>
            </p:nvSpPr>
            <p:spPr bwMode="auto">
              <a:xfrm>
                <a:off x="3573" y="1375"/>
                <a:ext cx="77" cy="110"/>
              </a:xfrm>
              <a:custGeom>
                <a:avLst/>
                <a:gdLst>
                  <a:gd name="T0" fmla="*/ 0 w 386"/>
                  <a:gd name="T1" fmla="*/ 0 h 553"/>
                  <a:gd name="T2" fmla="*/ 0 w 386"/>
                  <a:gd name="T3" fmla="*/ 0 h 553"/>
                  <a:gd name="T4" fmla="*/ 0 w 386"/>
                  <a:gd name="T5" fmla="*/ 0 h 553"/>
                  <a:gd name="T6" fmla="*/ 0 w 386"/>
                  <a:gd name="T7" fmla="*/ 0 h 553"/>
                  <a:gd name="T8" fmla="*/ 0 w 386"/>
                  <a:gd name="T9" fmla="*/ 0 h 553"/>
                  <a:gd name="T10" fmla="*/ 0 w 386"/>
                  <a:gd name="T11" fmla="*/ 0 h 553"/>
                  <a:gd name="T12" fmla="*/ 0 w 386"/>
                  <a:gd name="T13" fmla="*/ 0 h 553"/>
                  <a:gd name="T14" fmla="*/ 0 w 386"/>
                  <a:gd name="T15" fmla="*/ 0 h 553"/>
                  <a:gd name="T16" fmla="*/ 0 w 386"/>
                  <a:gd name="T17" fmla="*/ 0 h 553"/>
                  <a:gd name="T18" fmla="*/ 0 w 386"/>
                  <a:gd name="T19" fmla="*/ 0 h 553"/>
                  <a:gd name="T20" fmla="*/ 0 w 386"/>
                  <a:gd name="T21" fmla="*/ 0 h 553"/>
                  <a:gd name="T22" fmla="*/ 0 w 386"/>
                  <a:gd name="T23" fmla="*/ 0 h 553"/>
                  <a:gd name="T24" fmla="*/ 0 w 386"/>
                  <a:gd name="T25" fmla="*/ 0 h 553"/>
                  <a:gd name="T26" fmla="*/ 0 w 386"/>
                  <a:gd name="T27" fmla="*/ 0 h 553"/>
                  <a:gd name="T28" fmla="*/ 0 w 386"/>
                  <a:gd name="T29" fmla="*/ 0 h 553"/>
                  <a:gd name="T30" fmla="*/ 0 w 386"/>
                  <a:gd name="T31" fmla="*/ 0 h 553"/>
                  <a:gd name="T32" fmla="*/ 0 w 386"/>
                  <a:gd name="T33" fmla="*/ 0 h 553"/>
                  <a:gd name="T34" fmla="*/ 0 w 386"/>
                  <a:gd name="T35" fmla="*/ 0 h 553"/>
                  <a:gd name="T36" fmla="*/ 0 w 386"/>
                  <a:gd name="T37" fmla="*/ 0 h 553"/>
                  <a:gd name="T38" fmla="*/ 0 w 386"/>
                  <a:gd name="T39" fmla="*/ 0 h 553"/>
                  <a:gd name="T40" fmla="*/ 0 w 386"/>
                  <a:gd name="T41" fmla="*/ 0 h 553"/>
                  <a:gd name="T42" fmla="*/ 0 w 386"/>
                  <a:gd name="T43" fmla="*/ 0 h 553"/>
                  <a:gd name="T44" fmla="*/ 0 w 386"/>
                  <a:gd name="T45" fmla="*/ 0 h 553"/>
                  <a:gd name="T46" fmla="*/ 0 w 386"/>
                  <a:gd name="T47" fmla="*/ 0 h 553"/>
                  <a:gd name="T48" fmla="*/ 0 w 386"/>
                  <a:gd name="T49" fmla="*/ 0 h 553"/>
                  <a:gd name="T50" fmla="*/ 0 w 386"/>
                  <a:gd name="T51" fmla="*/ 0 h 553"/>
                  <a:gd name="T52" fmla="*/ 0 w 386"/>
                  <a:gd name="T53" fmla="*/ 0 h 553"/>
                  <a:gd name="T54" fmla="*/ 0 w 386"/>
                  <a:gd name="T55" fmla="*/ 0 h 553"/>
                  <a:gd name="T56" fmla="*/ 0 w 386"/>
                  <a:gd name="T57" fmla="*/ 0 h 553"/>
                  <a:gd name="T58" fmla="*/ 0 w 386"/>
                  <a:gd name="T59" fmla="*/ 0 h 553"/>
                  <a:gd name="T60" fmla="*/ 0 w 386"/>
                  <a:gd name="T61" fmla="*/ 0 h 553"/>
                  <a:gd name="T62" fmla="*/ 0 w 386"/>
                  <a:gd name="T63" fmla="*/ 0 h 553"/>
                  <a:gd name="T64" fmla="*/ 0 w 386"/>
                  <a:gd name="T65" fmla="*/ 0 h 553"/>
                  <a:gd name="T66" fmla="*/ 0 w 386"/>
                  <a:gd name="T67" fmla="*/ 0 h 553"/>
                  <a:gd name="T68" fmla="*/ 0 w 386"/>
                  <a:gd name="T69" fmla="*/ 0 h 553"/>
                  <a:gd name="T70" fmla="*/ 0 w 386"/>
                  <a:gd name="T71" fmla="*/ 0 h 553"/>
                  <a:gd name="T72" fmla="*/ 0 w 386"/>
                  <a:gd name="T73" fmla="*/ 0 h 553"/>
                  <a:gd name="T74" fmla="*/ 0 w 386"/>
                  <a:gd name="T75" fmla="*/ 0 h 553"/>
                  <a:gd name="T76" fmla="*/ 0 w 386"/>
                  <a:gd name="T77" fmla="*/ 0 h 553"/>
                  <a:gd name="T78" fmla="*/ 0 w 386"/>
                  <a:gd name="T79" fmla="*/ 0 h 553"/>
                  <a:gd name="T80" fmla="*/ 0 w 386"/>
                  <a:gd name="T81" fmla="*/ 0 h 553"/>
                  <a:gd name="T82" fmla="*/ 0 w 386"/>
                  <a:gd name="T83" fmla="*/ 0 h 553"/>
                  <a:gd name="T84" fmla="*/ 0 w 386"/>
                  <a:gd name="T85" fmla="*/ 0 h 553"/>
                  <a:gd name="T86" fmla="*/ 0 w 386"/>
                  <a:gd name="T87" fmla="*/ 0 h 553"/>
                  <a:gd name="T88" fmla="*/ 0 w 386"/>
                  <a:gd name="T89" fmla="*/ 0 h 553"/>
                  <a:gd name="T90" fmla="*/ 0 w 386"/>
                  <a:gd name="T91" fmla="*/ 0 h 553"/>
                  <a:gd name="T92" fmla="*/ 0 w 386"/>
                  <a:gd name="T93" fmla="*/ 0 h 553"/>
                  <a:gd name="T94" fmla="*/ 0 w 386"/>
                  <a:gd name="T95" fmla="*/ 0 h 553"/>
                  <a:gd name="T96" fmla="*/ 0 w 386"/>
                  <a:gd name="T97" fmla="*/ 0 h 553"/>
                  <a:gd name="T98" fmla="*/ 0 w 386"/>
                  <a:gd name="T99" fmla="*/ 0 h 553"/>
                  <a:gd name="T100" fmla="*/ 0 w 386"/>
                  <a:gd name="T101" fmla="*/ 0 h 553"/>
                  <a:gd name="T102" fmla="*/ 0 w 386"/>
                  <a:gd name="T103" fmla="*/ 0 h 553"/>
                  <a:gd name="T104" fmla="*/ 0 w 386"/>
                  <a:gd name="T105" fmla="*/ 0 h 553"/>
                  <a:gd name="T106" fmla="*/ 0 w 386"/>
                  <a:gd name="T107" fmla="*/ 0 h 553"/>
                  <a:gd name="T108" fmla="*/ 0 w 386"/>
                  <a:gd name="T109" fmla="*/ 0 h 553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386" h="553">
                    <a:moveTo>
                      <a:pt x="386" y="553"/>
                    </a:moveTo>
                    <a:lnTo>
                      <a:pt x="386" y="553"/>
                    </a:lnTo>
                    <a:lnTo>
                      <a:pt x="385" y="545"/>
                    </a:lnTo>
                    <a:lnTo>
                      <a:pt x="383" y="537"/>
                    </a:lnTo>
                    <a:lnTo>
                      <a:pt x="382" y="530"/>
                    </a:lnTo>
                    <a:lnTo>
                      <a:pt x="381" y="522"/>
                    </a:lnTo>
                    <a:lnTo>
                      <a:pt x="380" y="516"/>
                    </a:lnTo>
                    <a:lnTo>
                      <a:pt x="380" y="508"/>
                    </a:lnTo>
                    <a:lnTo>
                      <a:pt x="379" y="500"/>
                    </a:lnTo>
                    <a:lnTo>
                      <a:pt x="378" y="493"/>
                    </a:lnTo>
                    <a:lnTo>
                      <a:pt x="378" y="485"/>
                    </a:lnTo>
                    <a:lnTo>
                      <a:pt x="377" y="477"/>
                    </a:lnTo>
                    <a:lnTo>
                      <a:pt x="377" y="469"/>
                    </a:lnTo>
                    <a:lnTo>
                      <a:pt x="376" y="461"/>
                    </a:lnTo>
                    <a:lnTo>
                      <a:pt x="376" y="454"/>
                    </a:lnTo>
                    <a:lnTo>
                      <a:pt x="374" y="446"/>
                    </a:lnTo>
                    <a:lnTo>
                      <a:pt x="374" y="438"/>
                    </a:lnTo>
                    <a:lnTo>
                      <a:pt x="373" y="431"/>
                    </a:lnTo>
                    <a:lnTo>
                      <a:pt x="373" y="423"/>
                    </a:lnTo>
                    <a:lnTo>
                      <a:pt x="372" y="416"/>
                    </a:lnTo>
                    <a:lnTo>
                      <a:pt x="372" y="408"/>
                    </a:lnTo>
                    <a:lnTo>
                      <a:pt x="371" y="400"/>
                    </a:lnTo>
                    <a:lnTo>
                      <a:pt x="370" y="393"/>
                    </a:lnTo>
                    <a:lnTo>
                      <a:pt x="370" y="385"/>
                    </a:lnTo>
                    <a:lnTo>
                      <a:pt x="369" y="378"/>
                    </a:lnTo>
                    <a:lnTo>
                      <a:pt x="368" y="370"/>
                    </a:lnTo>
                    <a:lnTo>
                      <a:pt x="368" y="366"/>
                    </a:lnTo>
                    <a:lnTo>
                      <a:pt x="368" y="361"/>
                    </a:lnTo>
                    <a:lnTo>
                      <a:pt x="368" y="357"/>
                    </a:lnTo>
                    <a:lnTo>
                      <a:pt x="368" y="352"/>
                    </a:lnTo>
                    <a:lnTo>
                      <a:pt x="368" y="348"/>
                    </a:lnTo>
                    <a:lnTo>
                      <a:pt x="368" y="343"/>
                    </a:lnTo>
                    <a:lnTo>
                      <a:pt x="368" y="339"/>
                    </a:lnTo>
                    <a:lnTo>
                      <a:pt x="368" y="334"/>
                    </a:lnTo>
                    <a:lnTo>
                      <a:pt x="368" y="329"/>
                    </a:lnTo>
                    <a:lnTo>
                      <a:pt x="368" y="323"/>
                    </a:lnTo>
                    <a:lnTo>
                      <a:pt x="368" y="318"/>
                    </a:lnTo>
                    <a:lnTo>
                      <a:pt x="368" y="314"/>
                    </a:lnTo>
                    <a:lnTo>
                      <a:pt x="366" y="309"/>
                    </a:lnTo>
                    <a:lnTo>
                      <a:pt x="366" y="305"/>
                    </a:lnTo>
                    <a:lnTo>
                      <a:pt x="366" y="299"/>
                    </a:lnTo>
                    <a:lnTo>
                      <a:pt x="366" y="294"/>
                    </a:lnTo>
                    <a:lnTo>
                      <a:pt x="366" y="290"/>
                    </a:lnTo>
                    <a:lnTo>
                      <a:pt x="365" y="285"/>
                    </a:lnTo>
                    <a:lnTo>
                      <a:pt x="365" y="280"/>
                    </a:lnTo>
                    <a:lnTo>
                      <a:pt x="365" y="274"/>
                    </a:lnTo>
                    <a:lnTo>
                      <a:pt x="364" y="270"/>
                    </a:lnTo>
                    <a:lnTo>
                      <a:pt x="364" y="265"/>
                    </a:lnTo>
                    <a:lnTo>
                      <a:pt x="363" y="259"/>
                    </a:lnTo>
                    <a:lnTo>
                      <a:pt x="363" y="255"/>
                    </a:lnTo>
                    <a:lnTo>
                      <a:pt x="361" y="251"/>
                    </a:lnTo>
                    <a:lnTo>
                      <a:pt x="360" y="247"/>
                    </a:lnTo>
                    <a:lnTo>
                      <a:pt x="359" y="242"/>
                    </a:lnTo>
                    <a:lnTo>
                      <a:pt x="357" y="239"/>
                    </a:lnTo>
                    <a:lnTo>
                      <a:pt x="356" y="234"/>
                    </a:lnTo>
                    <a:lnTo>
                      <a:pt x="355" y="230"/>
                    </a:lnTo>
                    <a:lnTo>
                      <a:pt x="353" y="226"/>
                    </a:lnTo>
                    <a:lnTo>
                      <a:pt x="351" y="222"/>
                    </a:lnTo>
                    <a:lnTo>
                      <a:pt x="349" y="219"/>
                    </a:lnTo>
                    <a:lnTo>
                      <a:pt x="347" y="214"/>
                    </a:lnTo>
                    <a:lnTo>
                      <a:pt x="345" y="211"/>
                    </a:lnTo>
                    <a:lnTo>
                      <a:pt x="343" y="207"/>
                    </a:lnTo>
                    <a:lnTo>
                      <a:pt x="340" y="203"/>
                    </a:lnTo>
                    <a:lnTo>
                      <a:pt x="338" y="199"/>
                    </a:lnTo>
                    <a:lnTo>
                      <a:pt x="336" y="196"/>
                    </a:lnTo>
                    <a:lnTo>
                      <a:pt x="332" y="191"/>
                    </a:lnTo>
                    <a:lnTo>
                      <a:pt x="329" y="188"/>
                    </a:lnTo>
                    <a:lnTo>
                      <a:pt x="327" y="186"/>
                    </a:lnTo>
                    <a:lnTo>
                      <a:pt x="325" y="181"/>
                    </a:lnTo>
                    <a:lnTo>
                      <a:pt x="322" y="179"/>
                    </a:lnTo>
                    <a:lnTo>
                      <a:pt x="320" y="175"/>
                    </a:lnTo>
                    <a:lnTo>
                      <a:pt x="317" y="173"/>
                    </a:lnTo>
                    <a:lnTo>
                      <a:pt x="314" y="170"/>
                    </a:lnTo>
                    <a:lnTo>
                      <a:pt x="312" y="168"/>
                    </a:lnTo>
                    <a:lnTo>
                      <a:pt x="310" y="161"/>
                    </a:lnTo>
                    <a:lnTo>
                      <a:pt x="308" y="156"/>
                    </a:lnTo>
                    <a:lnTo>
                      <a:pt x="304" y="152"/>
                    </a:lnTo>
                    <a:lnTo>
                      <a:pt x="303" y="148"/>
                    </a:lnTo>
                    <a:lnTo>
                      <a:pt x="302" y="145"/>
                    </a:lnTo>
                    <a:lnTo>
                      <a:pt x="302" y="143"/>
                    </a:lnTo>
                    <a:lnTo>
                      <a:pt x="301" y="141"/>
                    </a:lnTo>
                    <a:lnTo>
                      <a:pt x="301" y="140"/>
                    </a:lnTo>
                    <a:lnTo>
                      <a:pt x="301" y="141"/>
                    </a:lnTo>
                    <a:lnTo>
                      <a:pt x="301" y="143"/>
                    </a:lnTo>
                    <a:lnTo>
                      <a:pt x="300" y="143"/>
                    </a:lnTo>
                    <a:lnTo>
                      <a:pt x="298" y="143"/>
                    </a:lnTo>
                    <a:lnTo>
                      <a:pt x="297" y="143"/>
                    </a:lnTo>
                    <a:lnTo>
                      <a:pt x="295" y="143"/>
                    </a:lnTo>
                    <a:lnTo>
                      <a:pt x="293" y="140"/>
                    </a:lnTo>
                    <a:lnTo>
                      <a:pt x="291" y="138"/>
                    </a:lnTo>
                    <a:lnTo>
                      <a:pt x="287" y="136"/>
                    </a:lnTo>
                    <a:lnTo>
                      <a:pt x="284" y="131"/>
                    </a:lnTo>
                    <a:lnTo>
                      <a:pt x="281" y="129"/>
                    </a:lnTo>
                    <a:lnTo>
                      <a:pt x="278" y="126"/>
                    </a:lnTo>
                    <a:lnTo>
                      <a:pt x="277" y="123"/>
                    </a:lnTo>
                    <a:lnTo>
                      <a:pt x="274" y="121"/>
                    </a:lnTo>
                    <a:lnTo>
                      <a:pt x="272" y="118"/>
                    </a:lnTo>
                    <a:lnTo>
                      <a:pt x="270" y="115"/>
                    </a:lnTo>
                    <a:lnTo>
                      <a:pt x="269" y="113"/>
                    </a:lnTo>
                    <a:lnTo>
                      <a:pt x="268" y="110"/>
                    </a:lnTo>
                    <a:lnTo>
                      <a:pt x="268" y="109"/>
                    </a:lnTo>
                    <a:lnTo>
                      <a:pt x="267" y="105"/>
                    </a:lnTo>
                    <a:lnTo>
                      <a:pt x="266" y="104"/>
                    </a:lnTo>
                    <a:lnTo>
                      <a:pt x="266" y="102"/>
                    </a:lnTo>
                    <a:lnTo>
                      <a:pt x="264" y="98"/>
                    </a:lnTo>
                    <a:lnTo>
                      <a:pt x="263" y="97"/>
                    </a:lnTo>
                    <a:lnTo>
                      <a:pt x="262" y="95"/>
                    </a:lnTo>
                    <a:lnTo>
                      <a:pt x="261" y="93"/>
                    </a:lnTo>
                    <a:lnTo>
                      <a:pt x="260" y="90"/>
                    </a:lnTo>
                    <a:lnTo>
                      <a:pt x="259" y="88"/>
                    </a:lnTo>
                    <a:lnTo>
                      <a:pt x="257" y="87"/>
                    </a:lnTo>
                    <a:lnTo>
                      <a:pt x="255" y="85"/>
                    </a:lnTo>
                    <a:lnTo>
                      <a:pt x="253" y="82"/>
                    </a:lnTo>
                    <a:lnTo>
                      <a:pt x="251" y="80"/>
                    </a:lnTo>
                    <a:lnTo>
                      <a:pt x="246" y="78"/>
                    </a:lnTo>
                    <a:lnTo>
                      <a:pt x="243" y="77"/>
                    </a:lnTo>
                    <a:lnTo>
                      <a:pt x="240" y="73"/>
                    </a:lnTo>
                    <a:lnTo>
                      <a:pt x="237" y="70"/>
                    </a:lnTo>
                    <a:lnTo>
                      <a:pt x="234" y="67"/>
                    </a:lnTo>
                    <a:lnTo>
                      <a:pt x="230" y="63"/>
                    </a:lnTo>
                    <a:lnTo>
                      <a:pt x="228" y="60"/>
                    </a:lnTo>
                    <a:lnTo>
                      <a:pt x="225" y="55"/>
                    </a:lnTo>
                    <a:lnTo>
                      <a:pt x="222" y="52"/>
                    </a:lnTo>
                    <a:lnTo>
                      <a:pt x="218" y="48"/>
                    </a:lnTo>
                    <a:lnTo>
                      <a:pt x="215" y="44"/>
                    </a:lnTo>
                    <a:lnTo>
                      <a:pt x="212" y="41"/>
                    </a:lnTo>
                    <a:lnTo>
                      <a:pt x="209" y="37"/>
                    </a:lnTo>
                    <a:lnTo>
                      <a:pt x="205" y="33"/>
                    </a:lnTo>
                    <a:lnTo>
                      <a:pt x="203" y="29"/>
                    </a:lnTo>
                    <a:lnTo>
                      <a:pt x="200" y="27"/>
                    </a:lnTo>
                    <a:lnTo>
                      <a:pt x="196" y="22"/>
                    </a:lnTo>
                    <a:lnTo>
                      <a:pt x="194" y="20"/>
                    </a:lnTo>
                    <a:lnTo>
                      <a:pt x="191" y="17"/>
                    </a:lnTo>
                    <a:lnTo>
                      <a:pt x="186" y="13"/>
                    </a:lnTo>
                    <a:lnTo>
                      <a:pt x="184" y="11"/>
                    </a:lnTo>
                    <a:lnTo>
                      <a:pt x="181" y="8"/>
                    </a:lnTo>
                    <a:lnTo>
                      <a:pt x="177" y="5"/>
                    </a:lnTo>
                    <a:lnTo>
                      <a:pt x="174" y="4"/>
                    </a:lnTo>
                    <a:lnTo>
                      <a:pt x="171" y="2"/>
                    </a:lnTo>
                    <a:lnTo>
                      <a:pt x="168" y="0"/>
                    </a:lnTo>
                    <a:lnTo>
                      <a:pt x="159" y="1"/>
                    </a:lnTo>
                    <a:lnTo>
                      <a:pt x="151" y="2"/>
                    </a:lnTo>
                    <a:lnTo>
                      <a:pt x="143" y="3"/>
                    </a:lnTo>
                    <a:lnTo>
                      <a:pt x="136" y="4"/>
                    </a:lnTo>
                    <a:lnTo>
                      <a:pt x="128" y="4"/>
                    </a:lnTo>
                    <a:lnTo>
                      <a:pt x="122" y="5"/>
                    </a:lnTo>
                    <a:lnTo>
                      <a:pt x="115" y="5"/>
                    </a:lnTo>
                    <a:lnTo>
                      <a:pt x="109" y="5"/>
                    </a:lnTo>
                    <a:lnTo>
                      <a:pt x="101" y="7"/>
                    </a:lnTo>
                    <a:lnTo>
                      <a:pt x="96" y="8"/>
                    </a:lnTo>
                    <a:lnTo>
                      <a:pt x="90" y="9"/>
                    </a:lnTo>
                    <a:lnTo>
                      <a:pt x="85" y="11"/>
                    </a:lnTo>
                    <a:lnTo>
                      <a:pt x="80" y="12"/>
                    </a:lnTo>
                    <a:lnTo>
                      <a:pt x="74" y="16"/>
                    </a:lnTo>
                    <a:lnTo>
                      <a:pt x="69" y="18"/>
                    </a:lnTo>
                    <a:lnTo>
                      <a:pt x="64" y="21"/>
                    </a:lnTo>
                    <a:lnTo>
                      <a:pt x="59" y="26"/>
                    </a:lnTo>
                    <a:lnTo>
                      <a:pt x="55" y="30"/>
                    </a:lnTo>
                    <a:lnTo>
                      <a:pt x="51" y="35"/>
                    </a:lnTo>
                    <a:lnTo>
                      <a:pt x="46" y="42"/>
                    </a:lnTo>
                    <a:lnTo>
                      <a:pt x="41" y="50"/>
                    </a:lnTo>
                    <a:lnTo>
                      <a:pt x="37" y="56"/>
                    </a:lnTo>
                    <a:lnTo>
                      <a:pt x="33" y="65"/>
                    </a:lnTo>
                    <a:lnTo>
                      <a:pt x="29" y="76"/>
                    </a:lnTo>
                    <a:lnTo>
                      <a:pt x="27" y="80"/>
                    </a:lnTo>
                    <a:lnTo>
                      <a:pt x="27" y="85"/>
                    </a:lnTo>
                    <a:lnTo>
                      <a:pt x="26" y="88"/>
                    </a:lnTo>
                    <a:lnTo>
                      <a:pt x="26" y="93"/>
                    </a:lnTo>
                    <a:lnTo>
                      <a:pt x="25" y="98"/>
                    </a:lnTo>
                    <a:lnTo>
                      <a:pt x="24" y="103"/>
                    </a:lnTo>
                    <a:lnTo>
                      <a:pt x="23" y="106"/>
                    </a:lnTo>
                    <a:lnTo>
                      <a:pt x="22" y="111"/>
                    </a:lnTo>
                    <a:lnTo>
                      <a:pt x="21" y="115"/>
                    </a:lnTo>
                    <a:lnTo>
                      <a:pt x="20" y="121"/>
                    </a:lnTo>
                    <a:lnTo>
                      <a:pt x="18" y="124"/>
                    </a:lnTo>
                    <a:lnTo>
                      <a:pt x="18" y="129"/>
                    </a:lnTo>
                    <a:lnTo>
                      <a:pt x="15" y="134"/>
                    </a:lnTo>
                    <a:lnTo>
                      <a:pt x="14" y="138"/>
                    </a:lnTo>
                    <a:lnTo>
                      <a:pt x="13" y="143"/>
                    </a:lnTo>
                    <a:lnTo>
                      <a:pt x="12" y="147"/>
                    </a:lnTo>
                    <a:lnTo>
                      <a:pt x="10" y="152"/>
                    </a:lnTo>
                    <a:lnTo>
                      <a:pt x="9" y="156"/>
                    </a:lnTo>
                    <a:lnTo>
                      <a:pt x="8" y="160"/>
                    </a:lnTo>
                    <a:lnTo>
                      <a:pt x="7" y="164"/>
                    </a:lnTo>
                    <a:lnTo>
                      <a:pt x="6" y="170"/>
                    </a:lnTo>
                    <a:lnTo>
                      <a:pt x="5" y="174"/>
                    </a:lnTo>
                    <a:lnTo>
                      <a:pt x="4" y="178"/>
                    </a:lnTo>
                    <a:lnTo>
                      <a:pt x="3" y="182"/>
                    </a:lnTo>
                    <a:lnTo>
                      <a:pt x="3" y="191"/>
                    </a:lnTo>
                    <a:lnTo>
                      <a:pt x="4" y="203"/>
                    </a:lnTo>
                    <a:lnTo>
                      <a:pt x="3" y="214"/>
                    </a:lnTo>
                    <a:lnTo>
                      <a:pt x="3" y="228"/>
                    </a:lnTo>
                    <a:lnTo>
                      <a:pt x="3" y="241"/>
                    </a:lnTo>
                    <a:lnTo>
                      <a:pt x="3" y="256"/>
                    </a:lnTo>
                    <a:lnTo>
                      <a:pt x="1" y="272"/>
                    </a:lnTo>
                    <a:lnTo>
                      <a:pt x="1" y="288"/>
                    </a:lnTo>
                    <a:lnTo>
                      <a:pt x="0" y="304"/>
                    </a:lnTo>
                    <a:lnTo>
                      <a:pt x="0" y="321"/>
                    </a:lnTo>
                    <a:lnTo>
                      <a:pt x="0" y="338"/>
                    </a:lnTo>
                    <a:lnTo>
                      <a:pt x="0" y="356"/>
                    </a:lnTo>
                    <a:lnTo>
                      <a:pt x="1" y="373"/>
                    </a:lnTo>
                    <a:lnTo>
                      <a:pt x="1" y="389"/>
                    </a:lnTo>
                    <a:lnTo>
                      <a:pt x="3" y="406"/>
                    </a:lnTo>
                    <a:lnTo>
                      <a:pt x="4" y="423"/>
                    </a:lnTo>
                    <a:lnTo>
                      <a:pt x="6" y="440"/>
                    </a:lnTo>
                    <a:lnTo>
                      <a:pt x="8" y="455"/>
                    </a:lnTo>
                    <a:lnTo>
                      <a:pt x="10" y="471"/>
                    </a:lnTo>
                    <a:lnTo>
                      <a:pt x="14" y="486"/>
                    </a:lnTo>
                    <a:lnTo>
                      <a:pt x="20" y="500"/>
                    </a:lnTo>
                    <a:lnTo>
                      <a:pt x="24" y="513"/>
                    </a:lnTo>
                    <a:lnTo>
                      <a:pt x="30" y="525"/>
                    </a:lnTo>
                    <a:lnTo>
                      <a:pt x="35" y="536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3" name="Freeform 131"/>
              <p:cNvSpPr>
                <a:spLocks/>
              </p:cNvSpPr>
              <p:nvPr/>
            </p:nvSpPr>
            <p:spPr bwMode="auto">
              <a:xfrm>
                <a:off x="3480" y="1434"/>
                <a:ext cx="57" cy="50"/>
              </a:xfrm>
              <a:custGeom>
                <a:avLst/>
                <a:gdLst>
                  <a:gd name="T0" fmla="*/ 0 w 289"/>
                  <a:gd name="T1" fmla="*/ 0 h 250"/>
                  <a:gd name="T2" fmla="*/ 0 w 289"/>
                  <a:gd name="T3" fmla="*/ 0 h 250"/>
                  <a:gd name="T4" fmla="*/ 0 w 289"/>
                  <a:gd name="T5" fmla="*/ 0 h 250"/>
                  <a:gd name="T6" fmla="*/ 0 w 289"/>
                  <a:gd name="T7" fmla="*/ 0 h 250"/>
                  <a:gd name="T8" fmla="*/ 0 w 289"/>
                  <a:gd name="T9" fmla="*/ 0 h 250"/>
                  <a:gd name="T10" fmla="*/ 0 w 289"/>
                  <a:gd name="T11" fmla="*/ 0 h 250"/>
                  <a:gd name="T12" fmla="*/ 0 w 289"/>
                  <a:gd name="T13" fmla="*/ 0 h 250"/>
                  <a:gd name="T14" fmla="*/ 0 w 289"/>
                  <a:gd name="T15" fmla="*/ 0 h 250"/>
                  <a:gd name="T16" fmla="*/ 0 w 289"/>
                  <a:gd name="T17" fmla="*/ 0 h 250"/>
                  <a:gd name="T18" fmla="*/ 0 w 289"/>
                  <a:gd name="T19" fmla="*/ 0 h 250"/>
                  <a:gd name="T20" fmla="*/ 0 w 289"/>
                  <a:gd name="T21" fmla="*/ 0 h 250"/>
                  <a:gd name="T22" fmla="*/ 0 w 289"/>
                  <a:gd name="T23" fmla="*/ 0 h 250"/>
                  <a:gd name="T24" fmla="*/ 0 w 289"/>
                  <a:gd name="T25" fmla="*/ 0 h 250"/>
                  <a:gd name="T26" fmla="*/ 0 w 289"/>
                  <a:gd name="T27" fmla="*/ 0 h 250"/>
                  <a:gd name="T28" fmla="*/ 0 w 289"/>
                  <a:gd name="T29" fmla="*/ 0 h 250"/>
                  <a:gd name="T30" fmla="*/ 0 w 289"/>
                  <a:gd name="T31" fmla="*/ 0 h 250"/>
                  <a:gd name="T32" fmla="*/ 0 w 289"/>
                  <a:gd name="T33" fmla="*/ 0 h 250"/>
                  <a:gd name="T34" fmla="*/ 0 w 289"/>
                  <a:gd name="T35" fmla="*/ 0 h 250"/>
                  <a:gd name="T36" fmla="*/ 0 w 289"/>
                  <a:gd name="T37" fmla="*/ 0 h 250"/>
                  <a:gd name="T38" fmla="*/ 0 w 289"/>
                  <a:gd name="T39" fmla="*/ 0 h 250"/>
                  <a:gd name="T40" fmla="*/ 0 w 289"/>
                  <a:gd name="T41" fmla="*/ 0 h 250"/>
                  <a:gd name="T42" fmla="*/ 0 w 289"/>
                  <a:gd name="T43" fmla="*/ 0 h 250"/>
                  <a:gd name="T44" fmla="*/ 0 w 289"/>
                  <a:gd name="T45" fmla="*/ 0 h 250"/>
                  <a:gd name="T46" fmla="*/ 0 w 289"/>
                  <a:gd name="T47" fmla="*/ 0 h 250"/>
                  <a:gd name="T48" fmla="*/ 0 w 289"/>
                  <a:gd name="T49" fmla="*/ 0 h 250"/>
                  <a:gd name="T50" fmla="*/ 0 w 289"/>
                  <a:gd name="T51" fmla="*/ 0 h 250"/>
                  <a:gd name="T52" fmla="*/ 0 w 289"/>
                  <a:gd name="T53" fmla="*/ 0 h 250"/>
                  <a:gd name="T54" fmla="*/ 0 w 289"/>
                  <a:gd name="T55" fmla="*/ 0 h 250"/>
                  <a:gd name="T56" fmla="*/ 0 w 289"/>
                  <a:gd name="T57" fmla="*/ 0 h 250"/>
                  <a:gd name="T58" fmla="*/ 0 w 289"/>
                  <a:gd name="T59" fmla="*/ 0 h 250"/>
                  <a:gd name="T60" fmla="*/ 0 w 289"/>
                  <a:gd name="T61" fmla="*/ 0 h 250"/>
                  <a:gd name="T62" fmla="*/ 0 w 289"/>
                  <a:gd name="T63" fmla="*/ 0 h 250"/>
                  <a:gd name="T64" fmla="*/ 0 w 289"/>
                  <a:gd name="T65" fmla="*/ 0 h 250"/>
                  <a:gd name="T66" fmla="*/ 0 w 289"/>
                  <a:gd name="T67" fmla="*/ 0 h 250"/>
                  <a:gd name="T68" fmla="*/ 0 w 289"/>
                  <a:gd name="T69" fmla="*/ 0 h 250"/>
                  <a:gd name="T70" fmla="*/ 0 w 289"/>
                  <a:gd name="T71" fmla="*/ 0 h 250"/>
                  <a:gd name="T72" fmla="*/ 0 w 289"/>
                  <a:gd name="T73" fmla="*/ 0 h 250"/>
                  <a:gd name="T74" fmla="*/ 0 w 289"/>
                  <a:gd name="T75" fmla="*/ 0 h 250"/>
                  <a:gd name="T76" fmla="*/ 0 w 289"/>
                  <a:gd name="T77" fmla="*/ 0 h 250"/>
                  <a:gd name="T78" fmla="*/ 0 w 289"/>
                  <a:gd name="T79" fmla="*/ 0 h 250"/>
                  <a:gd name="T80" fmla="*/ 0 w 289"/>
                  <a:gd name="T81" fmla="*/ 0 h 250"/>
                  <a:gd name="T82" fmla="*/ 0 w 289"/>
                  <a:gd name="T83" fmla="*/ 0 h 250"/>
                  <a:gd name="T84" fmla="*/ 0 w 289"/>
                  <a:gd name="T85" fmla="*/ 0 h 250"/>
                  <a:gd name="T86" fmla="*/ 0 w 289"/>
                  <a:gd name="T87" fmla="*/ 0 h 250"/>
                  <a:gd name="T88" fmla="*/ 0 w 289"/>
                  <a:gd name="T89" fmla="*/ 0 h 250"/>
                  <a:gd name="T90" fmla="*/ 0 w 289"/>
                  <a:gd name="T91" fmla="*/ 0 h 250"/>
                  <a:gd name="T92" fmla="*/ 0 w 289"/>
                  <a:gd name="T93" fmla="*/ 0 h 250"/>
                  <a:gd name="T94" fmla="*/ 0 w 289"/>
                  <a:gd name="T95" fmla="*/ 0 h 250"/>
                  <a:gd name="T96" fmla="*/ 0 w 289"/>
                  <a:gd name="T97" fmla="*/ 0 h 250"/>
                  <a:gd name="T98" fmla="*/ 0 w 289"/>
                  <a:gd name="T99" fmla="*/ 0 h 250"/>
                  <a:gd name="T100" fmla="*/ 0 w 289"/>
                  <a:gd name="T101" fmla="*/ 0 h 250"/>
                  <a:gd name="T102" fmla="*/ 0 w 289"/>
                  <a:gd name="T103" fmla="*/ 0 h 250"/>
                  <a:gd name="T104" fmla="*/ 0 w 289"/>
                  <a:gd name="T105" fmla="*/ 0 h 250"/>
                  <a:gd name="T106" fmla="*/ 0 w 289"/>
                  <a:gd name="T107" fmla="*/ 0 h 250"/>
                  <a:gd name="T108" fmla="*/ 0 w 289"/>
                  <a:gd name="T109" fmla="*/ 0 h 250"/>
                  <a:gd name="T110" fmla="*/ 0 w 289"/>
                  <a:gd name="T111" fmla="*/ 0 h 250"/>
                  <a:gd name="T112" fmla="*/ 0 w 289"/>
                  <a:gd name="T113" fmla="*/ 0 h 250"/>
                  <a:gd name="T114" fmla="*/ 0 w 289"/>
                  <a:gd name="T115" fmla="*/ 0 h 250"/>
                  <a:gd name="T116" fmla="*/ 0 w 289"/>
                  <a:gd name="T117" fmla="*/ 0 h 250"/>
                  <a:gd name="T118" fmla="*/ 0 w 289"/>
                  <a:gd name="T119" fmla="*/ 0 h 25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289" h="250">
                    <a:moveTo>
                      <a:pt x="289" y="250"/>
                    </a:moveTo>
                    <a:lnTo>
                      <a:pt x="289" y="250"/>
                    </a:lnTo>
                    <a:lnTo>
                      <a:pt x="286" y="236"/>
                    </a:lnTo>
                    <a:lnTo>
                      <a:pt x="282" y="223"/>
                    </a:lnTo>
                    <a:lnTo>
                      <a:pt x="280" y="213"/>
                    </a:lnTo>
                    <a:lnTo>
                      <a:pt x="278" y="206"/>
                    </a:lnTo>
                    <a:lnTo>
                      <a:pt x="277" y="200"/>
                    </a:lnTo>
                    <a:lnTo>
                      <a:pt x="276" y="196"/>
                    </a:lnTo>
                    <a:lnTo>
                      <a:pt x="276" y="192"/>
                    </a:lnTo>
                    <a:lnTo>
                      <a:pt x="274" y="191"/>
                    </a:lnTo>
                    <a:lnTo>
                      <a:pt x="274" y="192"/>
                    </a:lnTo>
                    <a:lnTo>
                      <a:pt x="274" y="195"/>
                    </a:lnTo>
                    <a:lnTo>
                      <a:pt x="274" y="196"/>
                    </a:lnTo>
                    <a:lnTo>
                      <a:pt x="274" y="198"/>
                    </a:lnTo>
                    <a:lnTo>
                      <a:pt x="274" y="200"/>
                    </a:lnTo>
                    <a:lnTo>
                      <a:pt x="274" y="202"/>
                    </a:lnTo>
                    <a:lnTo>
                      <a:pt x="273" y="202"/>
                    </a:lnTo>
                    <a:lnTo>
                      <a:pt x="272" y="199"/>
                    </a:lnTo>
                    <a:lnTo>
                      <a:pt x="271" y="196"/>
                    </a:lnTo>
                    <a:lnTo>
                      <a:pt x="269" y="190"/>
                    </a:lnTo>
                    <a:lnTo>
                      <a:pt x="266" y="183"/>
                    </a:lnTo>
                    <a:lnTo>
                      <a:pt x="264" y="174"/>
                    </a:lnTo>
                    <a:lnTo>
                      <a:pt x="264" y="173"/>
                    </a:lnTo>
                    <a:lnTo>
                      <a:pt x="263" y="172"/>
                    </a:lnTo>
                    <a:lnTo>
                      <a:pt x="263" y="170"/>
                    </a:lnTo>
                    <a:lnTo>
                      <a:pt x="262" y="169"/>
                    </a:lnTo>
                    <a:lnTo>
                      <a:pt x="262" y="166"/>
                    </a:lnTo>
                    <a:lnTo>
                      <a:pt x="262" y="165"/>
                    </a:lnTo>
                    <a:lnTo>
                      <a:pt x="261" y="163"/>
                    </a:lnTo>
                    <a:lnTo>
                      <a:pt x="261" y="162"/>
                    </a:lnTo>
                    <a:lnTo>
                      <a:pt x="261" y="160"/>
                    </a:lnTo>
                    <a:lnTo>
                      <a:pt x="261" y="157"/>
                    </a:lnTo>
                    <a:lnTo>
                      <a:pt x="260" y="156"/>
                    </a:lnTo>
                    <a:lnTo>
                      <a:pt x="260" y="155"/>
                    </a:lnTo>
                    <a:lnTo>
                      <a:pt x="260" y="153"/>
                    </a:lnTo>
                    <a:lnTo>
                      <a:pt x="259" y="152"/>
                    </a:lnTo>
                    <a:lnTo>
                      <a:pt x="259" y="149"/>
                    </a:lnTo>
                    <a:lnTo>
                      <a:pt x="259" y="147"/>
                    </a:lnTo>
                    <a:lnTo>
                      <a:pt x="259" y="146"/>
                    </a:lnTo>
                    <a:lnTo>
                      <a:pt x="257" y="144"/>
                    </a:lnTo>
                    <a:lnTo>
                      <a:pt x="257" y="143"/>
                    </a:lnTo>
                    <a:lnTo>
                      <a:pt x="257" y="141"/>
                    </a:lnTo>
                    <a:lnTo>
                      <a:pt x="255" y="139"/>
                    </a:lnTo>
                    <a:lnTo>
                      <a:pt x="255" y="137"/>
                    </a:lnTo>
                    <a:lnTo>
                      <a:pt x="254" y="136"/>
                    </a:lnTo>
                    <a:lnTo>
                      <a:pt x="254" y="135"/>
                    </a:lnTo>
                    <a:lnTo>
                      <a:pt x="253" y="134"/>
                    </a:lnTo>
                    <a:lnTo>
                      <a:pt x="253" y="131"/>
                    </a:lnTo>
                    <a:lnTo>
                      <a:pt x="252" y="130"/>
                    </a:lnTo>
                    <a:lnTo>
                      <a:pt x="251" y="128"/>
                    </a:lnTo>
                    <a:lnTo>
                      <a:pt x="249" y="127"/>
                    </a:lnTo>
                    <a:lnTo>
                      <a:pt x="249" y="126"/>
                    </a:lnTo>
                    <a:lnTo>
                      <a:pt x="248" y="124"/>
                    </a:lnTo>
                    <a:lnTo>
                      <a:pt x="247" y="123"/>
                    </a:lnTo>
                    <a:lnTo>
                      <a:pt x="247" y="122"/>
                    </a:lnTo>
                    <a:lnTo>
                      <a:pt x="246" y="121"/>
                    </a:lnTo>
                    <a:lnTo>
                      <a:pt x="246" y="120"/>
                    </a:lnTo>
                    <a:lnTo>
                      <a:pt x="245" y="120"/>
                    </a:lnTo>
                    <a:lnTo>
                      <a:pt x="244" y="119"/>
                    </a:lnTo>
                    <a:lnTo>
                      <a:pt x="244" y="118"/>
                    </a:lnTo>
                    <a:lnTo>
                      <a:pt x="243" y="117"/>
                    </a:lnTo>
                    <a:lnTo>
                      <a:pt x="243" y="115"/>
                    </a:lnTo>
                    <a:lnTo>
                      <a:pt x="243" y="114"/>
                    </a:lnTo>
                    <a:lnTo>
                      <a:pt x="242" y="114"/>
                    </a:lnTo>
                    <a:lnTo>
                      <a:pt x="242" y="113"/>
                    </a:lnTo>
                    <a:lnTo>
                      <a:pt x="240" y="112"/>
                    </a:lnTo>
                    <a:lnTo>
                      <a:pt x="240" y="111"/>
                    </a:lnTo>
                    <a:lnTo>
                      <a:pt x="239" y="109"/>
                    </a:lnTo>
                    <a:lnTo>
                      <a:pt x="238" y="105"/>
                    </a:lnTo>
                    <a:lnTo>
                      <a:pt x="237" y="103"/>
                    </a:lnTo>
                    <a:lnTo>
                      <a:pt x="236" y="100"/>
                    </a:lnTo>
                    <a:lnTo>
                      <a:pt x="235" y="97"/>
                    </a:lnTo>
                    <a:lnTo>
                      <a:pt x="235" y="95"/>
                    </a:lnTo>
                    <a:lnTo>
                      <a:pt x="234" y="92"/>
                    </a:lnTo>
                    <a:lnTo>
                      <a:pt x="232" y="89"/>
                    </a:lnTo>
                    <a:lnTo>
                      <a:pt x="232" y="87"/>
                    </a:lnTo>
                    <a:lnTo>
                      <a:pt x="231" y="85"/>
                    </a:lnTo>
                    <a:lnTo>
                      <a:pt x="230" y="83"/>
                    </a:lnTo>
                    <a:lnTo>
                      <a:pt x="230" y="80"/>
                    </a:lnTo>
                    <a:lnTo>
                      <a:pt x="229" y="78"/>
                    </a:lnTo>
                    <a:lnTo>
                      <a:pt x="228" y="76"/>
                    </a:lnTo>
                    <a:lnTo>
                      <a:pt x="228" y="73"/>
                    </a:lnTo>
                    <a:lnTo>
                      <a:pt x="226" y="70"/>
                    </a:lnTo>
                    <a:lnTo>
                      <a:pt x="225" y="69"/>
                    </a:lnTo>
                    <a:lnTo>
                      <a:pt x="223" y="66"/>
                    </a:lnTo>
                    <a:lnTo>
                      <a:pt x="222" y="64"/>
                    </a:lnTo>
                    <a:lnTo>
                      <a:pt x="221" y="61"/>
                    </a:lnTo>
                    <a:lnTo>
                      <a:pt x="220" y="59"/>
                    </a:lnTo>
                    <a:lnTo>
                      <a:pt x="219" y="56"/>
                    </a:lnTo>
                    <a:lnTo>
                      <a:pt x="217" y="54"/>
                    </a:lnTo>
                    <a:lnTo>
                      <a:pt x="215" y="52"/>
                    </a:lnTo>
                    <a:lnTo>
                      <a:pt x="213" y="49"/>
                    </a:lnTo>
                    <a:lnTo>
                      <a:pt x="212" y="46"/>
                    </a:lnTo>
                    <a:lnTo>
                      <a:pt x="211" y="44"/>
                    </a:lnTo>
                    <a:lnTo>
                      <a:pt x="209" y="43"/>
                    </a:lnTo>
                    <a:lnTo>
                      <a:pt x="208" y="41"/>
                    </a:lnTo>
                    <a:lnTo>
                      <a:pt x="206" y="39"/>
                    </a:lnTo>
                    <a:lnTo>
                      <a:pt x="205" y="38"/>
                    </a:lnTo>
                    <a:lnTo>
                      <a:pt x="204" y="37"/>
                    </a:lnTo>
                    <a:lnTo>
                      <a:pt x="203" y="37"/>
                    </a:lnTo>
                    <a:lnTo>
                      <a:pt x="202" y="36"/>
                    </a:lnTo>
                    <a:lnTo>
                      <a:pt x="201" y="36"/>
                    </a:lnTo>
                    <a:lnTo>
                      <a:pt x="201" y="35"/>
                    </a:lnTo>
                    <a:lnTo>
                      <a:pt x="200" y="35"/>
                    </a:lnTo>
                    <a:lnTo>
                      <a:pt x="197" y="34"/>
                    </a:lnTo>
                    <a:lnTo>
                      <a:pt x="196" y="34"/>
                    </a:lnTo>
                    <a:lnTo>
                      <a:pt x="194" y="34"/>
                    </a:lnTo>
                    <a:lnTo>
                      <a:pt x="193" y="33"/>
                    </a:lnTo>
                    <a:lnTo>
                      <a:pt x="192" y="33"/>
                    </a:lnTo>
                    <a:lnTo>
                      <a:pt x="191" y="32"/>
                    </a:lnTo>
                    <a:lnTo>
                      <a:pt x="188" y="32"/>
                    </a:lnTo>
                    <a:lnTo>
                      <a:pt x="187" y="32"/>
                    </a:lnTo>
                    <a:lnTo>
                      <a:pt x="185" y="30"/>
                    </a:lnTo>
                    <a:lnTo>
                      <a:pt x="183" y="28"/>
                    </a:lnTo>
                    <a:lnTo>
                      <a:pt x="180" y="27"/>
                    </a:lnTo>
                    <a:lnTo>
                      <a:pt x="179" y="26"/>
                    </a:lnTo>
                    <a:lnTo>
                      <a:pt x="178" y="26"/>
                    </a:lnTo>
                    <a:lnTo>
                      <a:pt x="177" y="26"/>
                    </a:lnTo>
                    <a:lnTo>
                      <a:pt x="176" y="26"/>
                    </a:lnTo>
                    <a:lnTo>
                      <a:pt x="175" y="25"/>
                    </a:lnTo>
                    <a:lnTo>
                      <a:pt x="173" y="24"/>
                    </a:lnTo>
                    <a:lnTo>
                      <a:pt x="172" y="22"/>
                    </a:lnTo>
                    <a:lnTo>
                      <a:pt x="171" y="21"/>
                    </a:lnTo>
                    <a:lnTo>
                      <a:pt x="169" y="21"/>
                    </a:lnTo>
                    <a:lnTo>
                      <a:pt x="168" y="21"/>
                    </a:lnTo>
                    <a:lnTo>
                      <a:pt x="168" y="20"/>
                    </a:lnTo>
                    <a:lnTo>
                      <a:pt x="167" y="19"/>
                    </a:lnTo>
                    <a:lnTo>
                      <a:pt x="166" y="18"/>
                    </a:lnTo>
                    <a:lnTo>
                      <a:pt x="164" y="18"/>
                    </a:lnTo>
                    <a:lnTo>
                      <a:pt x="163" y="17"/>
                    </a:lnTo>
                    <a:lnTo>
                      <a:pt x="162" y="16"/>
                    </a:lnTo>
                    <a:lnTo>
                      <a:pt x="161" y="15"/>
                    </a:lnTo>
                    <a:lnTo>
                      <a:pt x="160" y="15"/>
                    </a:lnTo>
                    <a:lnTo>
                      <a:pt x="159" y="13"/>
                    </a:lnTo>
                    <a:lnTo>
                      <a:pt x="158" y="12"/>
                    </a:lnTo>
                    <a:lnTo>
                      <a:pt x="156" y="12"/>
                    </a:lnTo>
                    <a:lnTo>
                      <a:pt x="155" y="11"/>
                    </a:lnTo>
                    <a:lnTo>
                      <a:pt x="154" y="11"/>
                    </a:lnTo>
                    <a:lnTo>
                      <a:pt x="154" y="10"/>
                    </a:lnTo>
                    <a:lnTo>
                      <a:pt x="153" y="10"/>
                    </a:lnTo>
                    <a:lnTo>
                      <a:pt x="152" y="10"/>
                    </a:lnTo>
                    <a:lnTo>
                      <a:pt x="152" y="9"/>
                    </a:lnTo>
                    <a:lnTo>
                      <a:pt x="151" y="9"/>
                    </a:lnTo>
                    <a:lnTo>
                      <a:pt x="151" y="8"/>
                    </a:lnTo>
                    <a:lnTo>
                      <a:pt x="150" y="8"/>
                    </a:lnTo>
                    <a:lnTo>
                      <a:pt x="150" y="7"/>
                    </a:lnTo>
                    <a:lnTo>
                      <a:pt x="149" y="7"/>
                    </a:lnTo>
                    <a:lnTo>
                      <a:pt x="147" y="5"/>
                    </a:lnTo>
                    <a:lnTo>
                      <a:pt x="146" y="5"/>
                    </a:lnTo>
                    <a:lnTo>
                      <a:pt x="146" y="4"/>
                    </a:lnTo>
                    <a:lnTo>
                      <a:pt x="145" y="4"/>
                    </a:lnTo>
                    <a:lnTo>
                      <a:pt x="144" y="4"/>
                    </a:lnTo>
                    <a:lnTo>
                      <a:pt x="143" y="4"/>
                    </a:lnTo>
                    <a:lnTo>
                      <a:pt x="142" y="4"/>
                    </a:lnTo>
                    <a:lnTo>
                      <a:pt x="139" y="4"/>
                    </a:lnTo>
                    <a:lnTo>
                      <a:pt x="130" y="4"/>
                    </a:lnTo>
                    <a:lnTo>
                      <a:pt x="124" y="4"/>
                    </a:lnTo>
                    <a:lnTo>
                      <a:pt x="116" y="4"/>
                    </a:lnTo>
                    <a:lnTo>
                      <a:pt x="108" y="4"/>
                    </a:lnTo>
                    <a:lnTo>
                      <a:pt x="102" y="3"/>
                    </a:lnTo>
                    <a:lnTo>
                      <a:pt x="96" y="3"/>
                    </a:lnTo>
                    <a:lnTo>
                      <a:pt x="92" y="2"/>
                    </a:lnTo>
                    <a:lnTo>
                      <a:pt x="87" y="1"/>
                    </a:lnTo>
                    <a:lnTo>
                      <a:pt x="82" y="1"/>
                    </a:lnTo>
                    <a:lnTo>
                      <a:pt x="77" y="1"/>
                    </a:lnTo>
                    <a:lnTo>
                      <a:pt x="74" y="0"/>
                    </a:lnTo>
                    <a:lnTo>
                      <a:pt x="70" y="0"/>
                    </a:lnTo>
                    <a:lnTo>
                      <a:pt x="67" y="1"/>
                    </a:lnTo>
                    <a:lnTo>
                      <a:pt x="65" y="1"/>
                    </a:lnTo>
                    <a:lnTo>
                      <a:pt x="61" y="2"/>
                    </a:lnTo>
                    <a:lnTo>
                      <a:pt x="58" y="4"/>
                    </a:lnTo>
                    <a:lnTo>
                      <a:pt x="56" y="5"/>
                    </a:lnTo>
                    <a:lnTo>
                      <a:pt x="51" y="8"/>
                    </a:lnTo>
                    <a:lnTo>
                      <a:pt x="49" y="10"/>
                    </a:lnTo>
                    <a:lnTo>
                      <a:pt x="45" y="15"/>
                    </a:lnTo>
                    <a:lnTo>
                      <a:pt x="42" y="19"/>
                    </a:lnTo>
                    <a:lnTo>
                      <a:pt x="39" y="24"/>
                    </a:lnTo>
                    <a:lnTo>
                      <a:pt x="35" y="29"/>
                    </a:lnTo>
                    <a:lnTo>
                      <a:pt x="31" y="36"/>
                    </a:lnTo>
                    <a:lnTo>
                      <a:pt x="28" y="39"/>
                    </a:lnTo>
                    <a:lnTo>
                      <a:pt x="27" y="44"/>
                    </a:lnTo>
                    <a:lnTo>
                      <a:pt x="25" y="49"/>
                    </a:lnTo>
                    <a:lnTo>
                      <a:pt x="23" y="53"/>
                    </a:lnTo>
                    <a:lnTo>
                      <a:pt x="22" y="58"/>
                    </a:lnTo>
                    <a:lnTo>
                      <a:pt x="20" y="62"/>
                    </a:lnTo>
                    <a:lnTo>
                      <a:pt x="19" y="66"/>
                    </a:lnTo>
                    <a:lnTo>
                      <a:pt x="18" y="70"/>
                    </a:lnTo>
                    <a:lnTo>
                      <a:pt x="17" y="76"/>
                    </a:lnTo>
                    <a:lnTo>
                      <a:pt x="16" y="81"/>
                    </a:lnTo>
                    <a:lnTo>
                      <a:pt x="15" y="86"/>
                    </a:lnTo>
                    <a:lnTo>
                      <a:pt x="14" y="90"/>
                    </a:lnTo>
                    <a:lnTo>
                      <a:pt x="13" y="95"/>
                    </a:lnTo>
                    <a:lnTo>
                      <a:pt x="11" y="101"/>
                    </a:lnTo>
                    <a:lnTo>
                      <a:pt x="11" y="105"/>
                    </a:lnTo>
                    <a:lnTo>
                      <a:pt x="10" y="110"/>
                    </a:lnTo>
                    <a:lnTo>
                      <a:pt x="9" y="115"/>
                    </a:lnTo>
                    <a:lnTo>
                      <a:pt x="9" y="120"/>
                    </a:lnTo>
                    <a:lnTo>
                      <a:pt x="8" y="124"/>
                    </a:lnTo>
                    <a:lnTo>
                      <a:pt x="7" y="130"/>
                    </a:lnTo>
                    <a:lnTo>
                      <a:pt x="7" y="136"/>
                    </a:lnTo>
                    <a:lnTo>
                      <a:pt x="6" y="140"/>
                    </a:lnTo>
                    <a:lnTo>
                      <a:pt x="6" y="146"/>
                    </a:lnTo>
                    <a:lnTo>
                      <a:pt x="5" y="151"/>
                    </a:lnTo>
                    <a:lnTo>
                      <a:pt x="5" y="153"/>
                    </a:lnTo>
                    <a:lnTo>
                      <a:pt x="3" y="156"/>
                    </a:lnTo>
                    <a:lnTo>
                      <a:pt x="3" y="158"/>
                    </a:lnTo>
                    <a:lnTo>
                      <a:pt x="2" y="162"/>
                    </a:lnTo>
                    <a:lnTo>
                      <a:pt x="2" y="165"/>
                    </a:lnTo>
                    <a:lnTo>
                      <a:pt x="2" y="169"/>
                    </a:lnTo>
                    <a:lnTo>
                      <a:pt x="1" y="172"/>
                    </a:lnTo>
                    <a:lnTo>
                      <a:pt x="1" y="175"/>
                    </a:lnTo>
                    <a:lnTo>
                      <a:pt x="1" y="179"/>
                    </a:lnTo>
                    <a:lnTo>
                      <a:pt x="1" y="182"/>
                    </a:lnTo>
                    <a:lnTo>
                      <a:pt x="1" y="186"/>
                    </a:lnTo>
                    <a:lnTo>
                      <a:pt x="1" y="189"/>
                    </a:lnTo>
                    <a:lnTo>
                      <a:pt x="0" y="192"/>
                    </a:lnTo>
                    <a:lnTo>
                      <a:pt x="0" y="196"/>
                    </a:lnTo>
                    <a:lnTo>
                      <a:pt x="0" y="198"/>
                    </a:lnTo>
                    <a:lnTo>
                      <a:pt x="0" y="202"/>
                    </a:lnTo>
                    <a:lnTo>
                      <a:pt x="0" y="204"/>
                    </a:lnTo>
                    <a:lnTo>
                      <a:pt x="0" y="206"/>
                    </a:lnTo>
                    <a:lnTo>
                      <a:pt x="0" y="208"/>
                    </a:lnTo>
                    <a:lnTo>
                      <a:pt x="0" y="210"/>
                    </a:lnTo>
                    <a:lnTo>
                      <a:pt x="0" y="212"/>
                    </a:lnTo>
                    <a:lnTo>
                      <a:pt x="0" y="213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4" name="Freeform 132"/>
              <p:cNvSpPr>
                <a:spLocks/>
              </p:cNvSpPr>
              <p:nvPr/>
            </p:nvSpPr>
            <p:spPr bwMode="auto">
              <a:xfrm>
                <a:off x="3329" y="1342"/>
                <a:ext cx="124" cy="143"/>
              </a:xfrm>
              <a:custGeom>
                <a:avLst/>
                <a:gdLst>
                  <a:gd name="T0" fmla="*/ 0 w 616"/>
                  <a:gd name="T1" fmla="*/ 0 h 712"/>
                  <a:gd name="T2" fmla="*/ 0 w 616"/>
                  <a:gd name="T3" fmla="*/ 0 h 712"/>
                  <a:gd name="T4" fmla="*/ 0 w 616"/>
                  <a:gd name="T5" fmla="*/ 0 h 712"/>
                  <a:gd name="T6" fmla="*/ 0 w 616"/>
                  <a:gd name="T7" fmla="*/ 0 h 712"/>
                  <a:gd name="T8" fmla="*/ 0 w 616"/>
                  <a:gd name="T9" fmla="*/ 0 h 712"/>
                  <a:gd name="T10" fmla="*/ 0 w 616"/>
                  <a:gd name="T11" fmla="*/ 0 h 712"/>
                  <a:gd name="T12" fmla="*/ 0 w 616"/>
                  <a:gd name="T13" fmla="*/ 0 h 712"/>
                  <a:gd name="T14" fmla="*/ 0 w 616"/>
                  <a:gd name="T15" fmla="*/ 0 h 712"/>
                  <a:gd name="T16" fmla="*/ 0 w 616"/>
                  <a:gd name="T17" fmla="*/ 0 h 712"/>
                  <a:gd name="T18" fmla="*/ 0 w 616"/>
                  <a:gd name="T19" fmla="*/ 0 h 712"/>
                  <a:gd name="T20" fmla="*/ 0 w 616"/>
                  <a:gd name="T21" fmla="*/ 0 h 712"/>
                  <a:gd name="T22" fmla="*/ 0 w 616"/>
                  <a:gd name="T23" fmla="*/ 0 h 712"/>
                  <a:gd name="T24" fmla="*/ 0 w 616"/>
                  <a:gd name="T25" fmla="*/ 0 h 712"/>
                  <a:gd name="T26" fmla="*/ 0 w 616"/>
                  <a:gd name="T27" fmla="*/ 0 h 712"/>
                  <a:gd name="T28" fmla="*/ 0 w 616"/>
                  <a:gd name="T29" fmla="*/ 0 h 712"/>
                  <a:gd name="T30" fmla="*/ 0 w 616"/>
                  <a:gd name="T31" fmla="*/ 0 h 712"/>
                  <a:gd name="T32" fmla="*/ 0 w 616"/>
                  <a:gd name="T33" fmla="*/ 0 h 712"/>
                  <a:gd name="T34" fmla="*/ 0 w 616"/>
                  <a:gd name="T35" fmla="*/ 0 h 712"/>
                  <a:gd name="T36" fmla="*/ 0 w 616"/>
                  <a:gd name="T37" fmla="*/ 0 h 712"/>
                  <a:gd name="T38" fmla="*/ 0 w 616"/>
                  <a:gd name="T39" fmla="*/ 0 h 712"/>
                  <a:gd name="T40" fmla="*/ 0 w 616"/>
                  <a:gd name="T41" fmla="*/ 0 h 712"/>
                  <a:gd name="T42" fmla="*/ 0 w 616"/>
                  <a:gd name="T43" fmla="*/ 0 h 712"/>
                  <a:gd name="T44" fmla="*/ 0 w 616"/>
                  <a:gd name="T45" fmla="*/ 0 h 712"/>
                  <a:gd name="T46" fmla="*/ 0 w 616"/>
                  <a:gd name="T47" fmla="*/ 0 h 712"/>
                  <a:gd name="T48" fmla="*/ 0 w 616"/>
                  <a:gd name="T49" fmla="*/ 0 h 712"/>
                  <a:gd name="T50" fmla="*/ 0 w 616"/>
                  <a:gd name="T51" fmla="*/ 0 h 712"/>
                  <a:gd name="T52" fmla="*/ 0 w 616"/>
                  <a:gd name="T53" fmla="*/ 0 h 712"/>
                  <a:gd name="T54" fmla="*/ 0 w 616"/>
                  <a:gd name="T55" fmla="*/ 0 h 712"/>
                  <a:gd name="T56" fmla="*/ 0 w 616"/>
                  <a:gd name="T57" fmla="*/ 0 h 712"/>
                  <a:gd name="T58" fmla="*/ 0 w 616"/>
                  <a:gd name="T59" fmla="*/ 0 h 712"/>
                  <a:gd name="T60" fmla="*/ 0 w 616"/>
                  <a:gd name="T61" fmla="*/ 0 h 712"/>
                  <a:gd name="T62" fmla="*/ 0 w 616"/>
                  <a:gd name="T63" fmla="*/ 0 h 712"/>
                  <a:gd name="T64" fmla="*/ 0 w 616"/>
                  <a:gd name="T65" fmla="*/ 0 h 712"/>
                  <a:gd name="T66" fmla="*/ 0 w 616"/>
                  <a:gd name="T67" fmla="*/ 0 h 712"/>
                  <a:gd name="T68" fmla="*/ 0 w 616"/>
                  <a:gd name="T69" fmla="*/ 0 h 712"/>
                  <a:gd name="T70" fmla="*/ 0 w 616"/>
                  <a:gd name="T71" fmla="*/ 0 h 712"/>
                  <a:gd name="T72" fmla="*/ 0 w 616"/>
                  <a:gd name="T73" fmla="*/ 0 h 712"/>
                  <a:gd name="T74" fmla="*/ 0 w 616"/>
                  <a:gd name="T75" fmla="*/ 0 h 712"/>
                  <a:gd name="T76" fmla="*/ 0 w 616"/>
                  <a:gd name="T77" fmla="*/ 0 h 712"/>
                  <a:gd name="T78" fmla="*/ 0 w 616"/>
                  <a:gd name="T79" fmla="*/ 0 h 712"/>
                  <a:gd name="T80" fmla="*/ 0 w 616"/>
                  <a:gd name="T81" fmla="*/ 0 h 712"/>
                  <a:gd name="T82" fmla="*/ 0 w 616"/>
                  <a:gd name="T83" fmla="*/ 0 h 712"/>
                  <a:gd name="T84" fmla="*/ 0 w 616"/>
                  <a:gd name="T85" fmla="*/ 0 h 712"/>
                  <a:gd name="T86" fmla="*/ 0 w 616"/>
                  <a:gd name="T87" fmla="*/ 0 h 712"/>
                  <a:gd name="T88" fmla="*/ 0 w 616"/>
                  <a:gd name="T89" fmla="*/ 0 h 712"/>
                  <a:gd name="T90" fmla="*/ 0 w 616"/>
                  <a:gd name="T91" fmla="*/ 0 h 712"/>
                  <a:gd name="T92" fmla="*/ 0 w 616"/>
                  <a:gd name="T93" fmla="*/ 0 h 712"/>
                  <a:gd name="T94" fmla="*/ 0 w 616"/>
                  <a:gd name="T95" fmla="*/ 0 h 712"/>
                  <a:gd name="T96" fmla="*/ 0 w 616"/>
                  <a:gd name="T97" fmla="*/ 0 h 712"/>
                  <a:gd name="T98" fmla="*/ 0 w 616"/>
                  <a:gd name="T99" fmla="*/ 0 h 712"/>
                  <a:gd name="T100" fmla="*/ 0 w 616"/>
                  <a:gd name="T101" fmla="*/ 0 h 712"/>
                  <a:gd name="T102" fmla="*/ 0 w 616"/>
                  <a:gd name="T103" fmla="*/ 0 h 712"/>
                  <a:gd name="T104" fmla="*/ 0 w 616"/>
                  <a:gd name="T105" fmla="*/ 0 h 712"/>
                  <a:gd name="T106" fmla="*/ 0 w 616"/>
                  <a:gd name="T107" fmla="*/ 0 h 712"/>
                  <a:gd name="T108" fmla="*/ 0 w 616"/>
                  <a:gd name="T109" fmla="*/ 0 h 712"/>
                  <a:gd name="T110" fmla="*/ 0 w 616"/>
                  <a:gd name="T111" fmla="*/ 0 h 712"/>
                  <a:gd name="T112" fmla="*/ 0 w 616"/>
                  <a:gd name="T113" fmla="*/ 0 h 712"/>
                  <a:gd name="T114" fmla="*/ 0 w 616"/>
                  <a:gd name="T115" fmla="*/ 0 h 712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616" h="712">
                    <a:moveTo>
                      <a:pt x="521" y="712"/>
                    </a:moveTo>
                    <a:lnTo>
                      <a:pt x="521" y="712"/>
                    </a:lnTo>
                    <a:lnTo>
                      <a:pt x="517" y="712"/>
                    </a:lnTo>
                    <a:lnTo>
                      <a:pt x="515" y="712"/>
                    </a:lnTo>
                    <a:lnTo>
                      <a:pt x="513" y="712"/>
                    </a:lnTo>
                    <a:lnTo>
                      <a:pt x="511" y="712"/>
                    </a:lnTo>
                    <a:lnTo>
                      <a:pt x="507" y="712"/>
                    </a:lnTo>
                    <a:lnTo>
                      <a:pt x="505" y="712"/>
                    </a:lnTo>
                    <a:lnTo>
                      <a:pt x="503" y="710"/>
                    </a:lnTo>
                    <a:lnTo>
                      <a:pt x="500" y="710"/>
                    </a:lnTo>
                    <a:lnTo>
                      <a:pt x="498" y="710"/>
                    </a:lnTo>
                    <a:lnTo>
                      <a:pt x="496" y="710"/>
                    </a:lnTo>
                    <a:lnTo>
                      <a:pt x="494" y="710"/>
                    </a:lnTo>
                    <a:lnTo>
                      <a:pt x="491" y="709"/>
                    </a:lnTo>
                    <a:lnTo>
                      <a:pt x="488" y="709"/>
                    </a:lnTo>
                    <a:lnTo>
                      <a:pt x="486" y="708"/>
                    </a:lnTo>
                    <a:lnTo>
                      <a:pt x="483" y="707"/>
                    </a:lnTo>
                    <a:lnTo>
                      <a:pt x="481" y="706"/>
                    </a:lnTo>
                    <a:lnTo>
                      <a:pt x="479" y="705"/>
                    </a:lnTo>
                    <a:lnTo>
                      <a:pt x="477" y="704"/>
                    </a:lnTo>
                    <a:lnTo>
                      <a:pt x="476" y="703"/>
                    </a:lnTo>
                    <a:lnTo>
                      <a:pt x="473" y="700"/>
                    </a:lnTo>
                    <a:lnTo>
                      <a:pt x="471" y="699"/>
                    </a:lnTo>
                    <a:lnTo>
                      <a:pt x="469" y="697"/>
                    </a:lnTo>
                    <a:lnTo>
                      <a:pt x="468" y="695"/>
                    </a:lnTo>
                    <a:lnTo>
                      <a:pt x="465" y="692"/>
                    </a:lnTo>
                    <a:lnTo>
                      <a:pt x="464" y="689"/>
                    </a:lnTo>
                    <a:lnTo>
                      <a:pt x="463" y="687"/>
                    </a:lnTo>
                    <a:lnTo>
                      <a:pt x="463" y="684"/>
                    </a:lnTo>
                    <a:lnTo>
                      <a:pt x="462" y="682"/>
                    </a:lnTo>
                    <a:lnTo>
                      <a:pt x="462" y="678"/>
                    </a:lnTo>
                    <a:lnTo>
                      <a:pt x="462" y="675"/>
                    </a:lnTo>
                    <a:lnTo>
                      <a:pt x="462" y="672"/>
                    </a:lnTo>
                    <a:lnTo>
                      <a:pt x="462" y="669"/>
                    </a:lnTo>
                    <a:lnTo>
                      <a:pt x="462" y="666"/>
                    </a:lnTo>
                    <a:lnTo>
                      <a:pt x="462" y="663"/>
                    </a:lnTo>
                    <a:lnTo>
                      <a:pt x="462" y="659"/>
                    </a:lnTo>
                    <a:lnTo>
                      <a:pt x="463" y="656"/>
                    </a:lnTo>
                    <a:lnTo>
                      <a:pt x="463" y="653"/>
                    </a:lnTo>
                    <a:lnTo>
                      <a:pt x="463" y="649"/>
                    </a:lnTo>
                    <a:lnTo>
                      <a:pt x="464" y="646"/>
                    </a:lnTo>
                    <a:lnTo>
                      <a:pt x="464" y="642"/>
                    </a:lnTo>
                    <a:lnTo>
                      <a:pt x="465" y="639"/>
                    </a:lnTo>
                    <a:lnTo>
                      <a:pt x="466" y="636"/>
                    </a:lnTo>
                    <a:lnTo>
                      <a:pt x="466" y="633"/>
                    </a:lnTo>
                    <a:lnTo>
                      <a:pt x="468" y="629"/>
                    </a:lnTo>
                    <a:lnTo>
                      <a:pt x="468" y="627"/>
                    </a:lnTo>
                    <a:lnTo>
                      <a:pt x="469" y="622"/>
                    </a:lnTo>
                    <a:lnTo>
                      <a:pt x="469" y="620"/>
                    </a:lnTo>
                    <a:lnTo>
                      <a:pt x="470" y="616"/>
                    </a:lnTo>
                    <a:lnTo>
                      <a:pt x="473" y="607"/>
                    </a:lnTo>
                    <a:lnTo>
                      <a:pt x="476" y="598"/>
                    </a:lnTo>
                    <a:lnTo>
                      <a:pt x="480" y="589"/>
                    </a:lnTo>
                    <a:lnTo>
                      <a:pt x="485" y="580"/>
                    </a:lnTo>
                    <a:lnTo>
                      <a:pt x="489" y="573"/>
                    </a:lnTo>
                    <a:lnTo>
                      <a:pt x="496" y="565"/>
                    </a:lnTo>
                    <a:lnTo>
                      <a:pt x="502" y="557"/>
                    </a:lnTo>
                    <a:lnTo>
                      <a:pt x="507" y="551"/>
                    </a:lnTo>
                    <a:lnTo>
                      <a:pt x="513" y="545"/>
                    </a:lnTo>
                    <a:lnTo>
                      <a:pt x="521" y="538"/>
                    </a:lnTo>
                    <a:lnTo>
                      <a:pt x="528" y="531"/>
                    </a:lnTo>
                    <a:lnTo>
                      <a:pt x="534" y="526"/>
                    </a:lnTo>
                    <a:lnTo>
                      <a:pt x="541" y="520"/>
                    </a:lnTo>
                    <a:lnTo>
                      <a:pt x="549" y="514"/>
                    </a:lnTo>
                    <a:lnTo>
                      <a:pt x="556" y="509"/>
                    </a:lnTo>
                    <a:lnTo>
                      <a:pt x="563" y="503"/>
                    </a:lnTo>
                    <a:lnTo>
                      <a:pt x="570" y="498"/>
                    </a:lnTo>
                    <a:lnTo>
                      <a:pt x="578" y="493"/>
                    </a:lnTo>
                    <a:lnTo>
                      <a:pt x="584" y="488"/>
                    </a:lnTo>
                    <a:lnTo>
                      <a:pt x="591" y="483"/>
                    </a:lnTo>
                    <a:lnTo>
                      <a:pt x="598" y="478"/>
                    </a:lnTo>
                    <a:lnTo>
                      <a:pt x="604" y="472"/>
                    </a:lnTo>
                    <a:lnTo>
                      <a:pt x="610" y="468"/>
                    </a:lnTo>
                    <a:lnTo>
                      <a:pt x="616" y="462"/>
                    </a:lnTo>
                    <a:lnTo>
                      <a:pt x="613" y="451"/>
                    </a:lnTo>
                    <a:lnTo>
                      <a:pt x="608" y="442"/>
                    </a:lnTo>
                    <a:lnTo>
                      <a:pt x="604" y="432"/>
                    </a:lnTo>
                    <a:lnTo>
                      <a:pt x="599" y="424"/>
                    </a:lnTo>
                    <a:lnTo>
                      <a:pt x="595" y="416"/>
                    </a:lnTo>
                    <a:lnTo>
                      <a:pt x="589" y="409"/>
                    </a:lnTo>
                    <a:lnTo>
                      <a:pt x="584" y="403"/>
                    </a:lnTo>
                    <a:lnTo>
                      <a:pt x="579" y="398"/>
                    </a:lnTo>
                    <a:lnTo>
                      <a:pt x="573" y="392"/>
                    </a:lnTo>
                    <a:lnTo>
                      <a:pt x="567" y="388"/>
                    </a:lnTo>
                    <a:lnTo>
                      <a:pt x="561" y="385"/>
                    </a:lnTo>
                    <a:lnTo>
                      <a:pt x="555" y="382"/>
                    </a:lnTo>
                    <a:lnTo>
                      <a:pt x="549" y="378"/>
                    </a:lnTo>
                    <a:lnTo>
                      <a:pt x="541" y="376"/>
                    </a:lnTo>
                    <a:lnTo>
                      <a:pt x="536" y="374"/>
                    </a:lnTo>
                    <a:lnTo>
                      <a:pt x="529" y="371"/>
                    </a:lnTo>
                    <a:lnTo>
                      <a:pt x="522" y="370"/>
                    </a:lnTo>
                    <a:lnTo>
                      <a:pt x="514" y="369"/>
                    </a:lnTo>
                    <a:lnTo>
                      <a:pt x="507" y="367"/>
                    </a:lnTo>
                    <a:lnTo>
                      <a:pt x="500" y="366"/>
                    </a:lnTo>
                    <a:lnTo>
                      <a:pt x="494" y="365"/>
                    </a:lnTo>
                    <a:lnTo>
                      <a:pt x="486" y="365"/>
                    </a:lnTo>
                    <a:lnTo>
                      <a:pt x="478" y="364"/>
                    </a:lnTo>
                    <a:lnTo>
                      <a:pt x="471" y="362"/>
                    </a:lnTo>
                    <a:lnTo>
                      <a:pt x="471" y="361"/>
                    </a:lnTo>
                    <a:lnTo>
                      <a:pt x="470" y="360"/>
                    </a:lnTo>
                    <a:lnTo>
                      <a:pt x="470" y="359"/>
                    </a:lnTo>
                    <a:lnTo>
                      <a:pt x="469" y="359"/>
                    </a:lnTo>
                    <a:lnTo>
                      <a:pt x="469" y="358"/>
                    </a:lnTo>
                    <a:lnTo>
                      <a:pt x="468" y="357"/>
                    </a:lnTo>
                    <a:lnTo>
                      <a:pt x="468" y="356"/>
                    </a:lnTo>
                    <a:lnTo>
                      <a:pt x="466" y="354"/>
                    </a:lnTo>
                    <a:lnTo>
                      <a:pt x="466" y="353"/>
                    </a:lnTo>
                    <a:lnTo>
                      <a:pt x="465" y="353"/>
                    </a:lnTo>
                    <a:lnTo>
                      <a:pt x="465" y="352"/>
                    </a:lnTo>
                    <a:lnTo>
                      <a:pt x="465" y="351"/>
                    </a:lnTo>
                    <a:lnTo>
                      <a:pt x="464" y="349"/>
                    </a:lnTo>
                    <a:lnTo>
                      <a:pt x="463" y="348"/>
                    </a:lnTo>
                    <a:lnTo>
                      <a:pt x="463" y="347"/>
                    </a:lnTo>
                    <a:lnTo>
                      <a:pt x="463" y="345"/>
                    </a:lnTo>
                    <a:lnTo>
                      <a:pt x="463" y="344"/>
                    </a:lnTo>
                    <a:lnTo>
                      <a:pt x="462" y="343"/>
                    </a:lnTo>
                    <a:lnTo>
                      <a:pt x="462" y="342"/>
                    </a:lnTo>
                    <a:lnTo>
                      <a:pt x="462" y="341"/>
                    </a:lnTo>
                    <a:lnTo>
                      <a:pt x="462" y="340"/>
                    </a:lnTo>
                    <a:lnTo>
                      <a:pt x="462" y="339"/>
                    </a:lnTo>
                    <a:lnTo>
                      <a:pt x="462" y="336"/>
                    </a:lnTo>
                    <a:lnTo>
                      <a:pt x="463" y="334"/>
                    </a:lnTo>
                    <a:lnTo>
                      <a:pt x="464" y="332"/>
                    </a:lnTo>
                    <a:lnTo>
                      <a:pt x="465" y="330"/>
                    </a:lnTo>
                    <a:lnTo>
                      <a:pt x="466" y="326"/>
                    </a:lnTo>
                    <a:lnTo>
                      <a:pt x="469" y="324"/>
                    </a:lnTo>
                    <a:lnTo>
                      <a:pt x="470" y="322"/>
                    </a:lnTo>
                    <a:lnTo>
                      <a:pt x="472" y="319"/>
                    </a:lnTo>
                    <a:lnTo>
                      <a:pt x="474" y="317"/>
                    </a:lnTo>
                    <a:lnTo>
                      <a:pt x="478" y="315"/>
                    </a:lnTo>
                    <a:lnTo>
                      <a:pt x="480" y="313"/>
                    </a:lnTo>
                    <a:lnTo>
                      <a:pt x="483" y="310"/>
                    </a:lnTo>
                    <a:lnTo>
                      <a:pt x="486" y="308"/>
                    </a:lnTo>
                    <a:lnTo>
                      <a:pt x="488" y="306"/>
                    </a:lnTo>
                    <a:lnTo>
                      <a:pt x="493" y="305"/>
                    </a:lnTo>
                    <a:lnTo>
                      <a:pt x="495" y="301"/>
                    </a:lnTo>
                    <a:lnTo>
                      <a:pt x="498" y="299"/>
                    </a:lnTo>
                    <a:lnTo>
                      <a:pt x="500" y="298"/>
                    </a:lnTo>
                    <a:lnTo>
                      <a:pt x="503" y="296"/>
                    </a:lnTo>
                    <a:lnTo>
                      <a:pt x="505" y="293"/>
                    </a:lnTo>
                    <a:lnTo>
                      <a:pt x="507" y="292"/>
                    </a:lnTo>
                    <a:lnTo>
                      <a:pt x="508" y="290"/>
                    </a:lnTo>
                    <a:lnTo>
                      <a:pt x="511" y="289"/>
                    </a:lnTo>
                    <a:lnTo>
                      <a:pt x="512" y="288"/>
                    </a:lnTo>
                    <a:lnTo>
                      <a:pt x="513" y="286"/>
                    </a:lnTo>
                    <a:lnTo>
                      <a:pt x="513" y="285"/>
                    </a:lnTo>
                    <a:lnTo>
                      <a:pt x="514" y="284"/>
                    </a:lnTo>
                    <a:lnTo>
                      <a:pt x="514" y="283"/>
                    </a:lnTo>
                    <a:lnTo>
                      <a:pt x="515" y="283"/>
                    </a:lnTo>
                    <a:lnTo>
                      <a:pt x="515" y="282"/>
                    </a:lnTo>
                    <a:lnTo>
                      <a:pt x="516" y="281"/>
                    </a:lnTo>
                    <a:lnTo>
                      <a:pt x="516" y="280"/>
                    </a:lnTo>
                    <a:lnTo>
                      <a:pt x="517" y="279"/>
                    </a:lnTo>
                    <a:lnTo>
                      <a:pt x="517" y="277"/>
                    </a:lnTo>
                    <a:lnTo>
                      <a:pt x="520" y="277"/>
                    </a:lnTo>
                    <a:lnTo>
                      <a:pt x="520" y="276"/>
                    </a:lnTo>
                    <a:lnTo>
                      <a:pt x="521" y="275"/>
                    </a:lnTo>
                    <a:lnTo>
                      <a:pt x="521" y="274"/>
                    </a:lnTo>
                    <a:lnTo>
                      <a:pt x="522" y="273"/>
                    </a:lnTo>
                    <a:lnTo>
                      <a:pt x="522" y="272"/>
                    </a:lnTo>
                    <a:lnTo>
                      <a:pt x="522" y="271"/>
                    </a:lnTo>
                    <a:lnTo>
                      <a:pt x="522" y="269"/>
                    </a:lnTo>
                    <a:lnTo>
                      <a:pt x="523" y="268"/>
                    </a:lnTo>
                    <a:lnTo>
                      <a:pt x="523" y="266"/>
                    </a:lnTo>
                    <a:lnTo>
                      <a:pt x="523" y="265"/>
                    </a:lnTo>
                    <a:lnTo>
                      <a:pt x="523" y="263"/>
                    </a:lnTo>
                    <a:lnTo>
                      <a:pt x="523" y="261"/>
                    </a:lnTo>
                    <a:lnTo>
                      <a:pt x="523" y="260"/>
                    </a:lnTo>
                    <a:lnTo>
                      <a:pt x="522" y="260"/>
                    </a:lnTo>
                    <a:lnTo>
                      <a:pt x="522" y="259"/>
                    </a:lnTo>
                    <a:lnTo>
                      <a:pt x="522" y="258"/>
                    </a:lnTo>
                    <a:lnTo>
                      <a:pt x="521" y="258"/>
                    </a:lnTo>
                    <a:lnTo>
                      <a:pt x="521" y="257"/>
                    </a:lnTo>
                    <a:lnTo>
                      <a:pt x="520" y="257"/>
                    </a:lnTo>
                    <a:lnTo>
                      <a:pt x="517" y="257"/>
                    </a:lnTo>
                    <a:lnTo>
                      <a:pt x="517" y="256"/>
                    </a:lnTo>
                    <a:lnTo>
                      <a:pt x="516" y="256"/>
                    </a:lnTo>
                    <a:lnTo>
                      <a:pt x="515" y="256"/>
                    </a:lnTo>
                    <a:lnTo>
                      <a:pt x="514" y="255"/>
                    </a:lnTo>
                    <a:lnTo>
                      <a:pt x="513" y="255"/>
                    </a:lnTo>
                    <a:lnTo>
                      <a:pt x="512" y="255"/>
                    </a:lnTo>
                    <a:lnTo>
                      <a:pt x="511" y="255"/>
                    </a:lnTo>
                    <a:lnTo>
                      <a:pt x="510" y="255"/>
                    </a:lnTo>
                    <a:lnTo>
                      <a:pt x="508" y="255"/>
                    </a:lnTo>
                    <a:lnTo>
                      <a:pt x="507" y="255"/>
                    </a:lnTo>
                    <a:lnTo>
                      <a:pt x="504" y="255"/>
                    </a:lnTo>
                    <a:lnTo>
                      <a:pt x="502" y="255"/>
                    </a:lnTo>
                    <a:lnTo>
                      <a:pt x="498" y="255"/>
                    </a:lnTo>
                    <a:lnTo>
                      <a:pt x="496" y="254"/>
                    </a:lnTo>
                    <a:lnTo>
                      <a:pt x="493" y="254"/>
                    </a:lnTo>
                    <a:lnTo>
                      <a:pt x="489" y="254"/>
                    </a:lnTo>
                    <a:lnTo>
                      <a:pt x="487" y="252"/>
                    </a:lnTo>
                    <a:lnTo>
                      <a:pt x="483" y="252"/>
                    </a:lnTo>
                    <a:lnTo>
                      <a:pt x="481" y="252"/>
                    </a:lnTo>
                    <a:lnTo>
                      <a:pt x="479" y="252"/>
                    </a:lnTo>
                    <a:lnTo>
                      <a:pt x="476" y="251"/>
                    </a:lnTo>
                    <a:lnTo>
                      <a:pt x="473" y="251"/>
                    </a:lnTo>
                    <a:lnTo>
                      <a:pt x="471" y="251"/>
                    </a:lnTo>
                    <a:lnTo>
                      <a:pt x="469" y="250"/>
                    </a:lnTo>
                    <a:lnTo>
                      <a:pt x="465" y="250"/>
                    </a:lnTo>
                    <a:lnTo>
                      <a:pt x="463" y="250"/>
                    </a:lnTo>
                    <a:lnTo>
                      <a:pt x="460" y="250"/>
                    </a:lnTo>
                    <a:lnTo>
                      <a:pt x="457" y="250"/>
                    </a:lnTo>
                    <a:lnTo>
                      <a:pt x="455" y="250"/>
                    </a:lnTo>
                    <a:lnTo>
                      <a:pt x="453" y="250"/>
                    </a:lnTo>
                    <a:lnTo>
                      <a:pt x="449" y="249"/>
                    </a:lnTo>
                    <a:lnTo>
                      <a:pt x="447" y="249"/>
                    </a:lnTo>
                    <a:lnTo>
                      <a:pt x="445" y="248"/>
                    </a:lnTo>
                    <a:lnTo>
                      <a:pt x="443" y="248"/>
                    </a:lnTo>
                    <a:lnTo>
                      <a:pt x="443" y="244"/>
                    </a:lnTo>
                    <a:lnTo>
                      <a:pt x="443" y="243"/>
                    </a:lnTo>
                    <a:lnTo>
                      <a:pt x="443" y="240"/>
                    </a:lnTo>
                    <a:lnTo>
                      <a:pt x="443" y="238"/>
                    </a:lnTo>
                    <a:lnTo>
                      <a:pt x="443" y="234"/>
                    </a:lnTo>
                    <a:lnTo>
                      <a:pt x="443" y="233"/>
                    </a:lnTo>
                    <a:lnTo>
                      <a:pt x="443" y="230"/>
                    </a:lnTo>
                    <a:lnTo>
                      <a:pt x="443" y="227"/>
                    </a:lnTo>
                    <a:lnTo>
                      <a:pt x="443" y="225"/>
                    </a:lnTo>
                    <a:lnTo>
                      <a:pt x="443" y="222"/>
                    </a:lnTo>
                    <a:lnTo>
                      <a:pt x="443" y="221"/>
                    </a:lnTo>
                    <a:lnTo>
                      <a:pt x="444" y="217"/>
                    </a:lnTo>
                    <a:lnTo>
                      <a:pt x="444" y="216"/>
                    </a:lnTo>
                    <a:lnTo>
                      <a:pt x="444" y="213"/>
                    </a:lnTo>
                    <a:lnTo>
                      <a:pt x="444" y="212"/>
                    </a:lnTo>
                    <a:lnTo>
                      <a:pt x="444" y="208"/>
                    </a:lnTo>
                    <a:lnTo>
                      <a:pt x="444" y="206"/>
                    </a:lnTo>
                    <a:lnTo>
                      <a:pt x="445" y="204"/>
                    </a:lnTo>
                    <a:lnTo>
                      <a:pt x="445" y="201"/>
                    </a:lnTo>
                    <a:lnTo>
                      <a:pt x="445" y="200"/>
                    </a:lnTo>
                    <a:lnTo>
                      <a:pt x="446" y="198"/>
                    </a:lnTo>
                    <a:lnTo>
                      <a:pt x="446" y="195"/>
                    </a:lnTo>
                    <a:lnTo>
                      <a:pt x="447" y="193"/>
                    </a:lnTo>
                    <a:lnTo>
                      <a:pt x="447" y="191"/>
                    </a:lnTo>
                    <a:lnTo>
                      <a:pt x="447" y="189"/>
                    </a:lnTo>
                    <a:lnTo>
                      <a:pt x="447" y="187"/>
                    </a:lnTo>
                    <a:lnTo>
                      <a:pt x="447" y="184"/>
                    </a:lnTo>
                    <a:lnTo>
                      <a:pt x="448" y="182"/>
                    </a:lnTo>
                    <a:lnTo>
                      <a:pt x="448" y="180"/>
                    </a:lnTo>
                    <a:lnTo>
                      <a:pt x="448" y="179"/>
                    </a:lnTo>
                    <a:lnTo>
                      <a:pt x="449" y="175"/>
                    </a:lnTo>
                    <a:lnTo>
                      <a:pt x="449" y="173"/>
                    </a:lnTo>
                    <a:lnTo>
                      <a:pt x="451" y="172"/>
                    </a:lnTo>
                    <a:lnTo>
                      <a:pt x="452" y="170"/>
                    </a:lnTo>
                    <a:lnTo>
                      <a:pt x="452" y="167"/>
                    </a:lnTo>
                    <a:lnTo>
                      <a:pt x="453" y="166"/>
                    </a:lnTo>
                    <a:lnTo>
                      <a:pt x="454" y="164"/>
                    </a:lnTo>
                    <a:lnTo>
                      <a:pt x="454" y="162"/>
                    </a:lnTo>
                    <a:lnTo>
                      <a:pt x="455" y="161"/>
                    </a:lnTo>
                    <a:lnTo>
                      <a:pt x="456" y="157"/>
                    </a:lnTo>
                    <a:lnTo>
                      <a:pt x="457" y="156"/>
                    </a:lnTo>
                    <a:lnTo>
                      <a:pt x="457" y="154"/>
                    </a:lnTo>
                    <a:lnTo>
                      <a:pt x="459" y="152"/>
                    </a:lnTo>
                    <a:lnTo>
                      <a:pt x="460" y="149"/>
                    </a:lnTo>
                    <a:lnTo>
                      <a:pt x="460" y="147"/>
                    </a:lnTo>
                    <a:lnTo>
                      <a:pt x="462" y="145"/>
                    </a:lnTo>
                    <a:lnTo>
                      <a:pt x="462" y="142"/>
                    </a:lnTo>
                    <a:lnTo>
                      <a:pt x="463" y="140"/>
                    </a:lnTo>
                    <a:lnTo>
                      <a:pt x="463" y="137"/>
                    </a:lnTo>
                    <a:lnTo>
                      <a:pt x="463" y="135"/>
                    </a:lnTo>
                    <a:lnTo>
                      <a:pt x="463" y="132"/>
                    </a:lnTo>
                    <a:lnTo>
                      <a:pt x="463" y="130"/>
                    </a:lnTo>
                    <a:lnTo>
                      <a:pt x="463" y="128"/>
                    </a:lnTo>
                    <a:lnTo>
                      <a:pt x="463" y="124"/>
                    </a:lnTo>
                    <a:lnTo>
                      <a:pt x="463" y="123"/>
                    </a:lnTo>
                    <a:lnTo>
                      <a:pt x="463" y="120"/>
                    </a:lnTo>
                    <a:lnTo>
                      <a:pt x="463" y="119"/>
                    </a:lnTo>
                    <a:lnTo>
                      <a:pt x="463" y="115"/>
                    </a:lnTo>
                    <a:lnTo>
                      <a:pt x="463" y="113"/>
                    </a:lnTo>
                    <a:lnTo>
                      <a:pt x="463" y="111"/>
                    </a:lnTo>
                    <a:lnTo>
                      <a:pt x="462" y="108"/>
                    </a:lnTo>
                    <a:lnTo>
                      <a:pt x="462" y="106"/>
                    </a:lnTo>
                    <a:lnTo>
                      <a:pt x="462" y="104"/>
                    </a:lnTo>
                    <a:lnTo>
                      <a:pt x="462" y="102"/>
                    </a:lnTo>
                    <a:lnTo>
                      <a:pt x="462" y="99"/>
                    </a:lnTo>
                    <a:lnTo>
                      <a:pt x="460" y="96"/>
                    </a:lnTo>
                    <a:lnTo>
                      <a:pt x="460" y="95"/>
                    </a:lnTo>
                    <a:lnTo>
                      <a:pt x="460" y="93"/>
                    </a:lnTo>
                    <a:lnTo>
                      <a:pt x="459" y="90"/>
                    </a:lnTo>
                    <a:lnTo>
                      <a:pt x="459" y="88"/>
                    </a:lnTo>
                    <a:lnTo>
                      <a:pt x="457" y="86"/>
                    </a:lnTo>
                    <a:lnTo>
                      <a:pt x="457" y="85"/>
                    </a:lnTo>
                    <a:lnTo>
                      <a:pt x="456" y="80"/>
                    </a:lnTo>
                    <a:lnTo>
                      <a:pt x="454" y="76"/>
                    </a:lnTo>
                    <a:lnTo>
                      <a:pt x="453" y="71"/>
                    </a:lnTo>
                    <a:lnTo>
                      <a:pt x="451" y="68"/>
                    </a:lnTo>
                    <a:lnTo>
                      <a:pt x="448" y="63"/>
                    </a:lnTo>
                    <a:lnTo>
                      <a:pt x="445" y="59"/>
                    </a:lnTo>
                    <a:lnTo>
                      <a:pt x="443" y="55"/>
                    </a:lnTo>
                    <a:lnTo>
                      <a:pt x="439" y="51"/>
                    </a:lnTo>
                    <a:lnTo>
                      <a:pt x="437" y="47"/>
                    </a:lnTo>
                    <a:lnTo>
                      <a:pt x="434" y="43"/>
                    </a:lnTo>
                    <a:lnTo>
                      <a:pt x="429" y="39"/>
                    </a:lnTo>
                    <a:lnTo>
                      <a:pt x="427" y="36"/>
                    </a:lnTo>
                    <a:lnTo>
                      <a:pt x="423" y="32"/>
                    </a:lnTo>
                    <a:lnTo>
                      <a:pt x="420" y="29"/>
                    </a:lnTo>
                    <a:lnTo>
                      <a:pt x="417" y="26"/>
                    </a:lnTo>
                    <a:lnTo>
                      <a:pt x="413" y="22"/>
                    </a:lnTo>
                    <a:lnTo>
                      <a:pt x="410" y="20"/>
                    </a:lnTo>
                    <a:lnTo>
                      <a:pt x="406" y="17"/>
                    </a:lnTo>
                    <a:lnTo>
                      <a:pt x="402" y="13"/>
                    </a:lnTo>
                    <a:lnTo>
                      <a:pt x="400" y="10"/>
                    </a:lnTo>
                    <a:lnTo>
                      <a:pt x="396" y="8"/>
                    </a:lnTo>
                    <a:lnTo>
                      <a:pt x="394" y="4"/>
                    </a:lnTo>
                    <a:lnTo>
                      <a:pt x="390" y="3"/>
                    </a:lnTo>
                    <a:lnTo>
                      <a:pt x="388" y="0"/>
                    </a:lnTo>
                    <a:lnTo>
                      <a:pt x="386" y="1"/>
                    </a:lnTo>
                    <a:lnTo>
                      <a:pt x="385" y="1"/>
                    </a:lnTo>
                    <a:lnTo>
                      <a:pt x="383" y="2"/>
                    </a:lnTo>
                    <a:lnTo>
                      <a:pt x="381" y="2"/>
                    </a:lnTo>
                    <a:lnTo>
                      <a:pt x="379" y="3"/>
                    </a:lnTo>
                    <a:lnTo>
                      <a:pt x="377" y="3"/>
                    </a:lnTo>
                    <a:lnTo>
                      <a:pt x="376" y="3"/>
                    </a:lnTo>
                    <a:lnTo>
                      <a:pt x="372" y="3"/>
                    </a:lnTo>
                    <a:lnTo>
                      <a:pt x="370" y="3"/>
                    </a:lnTo>
                    <a:lnTo>
                      <a:pt x="368" y="4"/>
                    </a:lnTo>
                    <a:lnTo>
                      <a:pt x="367" y="4"/>
                    </a:lnTo>
                    <a:lnTo>
                      <a:pt x="364" y="5"/>
                    </a:lnTo>
                    <a:lnTo>
                      <a:pt x="362" y="5"/>
                    </a:lnTo>
                    <a:lnTo>
                      <a:pt x="360" y="6"/>
                    </a:lnTo>
                    <a:lnTo>
                      <a:pt x="359" y="8"/>
                    </a:lnTo>
                    <a:lnTo>
                      <a:pt x="356" y="8"/>
                    </a:lnTo>
                    <a:lnTo>
                      <a:pt x="355" y="9"/>
                    </a:lnTo>
                    <a:lnTo>
                      <a:pt x="353" y="9"/>
                    </a:lnTo>
                    <a:lnTo>
                      <a:pt x="352" y="10"/>
                    </a:lnTo>
                    <a:lnTo>
                      <a:pt x="350" y="11"/>
                    </a:lnTo>
                    <a:lnTo>
                      <a:pt x="349" y="12"/>
                    </a:lnTo>
                    <a:lnTo>
                      <a:pt x="345" y="13"/>
                    </a:lnTo>
                    <a:lnTo>
                      <a:pt x="344" y="14"/>
                    </a:lnTo>
                    <a:lnTo>
                      <a:pt x="343" y="15"/>
                    </a:lnTo>
                    <a:lnTo>
                      <a:pt x="342" y="17"/>
                    </a:lnTo>
                    <a:lnTo>
                      <a:pt x="341" y="18"/>
                    </a:lnTo>
                    <a:lnTo>
                      <a:pt x="339" y="20"/>
                    </a:lnTo>
                    <a:lnTo>
                      <a:pt x="338" y="22"/>
                    </a:lnTo>
                    <a:lnTo>
                      <a:pt x="338" y="23"/>
                    </a:lnTo>
                    <a:lnTo>
                      <a:pt x="337" y="25"/>
                    </a:lnTo>
                    <a:lnTo>
                      <a:pt x="337" y="26"/>
                    </a:lnTo>
                    <a:lnTo>
                      <a:pt x="337" y="28"/>
                    </a:lnTo>
                    <a:lnTo>
                      <a:pt x="336" y="29"/>
                    </a:lnTo>
                    <a:lnTo>
                      <a:pt x="336" y="30"/>
                    </a:lnTo>
                    <a:lnTo>
                      <a:pt x="336" y="31"/>
                    </a:lnTo>
                    <a:lnTo>
                      <a:pt x="336" y="34"/>
                    </a:lnTo>
                    <a:lnTo>
                      <a:pt x="336" y="36"/>
                    </a:lnTo>
                    <a:lnTo>
                      <a:pt x="335" y="36"/>
                    </a:lnTo>
                    <a:lnTo>
                      <a:pt x="335" y="38"/>
                    </a:lnTo>
                    <a:lnTo>
                      <a:pt x="335" y="39"/>
                    </a:lnTo>
                    <a:lnTo>
                      <a:pt x="335" y="42"/>
                    </a:lnTo>
                    <a:lnTo>
                      <a:pt x="335" y="43"/>
                    </a:lnTo>
                    <a:lnTo>
                      <a:pt x="334" y="45"/>
                    </a:lnTo>
                    <a:lnTo>
                      <a:pt x="334" y="46"/>
                    </a:lnTo>
                    <a:lnTo>
                      <a:pt x="333" y="47"/>
                    </a:lnTo>
                    <a:lnTo>
                      <a:pt x="332" y="48"/>
                    </a:lnTo>
                    <a:lnTo>
                      <a:pt x="332" y="49"/>
                    </a:lnTo>
                    <a:lnTo>
                      <a:pt x="330" y="51"/>
                    </a:lnTo>
                    <a:lnTo>
                      <a:pt x="330" y="52"/>
                    </a:lnTo>
                    <a:lnTo>
                      <a:pt x="329" y="53"/>
                    </a:lnTo>
                    <a:lnTo>
                      <a:pt x="328" y="53"/>
                    </a:lnTo>
                    <a:lnTo>
                      <a:pt x="327" y="54"/>
                    </a:lnTo>
                    <a:lnTo>
                      <a:pt x="327" y="55"/>
                    </a:lnTo>
                    <a:lnTo>
                      <a:pt x="326" y="55"/>
                    </a:lnTo>
                    <a:lnTo>
                      <a:pt x="325" y="56"/>
                    </a:lnTo>
                    <a:lnTo>
                      <a:pt x="324" y="57"/>
                    </a:lnTo>
                    <a:lnTo>
                      <a:pt x="322" y="59"/>
                    </a:lnTo>
                    <a:lnTo>
                      <a:pt x="321" y="59"/>
                    </a:lnTo>
                    <a:lnTo>
                      <a:pt x="320" y="60"/>
                    </a:lnTo>
                    <a:lnTo>
                      <a:pt x="319" y="61"/>
                    </a:lnTo>
                    <a:lnTo>
                      <a:pt x="319" y="62"/>
                    </a:lnTo>
                    <a:lnTo>
                      <a:pt x="317" y="63"/>
                    </a:lnTo>
                    <a:lnTo>
                      <a:pt x="316" y="63"/>
                    </a:lnTo>
                    <a:lnTo>
                      <a:pt x="315" y="63"/>
                    </a:lnTo>
                    <a:lnTo>
                      <a:pt x="315" y="64"/>
                    </a:lnTo>
                    <a:lnTo>
                      <a:pt x="313" y="65"/>
                    </a:lnTo>
                    <a:lnTo>
                      <a:pt x="313" y="66"/>
                    </a:lnTo>
                    <a:lnTo>
                      <a:pt x="312" y="68"/>
                    </a:lnTo>
                    <a:lnTo>
                      <a:pt x="311" y="72"/>
                    </a:lnTo>
                    <a:lnTo>
                      <a:pt x="310" y="77"/>
                    </a:lnTo>
                    <a:lnTo>
                      <a:pt x="310" y="80"/>
                    </a:lnTo>
                    <a:lnTo>
                      <a:pt x="309" y="83"/>
                    </a:lnTo>
                    <a:lnTo>
                      <a:pt x="309" y="86"/>
                    </a:lnTo>
                    <a:lnTo>
                      <a:pt x="309" y="87"/>
                    </a:lnTo>
                    <a:lnTo>
                      <a:pt x="308" y="88"/>
                    </a:lnTo>
                    <a:lnTo>
                      <a:pt x="308" y="89"/>
                    </a:lnTo>
                    <a:lnTo>
                      <a:pt x="308" y="90"/>
                    </a:lnTo>
                    <a:lnTo>
                      <a:pt x="307" y="90"/>
                    </a:lnTo>
                    <a:lnTo>
                      <a:pt x="307" y="91"/>
                    </a:lnTo>
                    <a:lnTo>
                      <a:pt x="305" y="93"/>
                    </a:lnTo>
                    <a:lnTo>
                      <a:pt x="304" y="94"/>
                    </a:lnTo>
                    <a:lnTo>
                      <a:pt x="303" y="96"/>
                    </a:lnTo>
                    <a:lnTo>
                      <a:pt x="302" y="98"/>
                    </a:lnTo>
                    <a:lnTo>
                      <a:pt x="300" y="102"/>
                    </a:lnTo>
                    <a:lnTo>
                      <a:pt x="299" y="105"/>
                    </a:lnTo>
                    <a:lnTo>
                      <a:pt x="295" y="110"/>
                    </a:lnTo>
                    <a:lnTo>
                      <a:pt x="293" y="115"/>
                    </a:lnTo>
                    <a:lnTo>
                      <a:pt x="292" y="118"/>
                    </a:lnTo>
                    <a:lnTo>
                      <a:pt x="291" y="119"/>
                    </a:lnTo>
                    <a:lnTo>
                      <a:pt x="290" y="122"/>
                    </a:lnTo>
                    <a:lnTo>
                      <a:pt x="287" y="123"/>
                    </a:lnTo>
                    <a:lnTo>
                      <a:pt x="286" y="127"/>
                    </a:lnTo>
                    <a:lnTo>
                      <a:pt x="286" y="129"/>
                    </a:lnTo>
                    <a:lnTo>
                      <a:pt x="285" y="131"/>
                    </a:lnTo>
                    <a:lnTo>
                      <a:pt x="284" y="135"/>
                    </a:lnTo>
                    <a:lnTo>
                      <a:pt x="284" y="137"/>
                    </a:lnTo>
                    <a:lnTo>
                      <a:pt x="283" y="139"/>
                    </a:lnTo>
                    <a:lnTo>
                      <a:pt x="283" y="141"/>
                    </a:lnTo>
                    <a:lnTo>
                      <a:pt x="282" y="144"/>
                    </a:lnTo>
                    <a:lnTo>
                      <a:pt x="282" y="146"/>
                    </a:lnTo>
                    <a:lnTo>
                      <a:pt x="281" y="148"/>
                    </a:lnTo>
                    <a:lnTo>
                      <a:pt x="281" y="152"/>
                    </a:lnTo>
                    <a:lnTo>
                      <a:pt x="279" y="153"/>
                    </a:lnTo>
                    <a:lnTo>
                      <a:pt x="278" y="155"/>
                    </a:lnTo>
                    <a:lnTo>
                      <a:pt x="278" y="156"/>
                    </a:lnTo>
                    <a:lnTo>
                      <a:pt x="277" y="157"/>
                    </a:lnTo>
                    <a:lnTo>
                      <a:pt x="276" y="159"/>
                    </a:lnTo>
                    <a:lnTo>
                      <a:pt x="276" y="161"/>
                    </a:lnTo>
                    <a:lnTo>
                      <a:pt x="275" y="162"/>
                    </a:lnTo>
                    <a:lnTo>
                      <a:pt x="274" y="162"/>
                    </a:lnTo>
                    <a:lnTo>
                      <a:pt x="273" y="163"/>
                    </a:lnTo>
                    <a:lnTo>
                      <a:pt x="270" y="165"/>
                    </a:lnTo>
                    <a:lnTo>
                      <a:pt x="268" y="166"/>
                    </a:lnTo>
                    <a:lnTo>
                      <a:pt x="266" y="167"/>
                    </a:lnTo>
                    <a:lnTo>
                      <a:pt x="264" y="169"/>
                    </a:lnTo>
                    <a:lnTo>
                      <a:pt x="261" y="171"/>
                    </a:lnTo>
                    <a:lnTo>
                      <a:pt x="258" y="173"/>
                    </a:lnTo>
                    <a:lnTo>
                      <a:pt x="256" y="173"/>
                    </a:lnTo>
                    <a:lnTo>
                      <a:pt x="253" y="175"/>
                    </a:lnTo>
                    <a:lnTo>
                      <a:pt x="251" y="178"/>
                    </a:lnTo>
                    <a:lnTo>
                      <a:pt x="250" y="179"/>
                    </a:lnTo>
                    <a:lnTo>
                      <a:pt x="248" y="180"/>
                    </a:lnTo>
                    <a:lnTo>
                      <a:pt x="245" y="182"/>
                    </a:lnTo>
                    <a:lnTo>
                      <a:pt x="243" y="184"/>
                    </a:lnTo>
                    <a:lnTo>
                      <a:pt x="242" y="186"/>
                    </a:lnTo>
                    <a:lnTo>
                      <a:pt x="240" y="187"/>
                    </a:lnTo>
                    <a:lnTo>
                      <a:pt x="237" y="189"/>
                    </a:lnTo>
                    <a:lnTo>
                      <a:pt x="236" y="189"/>
                    </a:lnTo>
                    <a:lnTo>
                      <a:pt x="234" y="191"/>
                    </a:lnTo>
                    <a:lnTo>
                      <a:pt x="233" y="192"/>
                    </a:lnTo>
                    <a:lnTo>
                      <a:pt x="229" y="195"/>
                    </a:lnTo>
                    <a:lnTo>
                      <a:pt x="228" y="195"/>
                    </a:lnTo>
                    <a:lnTo>
                      <a:pt x="226" y="197"/>
                    </a:lnTo>
                    <a:lnTo>
                      <a:pt x="225" y="198"/>
                    </a:lnTo>
                    <a:lnTo>
                      <a:pt x="223" y="199"/>
                    </a:lnTo>
                    <a:lnTo>
                      <a:pt x="219" y="204"/>
                    </a:lnTo>
                    <a:lnTo>
                      <a:pt x="216" y="207"/>
                    </a:lnTo>
                    <a:lnTo>
                      <a:pt x="214" y="212"/>
                    </a:lnTo>
                    <a:lnTo>
                      <a:pt x="210" y="216"/>
                    </a:lnTo>
                    <a:lnTo>
                      <a:pt x="207" y="220"/>
                    </a:lnTo>
                    <a:lnTo>
                      <a:pt x="203" y="223"/>
                    </a:lnTo>
                    <a:lnTo>
                      <a:pt x="199" y="227"/>
                    </a:lnTo>
                    <a:lnTo>
                      <a:pt x="195" y="231"/>
                    </a:lnTo>
                    <a:lnTo>
                      <a:pt x="192" y="234"/>
                    </a:lnTo>
                    <a:lnTo>
                      <a:pt x="189" y="239"/>
                    </a:lnTo>
                    <a:lnTo>
                      <a:pt x="185" y="242"/>
                    </a:lnTo>
                    <a:lnTo>
                      <a:pt x="182" y="246"/>
                    </a:lnTo>
                    <a:lnTo>
                      <a:pt x="178" y="249"/>
                    </a:lnTo>
                    <a:lnTo>
                      <a:pt x="175" y="252"/>
                    </a:lnTo>
                    <a:lnTo>
                      <a:pt x="171" y="255"/>
                    </a:lnTo>
                    <a:lnTo>
                      <a:pt x="167" y="259"/>
                    </a:lnTo>
                    <a:lnTo>
                      <a:pt x="164" y="263"/>
                    </a:lnTo>
                    <a:lnTo>
                      <a:pt x="160" y="266"/>
                    </a:lnTo>
                    <a:lnTo>
                      <a:pt x="157" y="269"/>
                    </a:lnTo>
                    <a:lnTo>
                      <a:pt x="152" y="272"/>
                    </a:lnTo>
                    <a:lnTo>
                      <a:pt x="149" y="276"/>
                    </a:lnTo>
                    <a:lnTo>
                      <a:pt x="144" y="280"/>
                    </a:lnTo>
                    <a:lnTo>
                      <a:pt x="141" y="283"/>
                    </a:lnTo>
                    <a:lnTo>
                      <a:pt x="138" y="286"/>
                    </a:lnTo>
                    <a:lnTo>
                      <a:pt x="137" y="288"/>
                    </a:lnTo>
                    <a:lnTo>
                      <a:pt x="135" y="289"/>
                    </a:lnTo>
                    <a:lnTo>
                      <a:pt x="134" y="289"/>
                    </a:lnTo>
                    <a:lnTo>
                      <a:pt x="134" y="290"/>
                    </a:lnTo>
                    <a:lnTo>
                      <a:pt x="133" y="291"/>
                    </a:lnTo>
                    <a:lnTo>
                      <a:pt x="132" y="291"/>
                    </a:lnTo>
                    <a:lnTo>
                      <a:pt x="131" y="292"/>
                    </a:lnTo>
                    <a:lnTo>
                      <a:pt x="130" y="292"/>
                    </a:lnTo>
                    <a:lnTo>
                      <a:pt x="129" y="293"/>
                    </a:lnTo>
                    <a:lnTo>
                      <a:pt x="127" y="293"/>
                    </a:lnTo>
                    <a:lnTo>
                      <a:pt x="126" y="293"/>
                    </a:lnTo>
                    <a:lnTo>
                      <a:pt x="125" y="293"/>
                    </a:lnTo>
                    <a:lnTo>
                      <a:pt x="124" y="294"/>
                    </a:lnTo>
                    <a:lnTo>
                      <a:pt x="123" y="294"/>
                    </a:lnTo>
                    <a:lnTo>
                      <a:pt x="122" y="296"/>
                    </a:lnTo>
                    <a:lnTo>
                      <a:pt x="121" y="296"/>
                    </a:lnTo>
                    <a:lnTo>
                      <a:pt x="118" y="296"/>
                    </a:lnTo>
                    <a:lnTo>
                      <a:pt x="117" y="297"/>
                    </a:lnTo>
                    <a:lnTo>
                      <a:pt x="115" y="297"/>
                    </a:lnTo>
                    <a:lnTo>
                      <a:pt x="114" y="298"/>
                    </a:lnTo>
                    <a:lnTo>
                      <a:pt x="113" y="298"/>
                    </a:lnTo>
                    <a:lnTo>
                      <a:pt x="112" y="299"/>
                    </a:lnTo>
                    <a:lnTo>
                      <a:pt x="109" y="299"/>
                    </a:lnTo>
                    <a:lnTo>
                      <a:pt x="107" y="299"/>
                    </a:lnTo>
                    <a:lnTo>
                      <a:pt x="105" y="300"/>
                    </a:lnTo>
                    <a:lnTo>
                      <a:pt x="103" y="301"/>
                    </a:lnTo>
                    <a:lnTo>
                      <a:pt x="99" y="301"/>
                    </a:lnTo>
                    <a:lnTo>
                      <a:pt x="97" y="302"/>
                    </a:lnTo>
                    <a:lnTo>
                      <a:pt x="95" y="303"/>
                    </a:lnTo>
                    <a:lnTo>
                      <a:pt x="92" y="305"/>
                    </a:lnTo>
                    <a:lnTo>
                      <a:pt x="90" y="305"/>
                    </a:lnTo>
                    <a:lnTo>
                      <a:pt x="87" y="307"/>
                    </a:lnTo>
                    <a:lnTo>
                      <a:pt x="84" y="308"/>
                    </a:lnTo>
                    <a:lnTo>
                      <a:pt x="82" y="309"/>
                    </a:lnTo>
                    <a:lnTo>
                      <a:pt x="80" y="310"/>
                    </a:lnTo>
                    <a:lnTo>
                      <a:pt x="78" y="311"/>
                    </a:lnTo>
                    <a:lnTo>
                      <a:pt x="75" y="313"/>
                    </a:lnTo>
                    <a:lnTo>
                      <a:pt x="73" y="315"/>
                    </a:lnTo>
                    <a:lnTo>
                      <a:pt x="71" y="316"/>
                    </a:lnTo>
                    <a:lnTo>
                      <a:pt x="69" y="317"/>
                    </a:lnTo>
                    <a:lnTo>
                      <a:pt x="67" y="319"/>
                    </a:lnTo>
                    <a:lnTo>
                      <a:pt x="65" y="320"/>
                    </a:lnTo>
                    <a:lnTo>
                      <a:pt x="63" y="323"/>
                    </a:lnTo>
                    <a:lnTo>
                      <a:pt x="61" y="325"/>
                    </a:lnTo>
                    <a:lnTo>
                      <a:pt x="58" y="326"/>
                    </a:lnTo>
                    <a:lnTo>
                      <a:pt x="56" y="328"/>
                    </a:lnTo>
                    <a:lnTo>
                      <a:pt x="55" y="330"/>
                    </a:lnTo>
                    <a:lnTo>
                      <a:pt x="54" y="331"/>
                    </a:lnTo>
                    <a:lnTo>
                      <a:pt x="53" y="332"/>
                    </a:lnTo>
                    <a:lnTo>
                      <a:pt x="51" y="333"/>
                    </a:lnTo>
                    <a:lnTo>
                      <a:pt x="50" y="334"/>
                    </a:lnTo>
                    <a:lnTo>
                      <a:pt x="49" y="335"/>
                    </a:lnTo>
                    <a:lnTo>
                      <a:pt x="48" y="337"/>
                    </a:lnTo>
                    <a:lnTo>
                      <a:pt x="47" y="337"/>
                    </a:lnTo>
                    <a:lnTo>
                      <a:pt x="47" y="339"/>
                    </a:lnTo>
                    <a:lnTo>
                      <a:pt x="46" y="340"/>
                    </a:lnTo>
                    <a:lnTo>
                      <a:pt x="45" y="342"/>
                    </a:lnTo>
                    <a:lnTo>
                      <a:pt x="45" y="343"/>
                    </a:lnTo>
                    <a:lnTo>
                      <a:pt x="44" y="343"/>
                    </a:lnTo>
                    <a:lnTo>
                      <a:pt x="42" y="344"/>
                    </a:lnTo>
                    <a:lnTo>
                      <a:pt x="42" y="345"/>
                    </a:lnTo>
                    <a:lnTo>
                      <a:pt x="41" y="347"/>
                    </a:lnTo>
                    <a:lnTo>
                      <a:pt x="41" y="349"/>
                    </a:lnTo>
                    <a:lnTo>
                      <a:pt x="40" y="349"/>
                    </a:lnTo>
                    <a:lnTo>
                      <a:pt x="39" y="350"/>
                    </a:lnTo>
                    <a:lnTo>
                      <a:pt x="39" y="351"/>
                    </a:lnTo>
                    <a:lnTo>
                      <a:pt x="38" y="352"/>
                    </a:lnTo>
                    <a:lnTo>
                      <a:pt x="37" y="353"/>
                    </a:lnTo>
                    <a:lnTo>
                      <a:pt x="32" y="357"/>
                    </a:lnTo>
                    <a:lnTo>
                      <a:pt x="27" y="359"/>
                    </a:lnTo>
                    <a:lnTo>
                      <a:pt x="23" y="361"/>
                    </a:lnTo>
                    <a:lnTo>
                      <a:pt x="20" y="364"/>
                    </a:lnTo>
                    <a:lnTo>
                      <a:pt x="17" y="365"/>
                    </a:lnTo>
                    <a:lnTo>
                      <a:pt x="15" y="365"/>
                    </a:lnTo>
                    <a:lnTo>
                      <a:pt x="14" y="365"/>
                    </a:lnTo>
                    <a:lnTo>
                      <a:pt x="13" y="365"/>
                    </a:lnTo>
                    <a:lnTo>
                      <a:pt x="12" y="365"/>
                    </a:lnTo>
                    <a:lnTo>
                      <a:pt x="12" y="364"/>
                    </a:lnTo>
                    <a:lnTo>
                      <a:pt x="12" y="362"/>
                    </a:lnTo>
                    <a:lnTo>
                      <a:pt x="12" y="361"/>
                    </a:lnTo>
                    <a:lnTo>
                      <a:pt x="11" y="362"/>
                    </a:lnTo>
                    <a:lnTo>
                      <a:pt x="11" y="364"/>
                    </a:lnTo>
                    <a:lnTo>
                      <a:pt x="10" y="365"/>
                    </a:lnTo>
                    <a:lnTo>
                      <a:pt x="8" y="366"/>
                    </a:lnTo>
                    <a:lnTo>
                      <a:pt x="6" y="369"/>
                    </a:lnTo>
                    <a:lnTo>
                      <a:pt x="4" y="373"/>
                    </a:lnTo>
                    <a:lnTo>
                      <a:pt x="0" y="376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70" name="Freeform 133"/>
            <p:cNvSpPr>
              <a:spLocks/>
            </p:cNvSpPr>
            <p:nvPr/>
          </p:nvSpPr>
          <p:spPr bwMode="auto">
            <a:xfrm>
              <a:off x="6857796" y="5413942"/>
              <a:ext cx="737590" cy="715433"/>
            </a:xfrm>
            <a:custGeom>
              <a:avLst/>
              <a:gdLst>
                <a:gd name="T0" fmla="*/ 51 w 425"/>
                <a:gd name="T1" fmla="*/ 0 h 384"/>
                <a:gd name="T2" fmla="*/ 62 w 425"/>
                <a:gd name="T3" fmla="*/ 14 h 384"/>
                <a:gd name="T4" fmla="*/ 83 w 425"/>
                <a:gd name="T5" fmla="*/ 3 h 384"/>
                <a:gd name="T6" fmla="*/ 89 w 425"/>
                <a:gd name="T7" fmla="*/ 27 h 384"/>
                <a:gd name="T8" fmla="*/ 100 w 425"/>
                <a:gd name="T9" fmla="*/ 27 h 384"/>
                <a:gd name="T10" fmla="*/ 118 w 425"/>
                <a:gd name="T11" fmla="*/ 54 h 384"/>
                <a:gd name="T12" fmla="*/ 122 w 425"/>
                <a:gd name="T13" fmla="*/ 69 h 384"/>
                <a:gd name="T14" fmla="*/ 130 w 425"/>
                <a:gd name="T15" fmla="*/ 94 h 384"/>
                <a:gd name="T16" fmla="*/ 118 w 425"/>
                <a:gd name="T17" fmla="*/ 123 h 384"/>
                <a:gd name="T18" fmla="*/ 78 w 425"/>
                <a:gd name="T19" fmla="*/ 144 h 384"/>
                <a:gd name="T20" fmla="*/ 36 w 425"/>
                <a:gd name="T21" fmla="*/ 142 h 384"/>
                <a:gd name="T22" fmla="*/ 8 w 425"/>
                <a:gd name="T23" fmla="*/ 123 h 384"/>
                <a:gd name="T24" fmla="*/ 2 w 425"/>
                <a:gd name="T25" fmla="*/ 87 h 384"/>
                <a:gd name="T26" fmla="*/ 21 w 425"/>
                <a:gd name="T27" fmla="*/ 42 h 384"/>
                <a:gd name="T28" fmla="*/ 41 w 425"/>
                <a:gd name="T29" fmla="*/ 17 h 384"/>
                <a:gd name="T30" fmla="*/ 51 w 425"/>
                <a:gd name="T31" fmla="*/ 0 h 38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425" h="384">
                  <a:moveTo>
                    <a:pt x="164" y="0"/>
                  </a:moveTo>
                  <a:cubicBezTo>
                    <a:pt x="175" y="3"/>
                    <a:pt x="186" y="36"/>
                    <a:pt x="204" y="37"/>
                  </a:cubicBezTo>
                  <a:cubicBezTo>
                    <a:pt x="222" y="38"/>
                    <a:pt x="257" y="0"/>
                    <a:pt x="271" y="5"/>
                  </a:cubicBezTo>
                  <a:cubicBezTo>
                    <a:pt x="285" y="10"/>
                    <a:pt x="278" y="58"/>
                    <a:pt x="287" y="69"/>
                  </a:cubicBezTo>
                  <a:cubicBezTo>
                    <a:pt x="296" y="80"/>
                    <a:pt x="311" y="57"/>
                    <a:pt x="327" y="69"/>
                  </a:cubicBezTo>
                  <a:cubicBezTo>
                    <a:pt x="343" y="81"/>
                    <a:pt x="372" y="122"/>
                    <a:pt x="383" y="141"/>
                  </a:cubicBezTo>
                  <a:cubicBezTo>
                    <a:pt x="394" y="160"/>
                    <a:pt x="389" y="164"/>
                    <a:pt x="396" y="181"/>
                  </a:cubicBezTo>
                  <a:cubicBezTo>
                    <a:pt x="403" y="198"/>
                    <a:pt x="425" y="221"/>
                    <a:pt x="423" y="245"/>
                  </a:cubicBezTo>
                  <a:cubicBezTo>
                    <a:pt x="421" y="269"/>
                    <a:pt x="411" y="301"/>
                    <a:pt x="383" y="323"/>
                  </a:cubicBezTo>
                  <a:cubicBezTo>
                    <a:pt x="355" y="345"/>
                    <a:pt x="298" y="367"/>
                    <a:pt x="254" y="375"/>
                  </a:cubicBezTo>
                  <a:cubicBezTo>
                    <a:pt x="210" y="384"/>
                    <a:pt x="156" y="381"/>
                    <a:pt x="118" y="372"/>
                  </a:cubicBezTo>
                  <a:cubicBezTo>
                    <a:pt x="80" y="363"/>
                    <a:pt x="45" y="344"/>
                    <a:pt x="27" y="320"/>
                  </a:cubicBezTo>
                  <a:cubicBezTo>
                    <a:pt x="9" y="296"/>
                    <a:pt x="0" y="264"/>
                    <a:pt x="7" y="229"/>
                  </a:cubicBezTo>
                  <a:cubicBezTo>
                    <a:pt x="14" y="194"/>
                    <a:pt x="50" y="140"/>
                    <a:pt x="71" y="109"/>
                  </a:cubicBezTo>
                  <a:cubicBezTo>
                    <a:pt x="92" y="78"/>
                    <a:pt x="118" y="62"/>
                    <a:pt x="133" y="44"/>
                  </a:cubicBezTo>
                  <a:cubicBezTo>
                    <a:pt x="148" y="26"/>
                    <a:pt x="158" y="9"/>
                    <a:pt x="164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000076"/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" name="Oval 136"/>
            <p:cNvSpPr>
              <a:spLocks noChangeArrowheads="1"/>
            </p:cNvSpPr>
            <p:nvPr/>
          </p:nvSpPr>
          <p:spPr bwMode="auto">
            <a:xfrm>
              <a:off x="7037638" y="5220513"/>
              <a:ext cx="390525" cy="398463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fr-FR" sz="1800">
                <a:solidFill>
                  <a:srgbClr val="000000"/>
                </a:solidFill>
                <a:latin typeface="Calibri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72" name="Oval 8"/>
            <p:cNvSpPr>
              <a:spLocks noChangeArrowheads="1"/>
            </p:cNvSpPr>
            <p:nvPr/>
          </p:nvSpPr>
          <p:spPr bwMode="auto">
            <a:xfrm rot="-1795327">
              <a:off x="7082088" y="4479151"/>
              <a:ext cx="307975" cy="212725"/>
            </a:xfrm>
            <a:prstGeom prst="ellipse">
              <a:avLst/>
            </a:prstGeom>
            <a:gradFill rotWithShape="0">
              <a:gsLst>
                <a:gs pos="0">
                  <a:srgbClr val="765E2F"/>
                </a:gs>
                <a:gs pos="50000">
                  <a:srgbClr val="FFCC66"/>
                </a:gs>
                <a:gs pos="100000">
                  <a:srgbClr val="765E2F"/>
                </a:gs>
              </a:gsLst>
              <a:lin ang="5400000" scaled="1"/>
            </a:gradFill>
            <a:ln w="9525">
              <a:solidFill>
                <a:srgbClr val="FFCC6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eaLnBrk="1" hangingPunct="1">
                <a:defRPr/>
              </a:pPr>
              <a:endParaRPr lang="fr-FR" sz="2400">
                <a:solidFill>
                  <a:srgbClr val="000000"/>
                </a:solidFill>
                <a:latin typeface="Calibri" charset="0"/>
                <a:ea typeface="ＭＳ Ｐゴシック" charset="0"/>
                <a:cs typeface="Arial" charset="0"/>
              </a:endParaRPr>
            </a:p>
          </p:txBody>
        </p:sp>
      </p:grp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1783551" y="2761025"/>
            <a:ext cx="846865" cy="200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sz="1400" b="1" dirty="0">
                <a:solidFill>
                  <a:srgbClr val="565656"/>
                </a:solidFill>
                <a:latin typeface="Calibri" pitchFamily="34" charset="0"/>
                <a:cs typeface="Arial" pitchFamily="34" charset="0"/>
              </a:rPr>
              <a:t>Editing sites</a:t>
            </a:r>
            <a:endParaRPr lang="en-US" altLang="en-US" sz="1400" b="1" dirty="0">
              <a:solidFill>
                <a:srgbClr val="565656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25" name="Rectangle à coins arrondis 24"/>
          <p:cNvSpPr/>
          <p:nvPr/>
        </p:nvSpPr>
        <p:spPr>
          <a:xfrm>
            <a:off x="723374" y="1679198"/>
            <a:ext cx="2882327" cy="650777"/>
          </a:xfrm>
          <a:prstGeom prst="roundRect">
            <a:avLst/>
          </a:prstGeom>
          <a:solidFill>
            <a:srgbClr val="D93F6A"/>
          </a:solidFill>
          <a:ln>
            <a:solidFill>
              <a:srgbClr val="D93F6A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800"/>
          </a:p>
        </p:txBody>
      </p:sp>
      <p:sp>
        <p:nvSpPr>
          <p:cNvPr id="26" name="AutoShape 140"/>
          <p:cNvSpPr>
            <a:spLocks noChangeArrowheads="1"/>
          </p:cNvSpPr>
          <p:nvPr/>
        </p:nvSpPr>
        <p:spPr bwMode="auto">
          <a:xfrm>
            <a:off x="1949142" y="2360203"/>
            <a:ext cx="545057" cy="343056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rgbClr val="FFFFFF"/>
              </a:gs>
              <a:gs pos="100000">
                <a:srgbClr val="5F5F5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fr-FR" sz="1800">
              <a:solidFill>
                <a:srgbClr val="000000"/>
              </a:solidFill>
              <a:latin typeface="Calibri" charset="0"/>
              <a:ea typeface="ＭＳ Ｐゴシック" charset="0"/>
              <a:cs typeface="Arial" charset="0"/>
            </a:endParaRPr>
          </a:p>
        </p:txBody>
      </p:sp>
      <p:sp>
        <p:nvSpPr>
          <p:cNvPr id="27" name="Text Box 142"/>
          <p:cNvSpPr txBox="1">
            <a:spLocks noChangeArrowheads="1"/>
          </p:cNvSpPr>
          <p:nvPr/>
        </p:nvSpPr>
        <p:spPr bwMode="auto">
          <a:xfrm>
            <a:off x="982827" y="1770161"/>
            <a:ext cx="243974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Drug/disease</a:t>
            </a:r>
            <a:r>
              <a:rPr lang="en-US" sz="2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28" name="ZoneTexte 1"/>
          <p:cNvSpPr txBox="1">
            <a:spLocks noChangeArrowheads="1"/>
          </p:cNvSpPr>
          <p:nvPr/>
        </p:nvSpPr>
        <p:spPr bwMode="auto">
          <a:xfrm>
            <a:off x="12085555" y="825768"/>
            <a:ext cx="174178" cy="371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fr-FR" altLang="en-US"/>
          </a:p>
        </p:txBody>
      </p:sp>
      <p:sp>
        <p:nvSpPr>
          <p:cNvPr id="35" name="Forme libre 34"/>
          <p:cNvSpPr/>
          <p:nvPr/>
        </p:nvSpPr>
        <p:spPr>
          <a:xfrm>
            <a:off x="6584936" y="1790981"/>
            <a:ext cx="1494172" cy="1999443"/>
          </a:xfrm>
          <a:custGeom>
            <a:avLst/>
            <a:gdLst>
              <a:gd name="connsiteX0" fmla="*/ 909603 w 909603"/>
              <a:gd name="connsiteY0" fmla="*/ 0 h 3777521"/>
              <a:gd name="connsiteX1" fmla="*/ 280016 w 909603"/>
              <a:gd name="connsiteY1" fmla="*/ 359764 h 3777521"/>
              <a:gd name="connsiteX2" fmla="*/ 55164 w 909603"/>
              <a:gd name="connsiteY2" fmla="*/ 914400 h 3777521"/>
              <a:gd name="connsiteX3" fmla="*/ 295006 w 909603"/>
              <a:gd name="connsiteY3" fmla="*/ 1633927 h 3777521"/>
              <a:gd name="connsiteX4" fmla="*/ 474888 w 909603"/>
              <a:gd name="connsiteY4" fmla="*/ 2173573 h 3777521"/>
              <a:gd name="connsiteX5" fmla="*/ 309997 w 909603"/>
              <a:gd name="connsiteY5" fmla="*/ 2758190 h 3777521"/>
              <a:gd name="connsiteX6" fmla="*/ 25183 w 909603"/>
              <a:gd name="connsiteY6" fmla="*/ 3117954 h 3777521"/>
              <a:gd name="connsiteX7" fmla="*/ 70154 w 909603"/>
              <a:gd name="connsiteY7" fmla="*/ 3777521 h 3777521"/>
              <a:gd name="connsiteX0" fmla="*/ 931446 w 931446"/>
              <a:gd name="connsiteY0" fmla="*/ 0 h 3777521"/>
              <a:gd name="connsiteX1" fmla="*/ 301859 w 931446"/>
              <a:gd name="connsiteY1" fmla="*/ 359764 h 3777521"/>
              <a:gd name="connsiteX2" fmla="*/ 77007 w 931446"/>
              <a:gd name="connsiteY2" fmla="*/ 914400 h 3777521"/>
              <a:gd name="connsiteX3" fmla="*/ 316849 w 931446"/>
              <a:gd name="connsiteY3" fmla="*/ 1633927 h 3777521"/>
              <a:gd name="connsiteX4" fmla="*/ 496731 w 931446"/>
              <a:gd name="connsiteY4" fmla="*/ 2173573 h 3777521"/>
              <a:gd name="connsiteX5" fmla="*/ 331840 w 931446"/>
              <a:gd name="connsiteY5" fmla="*/ 2758190 h 3777521"/>
              <a:gd name="connsiteX6" fmla="*/ 17046 w 931446"/>
              <a:gd name="connsiteY6" fmla="*/ 3297836 h 3777521"/>
              <a:gd name="connsiteX7" fmla="*/ 91997 w 931446"/>
              <a:gd name="connsiteY7" fmla="*/ 3777521 h 3777521"/>
              <a:gd name="connsiteX0" fmla="*/ 915399 w 915399"/>
              <a:gd name="connsiteY0" fmla="*/ 0 h 4077324"/>
              <a:gd name="connsiteX1" fmla="*/ 285812 w 915399"/>
              <a:gd name="connsiteY1" fmla="*/ 359764 h 4077324"/>
              <a:gd name="connsiteX2" fmla="*/ 60960 w 915399"/>
              <a:gd name="connsiteY2" fmla="*/ 914400 h 4077324"/>
              <a:gd name="connsiteX3" fmla="*/ 300802 w 915399"/>
              <a:gd name="connsiteY3" fmla="*/ 1633927 h 4077324"/>
              <a:gd name="connsiteX4" fmla="*/ 480684 w 915399"/>
              <a:gd name="connsiteY4" fmla="*/ 2173573 h 4077324"/>
              <a:gd name="connsiteX5" fmla="*/ 315793 w 915399"/>
              <a:gd name="connsiteY5" fmla="*/ 2758190 h 4077324"/>
              <a:gd name="connsiteX6" fmla="*/ 999 w 915399"/>
              <a:gd name="connsiteY6" fmla="*/ 3297836 h 4077324"/>
              <a:gd name="connsiteX7" fmla="*/ 225851 w 915399"/>
              <a:gd name="connsiteY7" fmla="*/ 4077324 h 4077324"/>
              <a:gd name="connsiteX0" fmla="*/ 914698 w 914698"/>
              <a:gd name="connsiteY0" fmla="*/ 0 h 4092314"/>
              <a:gd name="connsiteX1" fmla="*/ 285111 w 914698"/>
              <a:gd name="connsiteY1" fmla="*/ 359764 h 4092314"/>
              <a:gd name="connsiteX2" fmla="*/ 60259 w 914698"/>
              <a:gd name="connsiteY2" fmla="*/ 914400 h 4092314"/>
              <a:gd name="connsiteX3" fmla="*/ 300101 w 914698"/>
              <a:gd name="connsiteY3" fmla="*/ 1633927 h 4092314"/>
              <a:gd name="connsiteX4" fmla="*/ 479983 w 914698"/>
              <a:gd name="connsiteY4" fmla="*/ 2173573 h 4092314"/>
              <a:gd name="connsiteX5" fmla="*/ 315092 w 914698"/>
              <a:gd name="connsiteY5" fmla="*/ 2758190 h 4092314"/>
              <a:gd name="connsiteX6" fmla="*/ 298 w 914698"/>
              <a:gd name="connsiteY6" fmla="*/ 3297836 h 4092314"/>
              <a:gd name="connsiteX7" fmla="*/ 375051 w 914698"/>
              <a:gd name="connsiteY7" fmla="*/ 4092314 h 4092314"/>
              <a:gd name="connsiteX0" fmla="*/ 884749 w 884749"/>
              <a:gd name="connsiteY0" fmla="*/ 0 h 4092314"/>
              <a:gd name="connsiteX1" fmla="*/ 255162 w 884749"/>
              <a:gd name="connsiteY1" fmla="*/ 359764 h 4092314"/>
              <a:gd name="connsiteX2" fmla="*/ 30310 w 884749"/>
              <a:gd name="connsiteY2" fmla="*/ 914400 h 4092314"/>
              <a:gd name="connsiteX3" fmla="*/ 270152 w 884749"/>
              <a:gd name="connsiteY3" fmla="*/ 1633927 h 4092314"/>
              <a:gd name="connsiteX4" fmla="*/ 450034 w 884749"/>
              <a:gd name="connsiteY4" fmla="*/ 2173573 h 4092314"/>
              <a:gd name="connsiteX5" fmla="*/ 285143 w 884749"/>
              <a:gd name="connsiteY5" fmla="*/ 2758190 h 4092314"/>
              <a:gd name="connsiteX6" fmla="*/ 330 w 884749"/>
              <a:gd name="connsiteY6" fmla="*/ 3507699 h 4092314"/>
              <a:gd name="connsiteX7" fmla="*/ 345102 w 884749"/>
              <a:gd name="connsiteY7" fmla="*/ 4092314 h 4092314"/>
              <a:gd name="connsiteX0" fmla="*/ 884749 w 884749"/>
              <a:gd name="connsiteY0" fmla="*/ 0 h 4092314"/>
              <a:gd name="connsiteX1" fmla="*/ 255162 w 884749"/>
              <a:gd name="connsiteY1" fmla="*/ 359764 h 4092314"/>
              <a:gd name="connsiteX2" fmla="*/ 30310 w 884749"/>
              <a:gd name="connsiteY2" fmla="*/ 914400 h 4092314"/>
              <a:gd name="connsiteX3" fmla="*/ 270152 w 884749"/>
              <a:gd name="connsiteY3" fmla="*/ 1633927 h 4092314"/>
              <a:gd name="connsiteX4" fmla="*/ 450034 w 884749"/>
              <a:gd name="connsiteY4" fmla="*/ 2173573 h 4092314"/>
              <a:gd name="connsiteX5" fmla="*/ 285143 w 884749"/>
              <a:gd name="connsiteY5" fmla="*/ 2758190 h 4092314"/>
              <a:gd name="connsiteX6" fmla="*/ 330 w 884749"/>
              <a:gd name="connsiteY6" fmla="*/ 3222886 h 4092314"/>
              <a:gd name="connsiteX7" fmla="*/ 345102 w 884749"/>
              <a:gd name="connsiteY7" fmla="*/ 4092314 h 4092314"/>
              <a:gd name="connsiteX0" fmla="*/ 884763 w 884763"/>
              <a:gd name="connsiteY0" fmla="*/ 0 h 4092314"/>
              <a:gd name="connsiteX1" fmla="*/ 255176 w 884763"/>
              <a:gd name="connsiteY1" fmla="*/ 359764 h 4092314"/>
              <a:gd name="connsiteX2" fmla="*/ 30324 w 884763"/>
              <a:gd name="connsiteY2" fmla="*/ 914400 h 4092314"/>
              <a:gd name="connsiteX3" fmla="*/ 270166 w 884763"/>
              <a:gd name="connsiteY3" fmla="*/ 1633927 h 4092314"/>
              <a:gd name="connsiteX4" fmla="*/ 510008 w 884763"/>
              <a:gd name="connsiteY4" fmla="*/ 2233534 h 4092314"/>
              <a:gd name="connsiteX5" fmla="*/ 285157 w 884763"/>
              <a:gd name="connsiteY5" fmla="*/ 2758190 h 4092314"/>
              <a:gd name="connsiteX6" fmla="*/ 344 w 884763"/>
              <a:gd name="connsiteY6" fmla="*/ 3222886 h 4092314"/>
              <a:gd name="connsiteX7" fmla="*/ 345116 w 884763"/>
              <a:gd name="connsiteY7" fmla="*/ 4092314 h 4092314"/>
              <a:gd name="connsiteX0" fmla="*/ 889515 w 889515"/>
              <a:gd name="connsiteY0" fmla="*/ 0 h 4092314"/>
              <a:gd name="connsiteX1" fmla="*/ 259928 w 889515"/>
              <a:gd name="connsiteY1" fmla="*/ 359764 h 4092314"/>
              <a:gd name="connsiteX2" fmla="*/ 35076 w 889515"/>
              <a:gd name="connsiteY2" fmla="*/ 914400 h 4092314"/>
              <a:gd name="connsiteX3" fmla="*/ 274918 w 889515"/>
              <a:gd name="connsiteY3" fmla="*/ 1633927 h 4092314"/>
              <a:gd name="connsiteX4" fmla="*/ 514760 w 889515"/>
              <a:gd name="connsiteY4" fmla="*/ 2233534 h 4092314"/>
              <a:gd name="connsiteX5" fmla="*/ 289909 w 889515"/>
              <a:gd name="connsiteY5" fmla="*/ 2758190 h 4092314"/>
              <a:gd name="connsiteX6" fmla="*/ 5096 w 889515"/>
              <a:gd name="connsiteY6" fmla="*/ 3222886 h 4092314"/>
              <a:gd name="connsiteX7" fmla="*/ 125016 w 889515"/>
              <a:gd name="connsiteY7" fmla="*/ 3614537 h 4092314"/>
              <a:gd name="connsiteX8" fmla="*/ 349868 w 889515"/>
              <a:gd name="connsiteY8" fmla="*/ 4092314 h 4092314"/>
              <a:gd name="connsiteX0" fmla="*/ 903912 w 903912"/>
              <a:gd name="connsiteY0" fmla="*/ 0 h 4092314"/>
              <a:gd name="connsiteX1" fmla="*/ 274325 w 903912"/>
              <a:gd name="connsiteY1" fmla="*/ 359764 h 4092314"/>
              <a:gd name="connsiteX2" fmla="*/ 49473 w 903912"/>
              <a:gd name="connsiteY2" fmla="*/ 914400 h 4092314"/>
              <a:gd name="connsiteX3" fmla="*/ 289315 w 903912"/>
              <a:gd name="connsiteY3" fmla="*/ 1633927 h 4092314"/>
              <a:gd name="connsiteX4" fmla="*/ 529157 w 903912"/>
              <a:gd name="connsiteY4" fmla="*/ 2233534 h 4092314"/>
              <a:gd name="connsiteX5" fmla="*/ 304306 w 903912"/>
              <a:gd name="connsiteY5" fmla="*/ 2758190 h 4092314"/>
              <a:gd name="connsiteX6" fmla="*/ 4503 w 903912"/>
              <a:gd name="connsiteY6" fmla="*/ 3387778 h 4092314"/>
              <a:gd name="connsiteX7" fmla="*/ 139413 w 903912"/>
              <a:gd name="connsiteY7" fmla="*/ 3614537 h 4092314"/>
              <a:gd name="connsiteX8" fmla="*/ 364265 w 903912"/>
              <a:gd name="connsiteY8" fmla="*/ 4092314 h 4092314"/>
              <a:gd name="connsiteX0" fmla="*/ 902970 w 902970"/>
              <a:gd name="connsiteY0" fmla="*/ 0 h 4175449"/>
              <a:gd name="connsiteX1" fmla="*/ 273383 w 902970"/>
              <a:gd name="connsiteY1" fmla="*/ 359764 h 4175449"/>
              <a:gd name="connsiteX2" fmla="*/ 48531 w 902970"/>
              <a:gd name="connsiteY2" fmla="*/ 914400 h 4175449"/>
              <a:gd name="connsiteX3" fmla="*/ 288373 w 902970"/>
              <a:gd name="connsiteY3" fmla="*/ 1633927 h 4175449"/>
              <a:gd name="connsiteX4" fmla="*/ 528215 w 902970"/>
              <a:gd name="connsiteY4" fmla="*/ 2233534 h 4175449"/>
              <a:gd name="connsiteX5" fmla="*/ 303364 w 902970"/>
              <a:gd name="connsiteY5" fmla="*/ 2758190 h 4175449"/>
              <a:gd name="connsiteX6" fmla="*/ 3561 w 902970"/>
              <a:gd name="connsiteY6" fmla="*/ 3387778 h 4175449"/>
              <a:gd name="connsiteX7" fmla="*/ 138471 w 902970"/>
              <a:gd name="connsiteY7" fmla="*/ 3614537 h 4175449"/>
              <a:gd name="connsiteX8" fmla="*/ 138471 w 902970"/>
              <a:gd name="connsiteY8" fmla="*/ 4157403 h 4175449"/>
              <a:gd name="connsiteX9" fmla="*/ 363323 w 902970"/>
              <a:gd name="connsiteY9" fmla="*/ 4092314 h 4175449"/>
              <a:gd name="connsiteX0" fmla="*/ 902970 w 947939"/>
              <a:gd name="connsiteY0" fmla="*/ 0 h 4512038"/>
              <a:gd name="connsiteX1" fmla="*/ 273383 w 947939"/>
              <a:gd name="connsiteY1" fmla="*/ 359764 h 4512038"/>
              <a:gd name="connsiteX2" fmla="*/ 48531 w 947939"/>
              <a:gd name="connsiteY2" fmla="*/ 914400 h 4512038"/>
              <a:gd name="connsiteX3" fmla="*/ 288373 w 947939"/>
              <a:gd name="connsiteY3" fmla="*/ 1633927 h 4512038"/>
              <a:gd name="connsiteX4" fmla="*/ 528215 w 947939"/>
              <a:gd name="connsiteY4" fmla="*/ 2233534 h 4512038"/>
              <a:gd name="connsiteX5" fmla="*/ 303364 w 947939"/>
              <a:gd name="connsiteY5" fmla="*/ 2758190 h 4512038"/>
              <a:gd name="connsiteX6" fmla="*/ 3561 w 947939"/>
              <a:gd name="connsiteY6" fmla="*/ 3387778 h 4512038"/>
              <a:gd name="connsiteX7" fmla="*/ 138471 w 947939"/>
              <a:gd name="connsiteY7" fmla="*/ 3614537 h 4512038"/>
              <a:gd name="connsiteX8" fmla="*/ 138471 w 947939"/>
              <a:gd name="connsiteY8" fmla="*/ 4157403 h 4512038"/>
              <a:gd name="connsiteX9" fmla="*/ 947939 w 947939"/>
              <a:gd name="connsiteY9" fmla="*/ 4512038 h 4512038"/>
              <a:gd name="connsiteX0" fmla="*/ 902970 w 947939"/>
              <a:gd name="connsiteY0" fmla="*/ 0 h 4512038"/>
              <a:gd name="connsiteX1" fmla="*/ 273383 w 947939"/>
              <a:gd name="connsiteY1" fmla="*/ 359764 h 4512038"/>
              <a:gd name="connsiteX2" fmla="*/ 48531 w 947939"/>
              <a:gd name="connsiteY2" fmla="*/ 914400 h 4512038"/>
              <a:gd name="connsiteX3" fmla="*/ 288373 w 947939"/>
              <a:gd name="connsiteY3" fmla="*/ 1633927 h 4512038"/>
              <a:gd name="connsiteX4" fmla="*/ 528215 w 947939"/>
              <a:gd name="connsiteY4" fmla="*/ 2233534 h 4512038"/>
              <a:gd name="connsiteX5" fmla="*/ 303364 w 947939"/>
              <a:gd name="connsiteY5" fmla="*/ 2758190 h 4512038"/>
              <a:gd name="connsiteX6" fmla="*/ 3561 w 947939"/>
              <a:gd name="connsiteY6" fmla="*/ 3387778 h 4512038"/>
              <a:gd name="connsiteX7" fmla="*/ 138471 w 947939"/>
              <a:gd name="connsiteY7" fmla="*/ 3614537 h 4512038"/>
              <a:gd name="connsiteX8" fmla="*/ 273382 w 947939"/>
              <a:gd name="connsiteY8" fmla="*/ 4022491 h 4512038"/>
              <a:gd name="connsiteX9" fmla="*/ 947939 w 947939"/>
              <a:gd name="connsiteY9" fmla="*/ 4512038 h 4512038"/>
              <a:gd name="connsiteX0" fmla="*/ 899563 w 944532"/>
              <a:gd name="connsiteY0" fmla="*/ 0 h 4512038"/>
              <a:gd name="connsiteX1" fmla="*/ 269976 w 944532"/>
              <a:gd name="connsiteY1" fmla="*/ 359764 h 4512038"/>
              <a:gd name="connsiteX2" fmla="*/ 45124 w 944532"/>
              <a:gd name="connsiteY2" fmla="*/ 914400 h 4512038"/>
              <a:gd name="connsiteX3" fmla="*/ 284966 w 944532"/>
              <a:gd name="connsiteY3" fmla="*/ 1633927 h 4512038"/>
              <a:gd name="connsiteX4" fmla="*/ 524808 w 944532"/>
              <a:gd name="connsiteY4" fmla="*/ 2233534 h 4512038"/>
              <a:gd name="connsiteX5" fmla="*/ 299957 w 944532"/>
              <a:gd name="connsiteY5" fmla="*/ 2758190 h 4512038"/>
              <a:gd name="connsiteX6" fmla="*/ 154 w 944532"/>
              <a:gd name="connsiteY6" fmla="*/ 3387778 h 4512038"/>
              <a:gd name="connsiteX7" fmla="*/ 269975 w 944532"/>
              <a:gd name="connsiteY7" fmla="*/ 4022491 h 4512038"/>
              <a:gd name="connsiteX8" fmla="*/ 944532 w 944532"/>
              <a:gd name="connsiteY8" fmla="*/ 4512038 h 4512038"/>
              <a:gd name="connsiteX0" fmla="*/ 935456 w 980425"/>
              <a:gd name="connsiteY0" fmla="*/ 0 h 4512038"/>
              <a:gd name="connsiteX1" fmla="*/ 305869 w 980425"/>
              <a:gd name="connsiteY1" fmla="*/ 359764 h 4512038"/>
              <a:gd name="connsiteX2" fmla="*/ 81017 w 980425"/>
              <a:gd name="connsiteY2" fmla="*/ 914400 h 4512038"/>
              <a:gd name="connsiteX3" fmla="*/ 320859 w 980425"/>
              <a:gd name="connsiteY3" fmla="*/ 1633927 h 4512038"/>
              <a:gd name="connsiteX4" fmla="*/ 560701 w 980425"/>
              <a:gd name="connsiteY4" fmla="*/ 2233534 h 4512038"/>
              <a:gd name="connsiteX5" fmla="*/ 335850 w 980425"/>
              <a:gd name="connsiteY5" fmla="*/ 2758190 h 4512038"/>
              <a:gd name="connsiteX6" fmla="*/ 36047 w 980425"/>
              <a:gd name="connsiteY6" fmla="*/ 3387778 h 4512038"/>
              <a:gd name="connsiteX7" fmla="*/ 110996 w 980425"/>
              <a:gd name="connsiteY7" fmla="*/ 4127422 h 4512038"/>
              <a:gd name="connsiteX8" fmla="*/ 980425 w 980425"/>
              <a:gd name="connsiteY8" fmla="*/ 4512038 h 4512038"/>
              <a:gd name="connsiteX0" fmla="*/ 877436 w 922405"/>
              <a:gd name="connsiteY0" fmla="*/ 0 h 4512038"/>
              <a:gd name="connsiteX1" fmla="*/ 247849 w 922405"/>
              <a:gd name="connsiteY1" fmla="*/ 359764 h 4512038"/>
              <a:gd name="connsiteX2" fmla="*/ 22997 w 922405"/>
              <a:gd name="connsiteY2" fmla="*/ 914400 h 4512038"/>
              <a:gd name="connsiteX3" fmla="*/ 262839 w 922405"/>
              <a:gd name="connsiteY3" fmla="*/ 1633927 h 4512038"/>
              <a:gd name="connsiteX4" fmla="*/ 502681 w 922405"/>
              <a:gd name="connsiteY4" fmla="*/ 2233534 h 4512038"/>
              <a:gd name="connsiteX5" fmla="*/ 277830 w 922405"/>
              <a:gd name="connsiteY5" fmla="*/ 2758190 h 4512038"/>
              <a:gd name="connsiteX6" fmla="*/ 172899 w 922405"/>
              <a:gd name="connsiteY6" fmla="*/ 3417758 h 4512038"/>
              <a:gd name="connsiteX7" fmla="*/ 52976 w 922405"/>
              <a:gd name="connsiteY7" fmla="*/ 4127422 h 4512038"/>
              <a:gd name="connsiteX8" fmla="*/ 922405 w 922405"/>
              <a:gd name="connsiteY8" fmla="*/ 4512038 h 4512038"/>
              <a:gd name="connsiteX0" fmla="*/ 854493 w 899462"/>
              <a:gd name="connsiteY0" fmla="*/ 0 h 4512038"/>
              <a:gd name="connsiteX1" fmla="*/ 224906 w 899462"/>
              <a:gd name="connsiteY1" fmla="*/ 359764 h 4512038"/>
              <a:gd name="connsiteX2" fmla="*/ 54 w 899462"/>
              <a:gd name="connsiteY2" fmla="*/ 914400 h 4512038"/>
              <a:gd name="connsiteX3" fmla="*/ 239896 w 899462"/>
              <a:gd name="connsiteY3" fmla="*/ 1633927 h 4512038"/>
              <a:gd name="connsiteX4" fmla="*/ 479738 w 899462"/>
              <a:gd name="connsiteY4" fmla="*/ 2233534 h 4512038"/>
              <a:gd name="connsiteX5" fmla="*/ 254887 w 899462"/>
              <a:gd name="connsiteY5" fmla="*/ 2758190 h 4512038"/>
              <a:gd name="connsiteX6" fmla="*/ 149956 w 899462"/>
              <a:gd name="connsiteY6" fmla="*/ 3417758 h 4512038"/>
              <a:gd name="connsiteX7" fmla="*/ 299856 w 899462"/>
              <a:gd name="connsiteY7" fmla="*/ 4112431 h 4512038"/>
              <a:gd name="connsiteX8" fmla="*/ 899462 w 899462"/>
              <a:gd name="connsiteY8" fmla="*/ 4512038 h 4512038"/>
              <a:gd name="connsiteX0" fmla="*/ 854493 w 899462"/>
              <a:gd name="connsiteY0" fmla="*/ 0 h 4512038"/>
              <a:gd name="connsiteX1" fmla="*/ 224906 w 899462"/>
              <a:gd name="connsiteY1" fmla="*/ 359764 h 4512038"/>
              <a:gd name="connsiteX2" fmla="*/ 54 w 899462"/>
              <a:gd name="connsiteY2" fmla="*/ 914400 h 4512038"/>
              <a:gd name="connsiteX3" fmla="*/ 239896 w 899462"/>
              <a:gd name="connsiteY3" fmla="*/ 1633927 h 4512038"/>
              <a:gd name="connsiteX4" fmla="*/ 479738 w 899462"/>
              <a:gd name="connsiteY4" fmla="*/ 2233534 h 4512038"/>
              <a:gd name="connsiteX5" fmla="*/ 254887 w 899462"/>
              <a:gd name="connsiteY5" fmla="*/ 2758190 h 4512038"/>
              <a:gd name="connsiteX6" fmla="*/ 60015 w 899462"/>
              <a:gd name="connsiteY6" fmla="*/ 3447738 h 4512038"/>
              <a:gd name="connsiteX7" fmla="*/ 299856 w 899462"/>
              <a:gd name="connsiteY7" fmla="*/ 4112431 h 4512038"/>
              <a:gd name="connsiteX8" fmla="*/ 899462 w 899462"/>
              <a:gd name="connsiteY8" fmla="*/ 4512038 h 4512038"/>
              <a:gd name="connsiteX0" fmla="*/ 854493 w 899462"/>
              <a:gd name="connsiteY0" fmla="*/ 0 h 4512038"/>
              <a:gd name="connsiteX1" fmla="*/ 224906 w 899462"/>
              <a:gd name="connsiteY1" fmla="*/ 359764 h 4512038"/>
              <a:gd name="connsiteX2" fmla="*/ 54 w 899462"/>
              <a:gd name="connsiteY2" fmla="*/ 914400 h 4512038"/>
              <a:gd name="connsiteX3" fmla="*/ 239896 w 899462"/>
              <a:gd name="connsiteY3" fmla="*/ 1633927 h 4512038"/>
              <a:gd name="connsiteX4" fmla="*/ 479738 w 899462"/>
              <a:gd name="connsiteY4" fmla="*/ 2233534 h 4512038"/>
              <a:gd name="connsiteX5" fmla="*/ 344828 w 899462"/>
              <a:gd name="connsiteY5" fmla="*/ 2803161 h 4512038"/>
              <a:gd name="connsiteX6" fmla="*/ 60015 w 899462"/>
              <a:gd name="connsiteY6" fmla="*/ 3447738 h 4512038"/>
              <a:gd name="connsiteX7" fmla="*/ 299856 w 899462"/>
              <a:gd name="connsiteY7" fmla="*/ 4112431 h 4512038"/>
              <a:gd name="connsiteX8" fmla="*/ 899462 w 899462"/>
              <a:gd name="connsiteY8" fmla="*/ 4512038 h 4512038"/>
              <a:gd name="connsiteX0" fmla="*/ 854471 w 899440"/>
              <a:gd name="connsiteY0" fmla="*/ 0 h 4512038"/>
              <a:gd name="connsiteX1" fmla="*/ 517220 w 899440"/>
              <a:gd name="connsiteY1" fmla="*/ 198049 h 4512038"/>
              <a:gd name="connsiteX2" fmla="*/ 224884 w 899440"/>
              <a:gd name="connsiteY2" fmla="*/ 359764 h 4512038"/>
              <a:gd name="connsiteX3" fmla="*/ 32 w 899440"/>
              <a:gd name="connsiteY3" fmla="*/ 914400 h 4512038"/>
              <a:gd name="connsiteX4" fmla="*/ 239874 w 899440"/>
              <a:gd name="connsiteY4" fmla="*/ 1633927 h 4512038"/>
              <a:gd name="connsiteX5" fmla="*/ 479716 w 899440"/>
              <a:gd name="connsiteY5" fmla="*/ 2233534 h 4512038"/>
              <a:gd name="connsiteX6" fmla="*/ 344806 w 899440"/>
              <a:gd name="connsiteY6" fmla="*/ 2803161 h 4512038"/>
              <a:gd name="connsiteX7" fmla="*/ 59993 w 899440"/>
              <a:gd name="connsiteY7" fmla="*/ 3447738 h 4512038"/>
              <a:gd name="connsiteX8" fmla="*/ 299834 w 899440"/>
              <a:gd name="connsiteY8" fmla="*/ 4112431 h 4512038"/>
              <a:gd name="connsiteX9" fmla="*/ 899440 w 899440"/>
              <a:gd name="connsiteY9" fmla="*/ 4512038 h 4512038"/>
              <a:gd name="connsiteX0" fmla="*/ 1927900 w 1927900"/>
              <a:gd name="connsiteY0" fmla="*/ 0 h 4929481"/>
              <a:gd name="connsiteX1" fmla="*/ 517220 w 1927900"/>
              <a:gd name="connsiteY1" fmla="*/ 615492 h 4929481"/>
              <a:gd name="connsiteX2" fmla="*/ 224884 w 1927900"/>
              <a:gd name="connsiteY2" fmla="*/ 777207 h 4929481"/>
              <a:gd name="connsiteX3" fmla="*/ 32 w 1927900"/>
              <a:gd name="connsiteY3" fmla="*/ 1331843 h 4929481"/>
              <a:gd name="connsiteX4" fmla="*/ 239874 w 1927900"/>
              <a:gd name="connsiteY4" fmla="*/ 2051370 h 4929481"/>
              <a:gd name="connsiteX5" fmla="*/ 479716 w 1927900"/>
              <a:gd name="connsiteY5" fmla="*/ 2650977 h 4929481"/>
              <a:gd name="connsiteX6" fmla="*/ 344806 w 1927900"/>
              <a:gd name="connsiteY6" fmla="*/ 3220604 h 4929481"/>
              <a:gd name="connsiteX7" fmla="*/ 59993 w 1927900"/>
              <a:gd name="connsiteY7" fmla="*/ 3865181 h 4929481"/>
              <a:gd name="connsiteX8" fmla="*/ 299834 w 1927900"/>
              <a:gd name="connsiteY8" fmla="*/ 4529874 h 4929481"/>
              <a:gd name="connsiteX9" fmla="*/ 899440 w 1927900"/>
              <a:gd name="connsiteY9" fmla="*/ 4929481 h 4929481"/>
              <a:gd name="connsiteX0" fmla="*/ 1927900 w 1927900"/>
              <a:gd name="connsiteY0" fmla="*/ 0 h 4929481"/>
              <a:gd name="connsiteX1" fmla="*/ 755756 w 1927900"/>
              <a:gd name="connsiteY1" fmla="*/ 456467 h 4929481"/>
              <a:gd name="connsiteX2" fmla="*/ 517220 w 1927900"/>
              <a:gd name="connsiteY2" fmla="*/ 615492 h 4929481"/>
              <a:gd name="connsiteX3" fmla="*/ 224884 w 1927900"/>
              <a:gd name="connsiteY3" fmla="*/ 777207 h 4929481"/>
              <a:gd name="connsiteX4" fmla="*/ 32 w 1927900"/>
              <a:gd name="connsiteY4" fmla="*/ 1331843 h 4929481"/>
              <a:gd name="connsiteX5" fmla="*/ 239874 w 1927900"/>
              <a:gd name="connsiteY5" fmla="*/ 2051370 h 4929481"/>
              <a:gd name="connsiteX6" fmla="*/ 479716 w 1927900"/>
              <a:gd name="connsiteY6" fmla="*/ 2650977 h 4929481"/>
              <a:gd name="connsiteX7" fmla="*/ 344806 w 1927900"/>
              <a:gd name="connsiteY7" fmla="*/ 3220604 h 4929481"/>
              <a:gd name="connsiteX8" fmla="*/ 59993 w 1927900"/>
              <a:gd name="connsiteY8" fmla="*/ 3865181 h 4929481"/>
              <a:gd name="connsiteX9" fmla="*/ 299834 w 1927900"/>
              <a:gd name="connsiteY9" fmla="*/ 4529874 h 4929481"/>
              <a:gd name="connsiteX10" fmla="*/ 899440 w 1927900"/>
              <a:gd name="connsiteY10" fmla="*/ 4929481 h 4929481"/>
              <a:gd name="connsiteX0" fmla="*/ 1927900 w 2416066"/>
              <a:gd name="connsiteY0" fmla="*/ 0 h 4929481"/>
              <a:gd name="connsiteX1" fmla="*/ 755756 w 2416066"/>
              <a:gd name="connsiteY1" fmla="*/ 456467 h 4929481"/>
              <a:gd name="connsiteX2" fmla="*/ 517220 w 2416066"/>
              <a:gd name="connsiteY2" fmla="*/ 615492 h 4929481"/>
              <a:gd name="connsiteX3" fmla="*/ 224884 w 2416066"/>
              <a:gd name="connsiteY3" fmla="*/ 777207 h 4929481"/>
              <a:gd name="connsiteX4" fmla="*/ 32 w 2416066"/>
              <a:gd name="connsiteY4" fmla="*/ 1331843 h 4929481"/>
              <a:gd name="connsiteX5" fmla="*/ 239874 w 2416066"/>
              <a:gd name="connsiteY5" fmla="*/ 2051370 h 4929481"/>
              <a:gd name="connsiteX6" fmla="*/ 479716 w 2416066"/>
              <a:gd name="connsiteY6" fmla="*/ 2650977 h 4929481"/>
              <a:gd name="connsiteX7" fmla="*/ 344806 w 2416066"/>
              <a:gd name="connsiteY7" fmla="*/ 3220604 h 4929481"/>
              <a:gd name="connsiteX8" fmla="*/ 59993 w 2416066"/>
              <a:gd name="connsiteY8" fmla="*/ 3865181 h 4929481"/>
              <a:gd name="connsiteX9" fmla="*/ 299834 w 2416066"/>
              <a:gd name="connsiteY9" fmla="*/ 4529874 h 4929481"/>
              <a:gd name="connsiteX10" fmla="*/ 899440 w 2416066"/>
              <a:gd name="connsiteY10" fmla="*/ 4929481 h 4929481"/>
              <a:gd name="connsiteX0" fmla="*/ 5148178 w 5148178"/>
              <a:gd name="connsiteY0" fmla="*/ 0 h 4810212"/>
              <a:gd name="connsiteX1" fmla="*/ 755756 w 5148178"/>
              <a:gd name="connsiteY1" fmla="*/ 337198 h 4810212"/>
              <a:gd name="connsiteX2" fmla="*/ 517220 w 5148178"/>
              <a:gd name="connsiteY2" fmla="*/ 496223 h 4810212"/>
              <a:gd name="connsiteX3" fmla="*/ 224884 w 5148178"/>
              <a:gd name="connsiteY3" fmla="*/ 657938 h 4810212"/>
              <a:gd name="connsiteX4" fmla="*/ 32 w 5148178"/>
              <a:gd name="connsiteY4" fmla="*/ 1212574 h 4810212"/>
              <a:gd name="connsiteX5" fmla="*/ 239874 w 5148178"/>
              <a:gd name="connsiteY5" fmla="*/ 1932101 h 4810212"/>
              <a:gd name="connsiteX6" fmla="*/ 479716 w 5148178"/>
              <a:gd name="connsiteY6" fmla="*/ 2531708 h 4810212"/>
              <a:gd name="connsiteX7" fmla="*/ 344806 w 5148178"/>
              <a:gd name="connsiteY7" fmla="*/ 3101335 h 4810212"/>
              <a:gd name="connsiteX8" fmla="*/ 59993 w 5148178"/>
              <a:gd name="connsiteY8" fmla="*/ 3745912 h 4810212"/>
              <a:gd name="connsiteX9" fmla="*/ 299834 w 5148178"/>
              <a:gd name="connsiteY9" fmla="*/ 4410605 h 4810212"/>
              <a:gd name="connsiteX10" fmla="*/ 899440 w 5148178"/>
              <a:gd name="connsiteY10" fmla="*/ 4810212 h 4810212"/>
              <a:gd name="connsiteX0" fmla="*/ 5267448 w 5267448"/>
              <a:gd name="connsiteY0" fmla="*/ 0 h 4591551"/>
              <a:gd name="connsiteX1" fmla="*/ 755756 w 5267448"/>
              <a:gd name="connsiteY1" fmla="*/ 118537 h 4591551"/>
              <a:gd name="connsiteX2" fmla="*/ 517220 w 5267448"/>
              <a:gd name="connsiteY2" fmla="*/ 277562 h 4591551"/>
              <a:gd name="connsiteX3" fmla="*/ 224884 w 5267448"/>
              <a:gd name="connsiteY3" fmla="*/ 439277 h 4591551"/>
              <a:gd name="connsiteX4" fmla="*/ 32 w 5267448"/>
              <a:gd name="connsiteY4" fmla="*/ 993913 h 4591551"/>
              <a:gd name="connsiteX5" fmla="*/ 239874 w 5267448"/>
              <a:gd name="connsiteY5" fmla="*/ 1713440 h 4591551"/>
              <a:gd name="connsiteX6" fmla="*/ 479716 w 5267448"/>
              <a:gd name="connsiteY6" fmla="*/ 2313047 h 4591551"/>
              <a:gd name="connsiteX7" fmla="*/ 344806 w 5267448"/>
              <a:gd name="connsiteY7" fmla="*/ 2882674 h 4591551"/>
              <a:gd name="connsiteX8" fmla="*/ 59993 w 5267448"/>
              <a:gd name="connsiteY8" fmla="*/ 3527251 h 4591551"/>
              <a:gd name="connsiteX9" fmla="*/ 299834 w 5267448"/>
              <a:gd name="connsiteY9" fmla="*/ 4191944 h 4591551"/>
              <a:gd name="connsiteX10" fmla="*/ 899440 w 5267448"/>
              <a:gd name="connsiteY10" fmla="*/ 4591551 h 4591551"/>
              <a:gd name="connsiteX0" fmla="*/ 5267448 w 5267448"/>
              <a:gd name="connsiteY0" fmla="*/ 62619 h 4654170"/>
              <a:gd name="connsiteX1" fmla="*/ 755756 w 5267448"/>
              <a:gd name="connsiteY1" fmla="*/ 181156 h 4654170"/>
              <a:gd name="connsiteX2" fmla="*/ 517220 w 5267448"/>
              <a:gd name="connsiteY2" fmla="*/ 340181 h 4654170"/>
              <a:gd name="connsiteX3" fmla="*/ 224884 w 5267448"/>
              <a:gd name="connsiteY3" fmla="*/ 501896 h 4654170"/>
              <a:gd name="connsiteX4" fmla="*/ 32 w 5267448"/>
              <a:gd name="connsiteY4" fmla="*/ 1056532 h 4654170"/>
              <a:gd name="connsiteX5" fmla="*/ 239874 w 5267448"/>
              <a:gd name="connsiteY5" fmla="*/ 1776059 h 4654170"/>
              <a:gd name="connsiteX6" fmla="*/ 479716 w 5267448"/>
              <a:gd name="connsiteY6" fmla="*/ 2375666 h 4654170"/>
              <a:gd name="connsiteX7" fmla="*/ 344806 w 5267448"/>
              <a:gd name="connsiteY7" fmla="*/ 2945293 h 4654170"/>
              <a:gd name="connsiteX8" fmla="*/ 59993 w 5267448"/>
              <a:gd name="connsiteY8" fmla="*/ 3589870 h 4654170"/>
              <a:gd name="connsiteX9" fmla="*/ 299834 w 5267448"/>
              <a:gd name="connsiteY9" fmla="*/ 4254563 h 4654170"/>
              <a:gd name="connsiteX10" fmla="*/ 899440 w 5267448"/>
              <a:gd name="connsiteY10" fmla="*/ 4654170 h 4654170"/>
              <a:gd name="connsiteX0" fmla="*/ 5267448 w 5267448"/>
              <a:gd name="connsiteY0" fmla="*/ 176765 h 4768316"/>
              <a:gd name="connsiteX1" fmla="*/ 1550886 w 5267448"/>
              <a:gd name="connsiteY1" fmla="*/ 17006 h 4768316"/>
              <a:gd name="connsiteX2" fmla="*/ 517220 w 5267448"/>
              <a:gd name="connsiteY2" fmla="*/ 454327 h 4768316"/>
              <a:gd name="connsiteX3" fmla="*/ 224884 w 5267448"/>
              <a:gd name="connsiteY3" fmla="*/ 616042 h 4768316"/>
              <a:gd name="connsiteX4" fmla="*/ 32 w 5267448"/>
              <a:gd name="connsiteY4" fmla="*/ 1170678 h 4768316"/>
              <a:gd name="connsiteX5" fmla="*/ 239874 w 5267448"/>
              <a:gd name="connsiteY5" fmla="*/ 1890205 h 4768316"/>
              <a:gd name="connsiteX6" fmla="*/ 479716 w 5267448"/>
              <a:gd name="connsiteY6" fmla="*/ 2489812 h 4768316"/>
              <a:gd name="connsiteX7" fmla="*/ 344806 w 5267448"/>
              <a:gd name="connsiteY7" fmla="*/ 3059439 h 4768316"/>
              <a:gd name="connsiteX8" fmla="*/ 59993 w 5267448"/>
              <a:gd name="connsiteY8" fmla="*/ 3704016 h 4768316"/>
              <a:gd name="connsiteX9" fmla="*/ 299834 w 5267448"/>
              <a:gd name="connsiteY9" fmla="*/ 4368709 h 4768316"/>
              <a:gd name="connsiteX10" fmla="*/ 899440 w 5267448"/>
              <a:gd name="connsiteY10" fmla="*/ 4768316 h 4768316"/>
              <a:gd name="connsiteX0" fmla="*/ 5267448 w 5267448"/>
              <a:gd name="connsiteY0" fmla="*/ 176765 h 4768316"/>
              <a:gd name="connsiteX1" fmla="*/ 1550886 w 5267448"/>
              <a:gd name="connsiteY1" fmla="*/ 17006 h 4768316"/>
              <a:gd name="connsiteX2" fmla="*/ 224884 w 5267448"/>
              <a:gd name="connsiteY2" fmla="*/ 616042 h 4768316"/>
              <a:gd name="connsiteX3" fmla="*/ 32 w 5267448"/>
              <a:gd name="connsiteY3" fmla="*/ 1170678 h 4768316"/>
              <a:gd name="connsiteX4" fmla="*/ 239874 w 5267448"/>
              <a:gd name="connsiteY4" fmla="*/ 1890205 h 4768316"/>
              <a:gd name="connsiteX5" fmla="*/ 479716 w 5267448"/>
              <a:gd name="connsiteY5" fmla="*/ 2489812 h 4768316"/>
              <a:gd name="connsiteX6" fmla="*/ 344806 w 5267448"/>
              <a:gd name="connsiteY6" fmla="*/ 3059439 h 4768316"/>
              <a:gd name="connsiteX7" fmla="*/ 59993 w 5267448"/>
              <a:gd name="connsiteY7" fmla="*/ 3704016 h 4768316"/>
              <a:gd name="connsiteX8" fmla="*/ 299834 w 5267448"/>
              <a:gd name="connsiteY8" fmla="*/ 4368709 h 4768316"/>
              <a:gd name="connsiteX9" fmla="*/ 899440 w 5267448"/>
              <a:gd name="connsiteY9" fmla="*/ 4768316 h 4768316"/>
              <a:gd name="connsiteX0" fmla="*/ 5268608 w 5268608"/>
              <a:gd name="connsiteY0" fmla="*/ 176765 h 4768316"/>
              <a:gd name="connsiteX1" fmla="*/ 1552046 w 5268608"/>
              <a:gd name="connsiteY1" fmla="*/ 17006 h 4768316"/>
              <a:gd name="connsiteX2" fmla="*/ 345314 w 5268608"/>
              <a:gd name="connsiteY2" fmla="*/ 457016 h 4768316"/>
              <a:gd name="connsiteX3" fmla="*/ 1192 w 5268608"/>
              <a:gd name="connsiteY3" fmla="*/ 1170678 h 4768316"/>
              <a:gd name="connsiteX4" fmla="*/ 241034 w 5268608"/>
              <a:gd name="connsiteY4" fmla="*/ 1890205 h 4768316"/>
              <a:gd name="connsiteX5" fmla="*/ 480876 w 5268608"/>
              <a:gd name="connsiteY5" fmla="*/ 2489812 h 4768316"/>
              <a:gd name="connsiteX6" fmla="*/ 345966 w 5268608"/>
              <a:gd name="connsiteY6" fmla="*/ 3059439 h 4768316"/>
              <a:gd name="connsiteX7" fmla="*/ 61153 w 5268608"/>
              <a:gd name="connsiteY7" fmla="*/ 3704016 h 4768316"/>
              <a:gd name="connsiteX8" fmla="*/ 300994 w 5268608"/>
              <a:gd name="connsiteY8" fmla="*/ 4368709 h 4768316"/>
              <a:gd name="connsiteX9" fmla="*/ 900600 w 5268608"/>
              <a:gd name="connsiteY9" fmla="*/ 4768316 h 4768316"/>
              <a:gd name="connsiteX0" fmla="*/ 5228852 w 5228852"/>
              <a:gd name="connsiteY0" fmla="*/ 229304 h 4761220"/>
              <a:gd name="connsiteX1" fmla="*/ 1552046 w 5228852"/>
              <a:gd name="connsiteY1" fmla="*/ 9910 h 4761220"/>
              <a:gd name="connsiteX2" fmla="*/ 345314 w 5228852"/>
              <a:gd name="connsiteY2" fmla="*/ 449920 h 4761220"/>
              <a:gd name="connsiteX3" fmla="*/ 1192 w 5228852"/>
              <a:gd name="connsiteY3" fmla="*/ 1163582 h 4761220"/>
              <a:gd name="connsiteX4" fmla="*/ 241034 w 5228852"/>
              <a:gd name="connsiteY4" fmla="*/ 1883109 h 4761220"/>
              <a:gd name="connsiteX5" fmla="*/ 480876 w 5228852"/>
              <a:gd name="connsiteY5" fmla="*/ 2482716 h 4761220"/>
              <a:gd name="connsiteX6" fmla="*/ 345966 w 5228852"/>
              <a:gd name="connsiteY6" fmla="*/ 3052343 h 4761220"/>
              <a:gd name="connsiteX7" fmla="*/ 61153 w 5228852"/>
              <a:gd name="connsiteY7" fmla="*/ 3696920 h 4761220"/>
              <a:gd name="connsiteX8" fmla="*/ 300994 w 5228852"/>
              <a:gd name="connsiteY8" fmla="*/ 4361613 h 4761220"/>
              <a:gd name="connsiteX9" fmla="*/ 900600 w 5228852"/>
              <a:gd name="connsiteY9" fmla="*/ 4761220 h 4761220"/>
              <a:gd name="connsiteX0" fmla="*/ 5228852 w 5228852"/>
              <a:gd name="connsiteY0" fmla="*/ 229304 h 4761220"/>
              <a:gd name="connsiteX1" fmla="*/ 1552046 w 5228852"/>
              <a:gd name="connsiteY1" fmla="*/ 9910 h 4761220"/>
              <a:gd name="connsiteX2" fmla="*/ 3380846 w 5228852"/>
              <a:gd name="connsiteY2" fmla="*/ 69544 h 4761220"/>
              <a:gd name="connsiteX3" fmla="*/ 345314 w 5228852"/>
              <a:gd name="connsiteY3" fmla="*/ 449920 h 4761220"/>
              <a:gd name="connsiteX4" fmla="*/ 1192 w 5228852"/>
              <a:gd name="connsiteY4" fmla="*/ 1163582 h 4761220"/>
              <a:gd name="connsiteX5" fmla="*/ 241034 w 5228852"/>
              <a:gd name="connsiteY5" fmla="*/ 1883109 h 4761220"/>
              <a:gd name="connsiteX6" fmla="*/ 480876 w 5228852"/>
              <a:gd name="connsiteY6" fmla="*/ 2482716 h 4761220"/>
              <a:gd name="connsiteX7" fmla="*/ 345966 w 5228852"/>
              <a:gd name="connsiteY7" fmla="*/ 3052343 h 4761220"/>
              <a:gd name="connsiteX8" fmla="*/ 61153 w 5228852"/>
              <a:gd name="connsiteY8" fmla="*/ 3696920 h 4761220"/>
              <a:gd name="connsiteX9" fmla="*/ 300994 w 5228852"/>
              <a:gd name="connsiteY9" fmla="*/ 4361613 h 4761220"/>
              <a:gd name="connsiteX10" fmla="*/ 900600 w 5228852"/>
              <a:gd name="connsiteY10" fmla="*/ 4761220 h 4761220"/>
              <a:gd name="connsiteX0" fmla="*/ 5253942 w 5253942"/>
              <a:gd name="connsiteY0" fmla="*/ 229304 h 4761220"/>
              <a:gd name="connsiteX1" fmla="*/ 1577136 w 5253942"/>
              <a:gd name="connsiteY1" fmla="*/ 9910 h 4761220"/>
              <a:gd name="connsiteX2" fmla="*/ 3246910 w 5253942"/>
              <a:gd name="connsiteY2" fmla="*/ 725526 h 4761220"/>
              <a:gd name="connsiteX3" fmla="*/ 370404 w 5253942"/>
              <a:gd name="connsiteY3" fmla="*/ 449920 h 4761220"/>
              <a:gd name="connsiteX4" fmla="*/ 26282 w 5253942"/>
              <a:gd name="connsiteY4" fmla="*/ 1163582 h 4761220"/>
              <a:gd name="connsiteX5" fmla="*/ 266124 w 5253942"/>
              <a:gd name="connsiteY5" fmla="*/ 1883109 h 4761220"/>
              <a:gd name="connsiteX6" fmla="*/ 505966 w 5253942"/>
              <a:gd name="connsiteY6" fmla="*/ 2482716 h 4761220"/>
              <a:gd name="connsiteX7" fmla="*/ 371056 w 5253942"/>
              <a:gd name="connsiteY7" fmla="*/ 3052343 h 4761220"/>
              <a:gd name="connsiteX8" fmla="*/ 86243 w 5253942"/>
              <a:gd name="connsiteY8" fmla="*/ 3696920 h 4761220"/>
              <a:gd name="connsiteX9" fmla="*/ 326084 w 5253942"/>
              <a:gd name="connsiteY9" fmla="*/ 4361613 h 4761220"/>
              <a:gd name="connsiteX10" fmla="*/ 925690 w 5253942"/>
              <a:gd name="connsiteY10" fmla="*/ 4761220 h 4761220"/>
              <a:gd name="connsiteX0" fmla="*/ 5253942 w 5438202"/>
              <a:gd name="connsiteY0" fmla="*/ 46163 h 4578079"/>
              <a:gd name="connsiteX1" fmla="*/ 4161310 w 5438202"/>
              <a:gd name="connsiteY1" fmla="*/ 303847 h 4578079"/>
              <a:gd name="connsiteX2" fmla="*/ 3246910 w 5438202"/>
              <a:gd name="connsiteY2" fmla="*/ 542385 h 4578079"/>
              <a:gd name="connsiteX3" fmla="*/ 370404 w 5438202"/>
              <a:gd name="connsiteY3" fmla="*/ 266779 h 4578079"/>
              <a:gd name="connsiteX4" fmla="*/ 26282 w 5438202"/>
              <a:gd name="connsiteY4" fmla="*/ 980441 h 4578079"/>
              <a:gd name="connsiteX5" fmla="*/ 266124 w 5438202"/>
              <a:gd name="connsiteY5" fmla="*/ 1699968 h 4578079"/>
              <a:gd name="connsiteX6" fmla="*/ 505966 w 5438202"/>
              <a:gd name="connsiteY6" fmla="*/ 2299575 h 4578079"/>
              <a:gd name="connsiteX7" fmla="*/ 371056 w 5438202"/>
              <a:gd name="connsiteY7" fmla="*/ 2869202 h 4578079"/>
              <a:gd name="connsiteX8" fmla="*/ 86243 w 5438202"/>
              <a:gd name="connsiteY8" fmla="*/ 3513779 h 4578079"/>
              <a:gd name="connsiteX9" fmla="*/ 326084 w 5438202"/>
              <a:gd name="connsiteY9" fmla="*/ 4178472 h 4578079"/>
              <a:gd name="connsiteX10" fmla="*/ 925690 w 5438202"/>
              <a:gd name="connsiteY10" fmla="*/ 4578079 h 4578079"/>
              <a:gd name="connsiteX0" fmla="*/ 5228852 w 5413112"/>
              <a:gd name="connsiteY0" fmla="*/ 120405 h 4652321"/>
              <a:gd name="connsiteX1" fmla="*/ 4136220 w 5413112"/>
              <a:gd name="connsiteY1" fmla="*/ 378089 h 4652321"/>
              <a:gd name="connsiteX2" fmla="*/ 2068880 w 5413112"/>
              <a:gd name="connsiteY2" fmla="*/ 20279 h 4652321"/>
              <a:gd name="connsiteX3" fmla="*/ 345314 w 5413112"/>
              <a:gd name="connsiteY3" fmla="*/ 341021 h 4652321"/>
              <a:gd name="connsiteX4" fmla="*/ 1192 w 5413112"/>
              <a:gd name="connsiteY4" fmla="*/ 1054683 h 4652321"/>
              <a:gd name="connsiteX5" fmla="*/ 241034 w 5413112"/>
              <a:gd name="connsiteY5" fmla="*/ 1774210 h 4652321"/>
              <a:gd name="connsiteX6" fmla="*/ 480876 w 5413112"/>
              <a:gd name="connsiteY6" fmla="*/ 2373817 h 4652321"/>
              <a:gd name="connsiteX7" fmla="*/ 345966 w 5413112"/>
              <a:gd name="connsiteY7" fmla="*/ 2943444 h 4652321"/>
              <a:gd name="connsiteX8" fmla="*/ 61153 w 5413112"/>
              <a:gd name="connsiteY8" fmla="*/ 3588021 h 4652321"/>
              <a:gd name="connsiteX9" fmla="*/ 300994 w 5413112"/>
              <a:gd name="connsiteY9" fmla="*/ 4252714 h 4652321"/>
              <a:gd name="connsiteX10" fmla="*/ 900600 w 5413112"/>
              <a:gd name="connsiteY10" fmla="*/ 4652321 h 4652321"/>
              <a:gd name="connsiteX0" fmla="*/ 5984226 w 5984226"/>
              <a:gd name="connsiteY0" fmla="*/ 537848 h 4652321"/>
              <a:gd name="connsiteX1" fmla="*/ 4136220 w 5984226"/>
              <a:gd name="connsiteY1" fmla="*/ 378089 h 4652321"/>
              <a:gd name="connsiteX2" fmla="*/ 2068880 w 5984226"/>
              <a:gd name="connsiteY2" fmla="*/ 20279 h 4652321"/>
              <a:gd name="connsiteX3" fmla="*/ 345314 w 5984226"/>
              <a:gd name="connsiteY3" fmla="*/ 341021 h 4652321"/>
              <a:gd name="connsiteX4" fmla="*/ 1192 w 5984226"/>
              <a:gd name="connsiteY4" fmla="*/ 1054683 h 4652321"/>
              <a:gd name="connsiteX5" fmla="*/ 241034 w 5984226"/>
              <a:gd name="connsiteY5" fmla="*/ 1774210 h 4652321"/>
              <a:gd name="connsiteX6" fmla="*/ 480876 w 5984226"/>
              <a:gd name="connsiteY6" fmla="*/ 2373817 h 4652321"/>
              <a:gd name="connsiteX7" fmla="*/ 345966 w 5984226"/>
              <a:gd name="connsiteY7" fmla="*/ 2943444 h 4652321"/>
              <a:gd name="connsiteX8" fmla="*/ 61153 w 5984226"/>
              <a:gd name="connsiteY8" fmla="*/ 3588021 h 4652321"/>
              <a:gd name="connsiteX9" fmla="*/ 300994 w 5984226"/>
              <a:gd name="connsiteY9" fmla="*/ 4252714 h 4652321"/>
              <a:gd name="connsiteX10" fmla="*/ 900600 w 5984226"/>
              <a:gd name="connsiteY10" fmla="*/ 4652321 h 4652321"/>
              <a:gd name="connsiteX0" fmla="*/ 6461304 w 6461304"/>
              <a:gd name="connsiteY0" fmla="*/ 259552 h 4652321"/>
              <a:gd name="connsiteX1" fmla="*/ 4136220 w 6461304"/>
              <a:gd name="connsiteY1" fmla="*/ 378089 h 4652321"/>
              <a:gd name="connsiteX2" fmla="*/ 2068880 w 6461304"/>
              <a:gd name="connsiteY2" fmla="*/ 20279 h 4652321"/>
              <a:gd name="connsiteX3" fmla="*/ 345314 w 6461304"/>
              <a:gd name="connsiteY3" fmla="*/ 341021 h 4652321"/>
              <a:gd name="connsiteX4" fmla="*/ 1192 w 6461304"/>
              <a:gd name="connsiteY4" fmla="*/ 1054683 h 4652321"/>
              <a:gd name="connsiteX5" fmla="*/ 241034 w 6461304"/>
              <a:gd name="connsiteY5" fmla="*/ 1774210 h 4652321"/>
              <a:gd name="connsiteX6" fmla="*/ 480876 w 6461304"/>
              <a:gd name="connsiteY6" fmla="*/ 2373817 h 4652321"/>
              <a:gd name="connsiteX7" fmla="*/ 345966 w 6461304"/>
              <a:gd name="connsiteY7" fmla="*/ 2943444 h 4652321"/>
              <a:gd name="connsiteX8" fmla="*/ 61153 w 6461304"/>
              <a:gd name="connsiteY8" fmla="*/ 3588021 h 4652321"/>
              <a:gd name="connsiteX9" fmla="*/ 300994 w 6461304"/>
              <a:gd name="connsiteY9" fmla="*/ 4252714 h 4652321"/>
              <a:gd name="connsiteX10" fmla="*/ 900600 w 6461304"/>
              <a:gd name="connsiteY10" fmla="*/ 4652321 h 4652321"/>
              <a:gd name="connsiteX0" fmla="*/ 6461304 w 6461304"/>
              <a:gd name="connsiteY0" fmla="*/ 259552 h 4652321"/>
              <a:gd name="connsiteX1" fmla="*/ 4136220 w 6461304"/>
              <a:gd name="connsiteY1" fmla="*/ 378089 h 4652321"/>
              <a:gd name="connsiteX2" fmla="*/ 2068880 w 6461304"/>
              <a:gd name="connsiteY2" fmla="*/ 20279 h 4652321"/>
              <a:gd name="connsiteX3" fmla="*/ 345314 w 6461304"/>
              <a:gd name="connsiteY3" fmla="*/ 341021 h 4652321"/>
              <a:gd name="connsiteX4" fmla="*/ 1192 w 6461304"/>
              <a:gd name="connsiteY4" fmla="*/ 1054683 h 4652321"/>
              <a:gd name="connsiteX5" fmla="*/ 241034 w 6461304"/>
              <a:gd name="connsiteY5" fmla="*/ 1774210 h 4652321"/>
              <a:gd name="connsiteX6" fmla="*/ 480876 w 6461304"/>
              <a:gd name="connsiteY6" fmla="*/ 2373817 h 4652321"/>
              <a:gd name="connsiteX7" fmla="*/ 345966 w 6461304"/>
              <a:gd name="connsiteY7" fmla="*/ 2943444 h 4652321"/>
              <a:gd name="connsiteX8" fmla="*/ 61153 w 6461304"/>
              <a:gd name="connsiteY8" fmla="*/ 3588021 h 4652321"/>
              <a:gd name="connsiteX9" fmla="*/ 300994 w 6461304"/>
              <a:gd name="connsiteY9" fmla="*/ 4252714 h 4652321"/>
              <a:gd name="connsiteX10" fmla="*/ 900600 w 6461304"/>
              <a:gd name="connsiteY10" fmla="*/ 4652321 h 4652321"/>
              <a:gd name="connsiteX0" fmla="*/ 6580574 w 6580574"/>
              <a:gd name="connsiteY0" fmla="*/ 458334 h 4652321"/>
              <a:gd name="connsiteX1" fmla="*/ 4136220 w 6580574"/>
              <a:gd name="connsiteY1" fmla="*/ 378089 h 4652321"/>
              <a:gd name="connsiteX2" fmla="*/ 2068880 w 6580574"/>
              <a:gd name="connsiteY2" fmla="*/ 20279 h 4652321"/>
              <a:gd name="connsiteX3" fmla="*/ 345314 w 6580574"/>
              <a:gd name="connsiteY3" fmla="*/ 341021 h 4652321"/>
              <a:gd name="connsiteX4" fmla="*/ 1192 w 6580574"/>
              <a:gd name="connsiteY4" fmla="*/ 1054683 h 4652321"/>
              <a:gd name="connsiteX5" fmla="*/ 241034 w 6580574"/>
              <a:gd name="connsiteY5" fmla="*/ 1774210 h 4652321"/>
              <a:gd name="connsiteX6" fmla="*/ 480876 w 6580574"/>
              <a:gd name="connsiteY6" fmla="*/ 2373817 h 4652321"/>
              <a:gd name="connsiteX7" fmla="*/ 345966 w 6580574"/>
              <a:gd name="connsiteY7" fmla="*/ 2943444 h 4652321"/>
              <a:gd name="connsiteX8" fmla="*/ 61153 w 6580574"/>
              <a:gd name="connsiteY8" fmla="*/ 3588021 h 4652321"/>
              <a:gd name="connsiteX9" fmla="*/ 300994 w 6580574"/>
              <a:gd name="connsiteY9" fmla="*/ 4252714 h 4652321"/>
              <a:gd name="connsiteX10" fmla="*/ 900600 w 6580574"/>
              <a:gd name="connsiteY10" fmla="*/ 4652321 h 4652321"/>
              <a:gd name="connsiteX0" fmla="*/ 6660088 w 6660088"/>
              <a:gd name="connsiteY0" fmla="*/ 657117 h 4652321"/>
              <a:gd name="connsiteX1" fmla="*/ 4136220 w 6660088"/>
              <a:gd name="connsiteY1" fmla="*/ 378089 h 4652321"/>
              <a:gd name="connsiteX2" fmla="*/ 2068880 w 6660088"/>
              <a:gd name="connsiteY2" fmla="*/ 20279 h 4652321"/>
              <a:gd name="connsiteX3" fmla="*/ 345314 w 6660088"/>
              <a:gd name="connsiteY3" fmla="*/ 341021 h 4652321"/>
              <a:gd name="connsiteX4" fmla="*/ 1192 w 6660088"/>
              <a:gd name="connsiteY4" fmla="*/ 1054683 h 4652321"/>
              <a:gd name="connsiteX5" fmla="*/ 241034 w 6660088"/>
              <a:gd name="connsiteY5" fmla="*/ 1774210 h 4652321"/>
              <a:gd name="connsiteX6" fmla="*/ 480876 w 6660088"/>
              <a:gd name="connsiteY6" fmla="*/ 2373817 h 4652321"/>
              <a:gd name="connsiteX7" fmla="*/ 345966 w 6660088"/>
              <a:gd name="connsiteY7" fmla="*/ 2943444 h 4652321"/>
              <a:gd name="connsiteX8" fmla="*/ 61153 w 6660088"/>
              <a:gd name="connsiteY8" fmla="*/ 3588021 h 4652321"/>
              <a:gd name="connsiteX9" fmla="*/ 300994 w 6660088"/>
              <a:gd name="connsiteY9" fmla="*/ 4252714 h 4652321"/>
              <a:gd name="connsiteX10" fmla="*/ 900600 w 6660088"/>
              <a:gd name="connsiteY10" fmla="*/ 4652321 h 4652321"/>
              <a:gd name="connsiteX0" fmla="*/ 5864956 w 5864956"/>
              <a:gd name="connsiteY0" fmla="*/ 498091 h 4652321"/>
              <a:gd name="connsiteX1" fmla="*/ 4136220 w 5864956"/>
              <a:gd name="connsiteY1" fmla="*/ 378089 h 4652321"/>
              <a:gd name="connsiteX2" fmla="*/ 2068880 w 5864956"/>
              <a:gd name="connsiteY2" fmla="*/ 20279 h 4652321"/>
              <a:gd name="connsiteX3" fmla="*/ 345314 w 5864956"/>
              <a:gd name="connsiteY3" fmla="*/ 341021 h 4652321"/>
              <a:gd name="connsiteX4" fmla="*/ 1192 w 5864956"/>
              <a:gd name="connsiteY4" fmla="*/ 1054683 h 4652321"/>
              <a:gd name="connsiteX5" fmla="*/ 241034 w 5864956"/>
              <a:gd name="connsiteY5" fmla="*/ 1774210 h 4652321"/>
              <a:gd name="connsiteX6" fmla="*/ 480876 w 5864956"/>
              <a:gd name="connsiteY6" fmla="*/ 2373817 h 4652321"/>
              <a:gd name="connsiteX7" fmla="*/ 345966 w 5864956"/>
              <a:gd name="connsiteY7" fmla="*/ 2943444 h 4652321"/>
              <a:gd name="connsiteX8" fmla="*/ 61153 w 5864956"/>
              <a:gd name="connsiteY8" fmla="*/ 3588021 h 4652321"/>
              <a:gd name="connsiteX9" fmla="*/ 300994 w 5864956"/>
              <a:gd name="connsiteY9" fmla="*/ 4252714 h 4652321"/>
              <a:gd name="connsiteX10" fmla="*/ 900600 w 5864956"/>
              <a:gd name="connsiteY10" fmla="*/ 4652321 h 4652321"/>
              <a:gd name="connsiteX0" fmla="*/ 7216678 w 7216678"/>
              <a:gd name="connsiteY0" fmla="*/ 577605 h 4652321"/>
              <a:gd name="connsiteX1" fmla="*/ 4136220 w 7216678"/>
              <a:gd name="connsiteY1" fmla="*/ 378089 h 4652321"/>
              <a:gd name="connsiteX2" fmla="*/ 2068880 w 7216678"/>
              <a:gd name="connsiteY2" fmla="*/ 20279 h 4652321"/>
              <a:gd name="connsiteX3" fmla="*/ 345314 w 7216678"/>
              <a:gd name="connsiteY3" fmla="*/ 341021 h 4652321"/>
              <a:gd name="connsiteX4" fmla="*/ 1192 w 7216678"/>
              <a:gd name="connsiteY4" fmla="*/ 1054683 h 4652321"/>
              <a:gd name="connsiteX5" fmla="*/ 241034 w 7216678"/>
              <a:gd name="connsiteY5" fmla="*/ 1774210 h 4652321"/>
              <a:gd name="connsiteX6" fmla="*/ 480876 w 7216678"/>
              <a:gd name="connsiteY6" fmla="*/ 2373817 h 4652321"/>
              <a:gd name="connsiteX7" fmla="*/ 345966 w 7216678"/>
              <a:gd name="connsiteY7" fmla="*/ 2943444 h 4652321"/>
              <a:gd name="connsiteX8" fmla="*/ 61153 w 7216678"/>
              <a:gd name="connsiteY8" fmla="*/ 3588021 h 4652321"/>
              <a:gd name="connsiteX9" fmla="*/ 300994 w 7216678"/>
              <a:gd name="connsiteY9" fmla="*/ 4252714 h 4652321"/>
              <a:gd name="connsiteX10" fmla="*/ 900600 w 7216678"/>
              <a:gd name="connsiteY10" fmla="*/ 4652321 h 4652321"/>
              <a:gd name="connsiteX0" fmla="*/ 7216678 w 7216678"/>
              <a:gd name="connsiteY0" fmla="*/ 577605 h 4652321"/>
              <a:gd name="connsiteX1" fmla="*/ 6084284 w 7216678"/>
              <a:gd name="connsiteY1" fmla="*/ 397967 h 4652321"/>
              <a:gd name="connsiteX2" fmla="*/ 4136220 w 7216678"/>
              <a:gd name="connsiteY2" fmla="*/ 378089 h 4652321"/>
              <a:gd name="connsiteX3" fmla="*/ 2068880 w 7216678"/>
              <a:gd name="connsiteY3" fmla="*/ 20279 h 4652321"/>
              <a:gd name="connsiteX4" fmla="*/ 345314 w 7216678"/>
              <a:gd name="connsiteY4" fmla="*/ 341021 h 4652321"/>
              <a:gd name="connsiteX5" fmla="*/ 1192 w 7216678"/>
              <a:gd name="connsiteY5" fmla="*/ 1054683 h 4652321"/>
              <a:gd name="connsiteX6" fmla="*/ 241034 w 7216678"/>
              <a:gd name="connsiteY6" fmla="*/ 1774210 h 4652321"/>
              <a:gd name="connsiteX7" fmla="*/ 480876 w 7216678"/>
              <a:gd name="connsiteY7" fmla="*/ 2373817 h 4652321"/>
              <a:gd name="connsiteX8" fmla="*/ 345966 w 7216678"/>
              <a:gd name="connsiteY8" fmla="*/ 2943444 h 4652321"/>
              <a:gd name="connsiteX9" fmla="*/ 61153 w 7216678"/>
              <a:gd name="connsiteY9" fmla="*/ 3588021 h 4652321"/>
              <a:gd name="connsiteX10" fmla="*/ 300994 w 7216678"/>
              <a:gd name="connsiteY10" fmla="*/ 4252714 h 4652321"/>
              <a:gd name="connsiteX11" fmla="*/ 900600 w 7216678"/>
              <a:gd name="connsiteY11" fmla="*/ 4652321 h 4652321"/>
              <a:gd name="connsiteX0" fmla="*/ 7216678 w 7216678"/>
              <a:gd name="connsiteY0" fmla="*/ 577605 h 4652321"/>
              <a:gd name="connsiteX1" fmla="*/ 5965014 w 7216678"/>
              <a:gd name="connsiteY1" fmla="*/ 596750 h 4652321"/>
              <a:gd name="connsiteX2" fmla="*/ 4136220 w 7216678"/>
              <a:gd name="connsiteY2" fmla="*/ 378089 h 4652321"/>
              <a:gd name="connsiteX3" fmla="*/ 2068880 w 7216678"/>
              <a:gd name="connsiteY3" fmla="*/ 20279 h 4652321"/>
              <a:gd name="connsiteX4" fmla="*/ 345314 w 7216678"/>
              <a:gd name="connsiteY4" fmla="*/ 341021 h 4652321"/>
              <a:gd name="connsiteX5" fmla="*/ 1192 w 7216678"/>
              <a:gd name="connsiteY5" fmla="*/ 1054683 h 4652321"/>
              <a:gd name="connsiteX6" fmla="*/ 241034 w 7216678"/>
              <a:gd name="connsiteY6" fmla="*/ 1774210 h 4652321"/>
              <a:gd name="connsiteX7" fmla="*/ 480876 w 7216678"/>
              <a:gd name="connsiteY7" fmla="*/ 2373817 h 4652321"/>
              <a:gd name="connsiteX8" fmla="*/ 345966 w 7216678"/>
              <a:gd name="connsiteY8" fmla="*/ 2943444 h 4652321"/>
              <a:gd name="connsiteX9" fmla="*/ 61153 w 7216678"/>
              <a:gd name="connsiteY9" fmla="*/ 3588021 h 4652321"/>
              <a:gd name="connsiteX10" fmla="*/ 300994 w 7216678"/>
              <a:gd name="connsiteY10" fmla="*/ 4252714 h 4652321"/>
              <a:gd name="connsiteX11" fmla="*/ 900600 w 7216678"/>
              <a:gd name="connsiteY11" fmla="*/ 4652321 h 4652321"/>
              <a:gd name="connsiteX0" fmla="*/ 7216678 w 7216678"/>
              <a:gd name="connsiteY0" fmla="*/ 676996 h 4652321"/>
              <a:gd name="connsiteX1" fmla="*/ 5965014 w 7216678"/>
              <a:gd name="connsiteY1" fmla="*/ 596750 h 4652321"/>
              <a:gd name="connsiteX2" fmla="*/ 4136220 w 7216678"/>
              <a:gd name="connsiteY2" fmla="*/ 378089 h 4652321"/>
              <a:gd name="connsiteX3" fmla="*/ 2068880 w 7216678"/>
              <a:gd name="connsiteY3" fmla="*/ 20279 h 4652321"/>
              <a:gd name="connsiteX4" fmla="*/ 345314 w 7216678"/>
              <a:gd name="connsiteY4" fmla="*/ 341021 h 4652321"/>
              <a:gd name="connsiteX5" fmla="*/ 1192 w 7216678"/>
              <a:gd name="connsiteY5" fmla="*/ 1054683 h 4652321"/>
              <a:gd name="connsiteX6" fmla="*/ 241034 w 7216678"/>
              <a:gd name="connsiteY6" fmla="*/ 1774210 h 4652321"/>
              <a:gd name="connsiteX7" fmla="*/ 480876 w 7216678"/>
              <a:gd name="connsiteY7" fmla="*/ 2373817 h 4652321"/>
              <a:gd name="connsiteX8" fmla="*/ 345966 w 7216678"/>
              <a:gd name="connsiteY8" fmla="*/ 2943444 h 4652321"/>
              <a:gd name="connsiteX9" fmla="*/ 61153 w 7216678"/>
              <a:gd name="connsiteY9" fmla="*/ 3588021 h 4652321"/>
              <a:gd name="connsiteX10" fmla="*/ 300994 w 7216678"/>
              <a:gd name="connsiteY10" fmla="*/ 4252714 h 4652321"/>
              <a:gd name="connsiteX11" fmla="*/ 900600 w 7216678"/>
              <a:gd name="connsiteY11" fmla="*/ 4652321 h 4652321"/>
              <a:gd name="connsiteX0" fmla="*/ 7216678 w 7216678"/>
              <a:gd name="connsiteY0" fmla="*/ 676996 h 4831226"/>
              <a:gd name="connsiteX1" fmla="*/ 5965014 w 7216678"/>
              <a:gd name="connsiteY1" fmla="*/ 596750 h 4831226"/>
              <a:gd name="connsiteX2" fmla="*/ 4136220 w 7216678"/>
              <a:gd name="connsiteY2" fmla="*/ 378089 h 4831226"/>
              <a:gd name="connsiteX3" fmla="*/ 2068880 w 7216678"/>
              <a:gd name="connsiteY3" fmla="*/ 20279 h 4831226"/>
              <a:gd name="connsiteX4" fmla="*/ 345314 w 7216678"/>
              <a:gd name="connsiteY4" fmla="*/ 341021 h 4831226"/>
              <a:gd name="connsiteX5" fmla="*/ 1192 w 7216678"/>
              <a:gd name="connsiteY5" fmla="*/ 1054683 h 4831226"/>
              <a:gd name="connsiteX6" fmla="*/ 241034 w 7216678"/>
              <a:gd name="connsiteY6" fmla="*/ 1774210 h 4831226"/>
              <a:gd name="connsiteX7" fmla="*/ 480876 w 7216678"/>
              <a:gd name="connsiteY7" fmla="*/ 2373817 h 4831226"/>
              <a:gd name="connsiteX8" fmla="*/ 345966 w 7216678"/>
              <a:gd name="connsiteY8" fmla="*/ 2943444 h 4831226"/>
              <a:gd name="connsiteX9" fmla="*/ 61153 w 7216678"/>
              <a:gd name="connsiteY9" fmla="*/ 3588021 h 4831226"/>
              <a:gd name="connsiteX10" fmla="*/ 300994 w 7216678"/>
              <a:gd name="connsiteY10" fmla="*/ 4252714 h 4831226"/>
              <a:gd name="connsiteX11" fmla="*/ 1655974 w 7216678"/>
              <a:gd name="connsiteY11" fmla="*/ 4831226 h 4831226"/>
              <a:gd name="connsiteX0" fmla="*/ 7216678 w 7216678"/>
              <a:gd name="connsiteY0" fmla="*/ 676996 h 4831226"/>
              <a:gd name="connsiteX1" fmla="*/ 5965014 w 7216678"/>
              <a:gd name="connsiteY1" fmla="*/ 596750 h 4831226"/>
              <a:gd name="connsiteX2" fmla="*/ 4136220 w 7216678"/>
              <a:gd name="connsiteY2" fmla="*/ 378089 h 4831226"/>
              <a:gd name="connsiteX3" fmla="*/ 2068880 w 7216678"/>
              <a:gd name="connsiteY3" fmla="*/ 20279 h 4831226"/>
              <a:gd name="connsiteX4" fmla="*/ 345314 w 7216678"/>
              <a:gd name="connsiteY4" fmla="*/ 341021 h 4831226"/>
              <a:gd name="connsiteX5" fmla="*/ 1192 w 7216678"/>
              <a:gd name="connsiteY5" fmla="*/ 1054683 h 4831226"/>
              <a:gd name="connsiteX6" fmla="*/ 241034 w 7216678"/>
              <a:gd name="connsiteY6" fmla="*/ 1774210 h 4831226"/>
              <a:gd name="connsiteX7" fmla="*/ 480876 w 7216678"/>
              <a:gd name="connsiteY7" fmla="*/ 2373817 h 4831226"/>
              <a:gd name="connsiteX8" fmla="*/ 345966 w 7216678"/>
              <a:gd name="connsiteY8" fmla="*/ 2943444 h 4831226"/>
              <a:gd name="connsiteX9" fmla="*/ 61153 w 7216678"/>
              <a:gd name="connsiteY9" fmla="*/ 3588021 h 4831226"/>
              <a:gd name="connsiteX10" fmla="*/ 300994 w 7216678"/>
              <a:gd name="connsiteY10" fmla="*/ 4252714 h 4831226"/>
              <a:gd name="connsiteX11" fmla="*/ 1114720 w 7216678"/>
              <a:gd name="connsiteY11" fmla="*/ 4632035 h 4831226"/>
              <a:gd name="connsiteX12" fmla="*/ 1655974 w 7216678"/>
              <a:gd name="connsiteY12" fmla="*/ 4831226 h 4831226"/>
              <a:gd name="connsiteX0" fmla="*/ 7216678 w 7216678"/>
              <a:gd name="connsiteY0" fmla="*/ 676996 h 4643842"/>
              <a:gd name="connsiteX1" fmla="*/ 5965014 w 7216678"/>
              <a:gd name="connsiteY1" fmla="*/ 596750 h 4643842"/>
              <a:gd name="connsiteX2" fmla="*/ 4136220 w 7216678"/>
              <a:gd name="connsiteY2" fmla="*/ 378089 h 4643842"/>
              <a:gd name="connsiteX3" fmla="*/ 2068880 w 7216678"/>
              <a:gd name="connsiteY3" fmla="*/ 20279 h 4643842"/>
              <a:gd name="connsiteX4" fmla="*/ 345314 w 7216678"/>
              <a:gd name="connsiteY4" fmla="*/ 341021 h 4643842"/>
              <a:gd name="connsiteX5" fmla="*/ 1192 w 7216678"/>
              <a:gd name="connsiteY5" fmla="*/ 1054683 h 4643842"/>
              <a:gd name="connsiteX6" fmla="*/ 241034 w 7216678"/>
              <a:gd name="connsiteY6" fmla="*/ 1774210 h 4643842"/>
              <a:gd name="connsiteX7" fmla="*/ 480876 w 7216678"/>
              <a:gd name="connsiteY7" fmla="*/ 2373817 h 4643842"/>
              <a:gd name="connsiteX8" fmla="*/ 345966 w 7216678"/>
              <a:gd name="connsiteY8" fmla="*/ 2943444 h 4643842"/>
              <a:gd name="connsiteX9" fmla="*/ 61153 w 7216678"/>
              <a:gd name="connsiteY9" fmla="*/ 3588021 h 4643842"/>
              <a:gd name="connsiteX10" fmla="*/ 300994 w 7216678"/>
              <a:gd name="connsiteY10" fmla="*/ 4252714 h 4643842"/>
              <a:gd name="connsiteX11" fmla="*/ 1114720 w 7216678"/>
              <a:gd name="connsiteY11" fmla="*/ 4632035 h 4643842"/>
              <a:gd name="connsiteX12" fmla="*/ 7182130 w 7216678"/>
              <a:gd name="connsiteY12" fmla="*/ 4234878 h 4643842"/>
              <a:gd name="connsiteX0" fmla="*/ 7216678 w 7216678"/>
              <a:gd name="connsiteY0" fmla="*/ 676996 h 4632160"/>
              <a:gd name="connsiteX1" fmla="*/ 5965014 w 7216678"/>
              <a:gd name="connsiteY1" fmla="*/ 596750 h 4632160"/>
              <a:gd name="connsiteX2" fmla="*/ 4136220 w 7216678"/>
              <a:gd name="connsiteY2" fmla="*/ 378089 h 4632160"/>
              <a:gd name="connsiteX3" fmla="*/ 2068880 w 7216678"/>
              <a:gd name="connsiteY3" fmla="*/ 20279 h 4632160"/>
              <a:gd name="connsiteX4" fmla="*/ 345314 w 7216678"/>
              <a:gd name="connsiteY4" fmla="*/ 341021 h 4632160"/>
              <a:gd name="connsiteX5" fmla="*/ 1192 w 7216678"/>
              <a:gd name="connsiteY5" fmla="*/ 1054683 h 4632160"/>
              <a:gd name="connsiteX6" fmla="*/ 241034 w 7216678"/>
              <a:gd name="connsiteY6" fmla="*/ 1774210 h 4632160"/>
              <a:gd name="connsiteX7" fmla="*/ 480876 w 7216678"/>
              <a:gd name="connsiteY7" fmla="*/ 2373817 h 4632160"/>
              <a:gd name="connsiteX8" fmla="*/ 345966 w 7216678"/>
              <a:gd name="connsiteY8" fmla="*/ 2943444 h 4632160"/>
              <a:gd name="connsiteX9" fmla="*/ 61153 w 7216678"/>
              <a:gd name="connsiteY9" fmla="*/ 3588021 h 4632160"/>
              <a:gd name="connsiteX10" fmla="*/ 300994 w 7216678"/>
              <a:gd name="connsiteY10" fmla="*/ 4252714 h 4632160"/>
              <a:gd name="connsiteX11" fmla="*/ 1114720 w 7216678"/>
              <a:gd name="connsiteY11" fmla="*/ 4632035 h 4632160"/>
              <a:gd name="connsiteX12" fmla="*/ 6124042 w 7216678"/>
              <a:gd name="connsiteY12" fmla="*/ 4294105 h 4632160"/>
              <a:gd name="connsiteX13" fmla="*/ 7182130 w 7216678"/>
              <a:gd name="connsiteY13" fmla="*/ 4234878 h 4632160"/>
              <a:gd name="connsiteX0" fmla="*/ 7216678 w 7216678"/>
              <a:gd name="connsiteY0" fmla="*/ 676996 h 4632035"/>
              <a:gd name="connsiteX1" fmla="*/ 5965014 w 7216678"/>
              <a:gd name="connsiteY1" fmla="*/ 596750 h 4632035"/>
              <a:gd name="connsiteX2" fmla="*/ 4136220 w 7216678"/>
              <a:gd name="connsiteY2" fmla="*/ 378089 h 4632035"/>
              <a:gd name="connsiteX3" fmla="*/ 2068880 w 7216678"/>
              <a:gd name="connsiteY3" fmla="*/ 20279 h 4632035"/>
              <a:gd name="connsiteX4" fmla="*/ 345314 w 7216678"/>
              <a:gd name="connsiteY4" fmla="*/ 341021 h 4632035"/>
              <a:gd name="connsiteX5" fmla="*/ 1192 w 7216678"/>
              <a:gd name="connsiteY5" fmla="*/ 1054683 h 4632035"/>
              <a:gd name="connsiteX6" fmla="*/ 241034 w 7216678"/>
              <a:gd name="connsiteY6" fmla="*/ 1774210 h 4632035"/>
              <a:gd name="connsiteX7" fmla="*/ 480876 w 7216678"/>
              <a:gd name="connsiteY7" fmla="*/ 2373817 h 4632035"/>
              <a:gd name="connsiteX8" fmla="*/ 345966 w 7216678"/>
              <a:gd name="connsiteY8" fmla="*/ 2943444 h 4632035"/>
              <a:gd name="connsiteX9" fmla="*/ 61153 w 7216678"/>
              <a:gd name="connsiteY9" fmla="*/ 3588021 h 4632035"/>
              <a:gd name="connsiteX10" fmla="*/ 300994 w 7216678"/>
              <a:gd name="connsiteY10" fmla="*/ 4252714 h 4632035"/>
              <a:gd name="connsiteX11" fmla="*/ 1114720 w 7216678"/>
              <a:gd name="connsiteY11" fmla="*/ 4632035 h 4632035"/>
              <a:gd name="connsiteX12" fmla="*/ 3738650 w 7216678"/>
              <a:gd name="connsiteY12" fmla="*/ 4453131 h 4632035"/>
              <a:gd name="connsiteX13" fmla="*/ 6124042 w 7216678"/>
              <a:gd name="connsiteY13" fmla="*/ 4294105 h 4632035"/>
              <a:gd name="connsiteX14" fmla="*/ 7182130 w 7216678"/>
              <a:gd name="connsiteY14" fmla="*/ 4234878 h 4632035"/>
              <a:gd name="connsiteX0" fmla="*/ 7216678 w 7216678"/>
              <a:gd name="connsiteY0" fmla="*/ 676996 h 4632035"/>
              <a:gd name="connsiteX1" fmla="*/ 5965014 w 7216678"/>
              <a:gd name="connsiteY1" fmla="*/ 596750 h 4632035"/>
              <a:gd name="connsiteX2" fmla="*/ 4136220 w 7216678"/>
              <a:gd name="connsiteY2" fmla="*/ 378089 h 4632035"/>
              <a:gd name="connsiteX3" fmla="*/ 2068880 w 7216678"/>
              <a:gd name="connsiteY3" fmla="*/ 20279 h 4632035"/>
              <a:gd name="connsiteX4" fmla="*/ 345314 w 7216678"/>
              <a:gd name="connsiteY4" fmla="*/ 341021 h 4632035"/>
              <a:gd name="connsiteX5" fmla="*/ 1192 w 7216678"/>
              <a:gd name="connsiteY5" fmla="*/ 1054683 h 4632035"/>
              <a:gd name="connsiteX6" fmla="*/ 241034 w 7216678"/>
              <a:gd name="connsiteY6" fmla="*/ 1774210 h 4632035"/>
              <a:gd name="connsiteX7" fmla="*/ 480876 w 7216678"/>
              <a:gd name="connsiteY7" fmla="*/ 2373817 h 4632035"/>
              <a:gd name="connsiteX8" fmla="*/ 345966 w 7216678"/>
              <a:gd name="connsiteY8" fmla="*/ 2943444 h 4632035"/>
              <a:gd name="connsiteX9" fmla="*/ 61153 w 7216678"/>
              <a:gd name="connsiteY9" fmla="*/ 3588021 h 4632035"/>
              <a:gd name="connsiteX10" fmla="*/ 300994 w 7216678"/>
              <a:gd name="connsiteY10" fmla="*/ 4252714 h 4632035"/>
              <a:gd name="connsiteX11" fmla="*/ 1591798 w 7216678"/>
              <a:gd name="connsiteY11" fmla="*/ 4632035 h 4632035"/>
              <a:gd name="connsiteX12" fmla="*/ 3738650 w 7216678"/>
              <a:gd name="connsiteY12" fmla="*/ 4453131 h 4632035"/>
              <a:gd name="connsiteX13" fmla="*/ 6124042 w 7216678"/>
              <a:gd name="connsiteY13" fmla="*/ 4294105 h 4632035"/>
              <a:gd name="connsiteX14" fmla="*/ 7182130 w 7216678"/>
              <a:gd name="connsiteY14" fmla="*/ 4234878 h 4632035"/>
              <a:gd name="connsiteX0" fmla="*/ 7216678 w 7216678"/>
              <a:gd name="connsiteY0" fmla="*/ 676996 h 4632035"/>
              <a:gd name="connsiteX1" fmla="*/ 5965014 w 7216678"/>
              <a:gd name="connsiteY1" fmla="*/ 596750 h 4632035"/>
              <a:gd name="connsiteX2" fmla="*/ 4136220 w 7216678"/>
              <a:gd name="connsiteY2" fmla="*/ 378089 h 4632035"/>
              <a:gd name="connsiteX3" fmla="*/ 2068880 w 7216678"/>
              <a:gd name="connsiteY3" fmla="*/ 20279 h 4632035"/>
              <a:gd name="connsiteX4" fmla="*/ 345314 w 7216678"/>
              <a:gd name="connsiteY4" fmla="*/ 341021 h 4632035"/>
              <a:gd name="connsiteX5" fmla="*/ 1192 w 7216678"/>
              <a:gd name="connsiteY5" fmla="*/ 1054683 h 4632035"/>
              <a:gd name="connsiteX6" fmla="*/ 241034 w 7216678"/>
              <a:gd name="connsiteY6" fmla="*/ 1774210 h 4632035"/>
              <a:gd name="connsiteX7" fmla="*/ 480876 w 7216678"/>
              <a:gd name="connsiteY7" fmla="*/ 2373817 h 4632035"/>
              <a:gd name="connsiteX8" fmla="*/ 345966 w 7216678"/>
              <a:gd name="connsiteY8" fmla="*/ 2943444 h 4632035"/>
              <a:gd name="connsiteX9" fmla="*/ 61153 w 7216678"/>
              <a:gd name="connsiteY9" fmla="*/ 3588021 h 4632035"/>
              <a:gd name="connsiteX10" fmla="*/ 300994 w 7216678"/>
              <a:gd name="connsiteY10" fmla="*/ 4252714 h 4632035"/>
              <a:gd name="connsiteX11" fmla="*/ 1591798 w 7216678"/>
              <a:gd name="connsiteY11" fmla="*/ 4632035 h 4632035"/>
              <a:gd name="connsiteX12" fmla="*/ 4374754 w 7216678"/>
              <a:gd name="connsiteY12" fmla="*/ 4015810 h 4632035"/>
              <a:gd name="connsiteX13" fmla="*/ 6124042 w 7216678"/>
              <a:gd name="connsiteY13" fmla="*/ 4294105 h 4632035"/>
              <a:gd name="connsiteX14" fmla="*/ 7182130 w 7216678"/>
              <a:gd name="connsiteY14" fmla="*/ 4234878 h 4632035"/>
              <a:gd name="connsiteX0" fmla="*/ 7216678 w 7216678"/>
              <a:gd name="connsiteY0" fmla="*/ 676996 h 4632035"/>
              <a:gd name="connsiteX1" fmla="*/ 5965014 w 7216678"/>
              <a:gd name="connsiteY1" fmla="*/ 596750 h 4632035"/>
              <a:gd name="connsiteX2" fmla="*/ 4136220 w 7216678"/>
              <a:gd name="connsiteY2" fmla="*/ 378089 h 4632035"/>
              <a:gd name="connsiteX3" fmla="*/ 2068880 w 7216678"/>
              <a:gd name="connsiteY3" fmla="*/ 20279 h 4632035"/>
              <a:gd name="connsiteX4" fmla="*/ 345314 w 7216678"/>
              <a:gd name="connsiteY4" fmla="*/ 341021 h 4632035"/>
              <a:gd name="connsiteX5" fmla="*/ 1192 w 7216678"/>
              <a:gd name="connsiteY5" fmla="*/ 1054683 h 4632035"/>
              <a:gd name="connsiteX6" fmla="*/ 241034 w 7216678"/>
              <a:gd name="connsiteY6" fmla="*/ 1774210 h 4632035"/>
              <a:gd name="connsiteX7" fmla="*/ 480876 w 7216678"/>
              <a:gd name="connsiteY7" fmla="*/ 2373817 h 4632035"/>
              <a:gd name="connsiteX8" fmla="*/ 345966 w 7216678"/>
              <a:gd name="connsiteY8" fmla="*/ 2943444 h 4632035"/>
              <a:gd name="connsiteX9" fmla="*/ 61153 w 7216678"/>
              <a:gd name="connsiteY9" fmla="*/ 3588021 h 4632035"/>
              <a:gd name="connsiteX10" fmla="*/ 300994 w 7216678"/>
              <a:gd name="connsiteY10" fmla="*/ 4252714 h 4632035"/>
              <a:gd name="connsiteX11" fmla="*/ 1591798 w 7216678"/>
              <a:gd name="connsiteY11" fmla="*/ 4632035 h 4632035"/>
              <a:gd name="connsiteX12" fmla="*/ 4374754 w 7216678"/>
              <a:gd name="connsiteY12" fmla="*/ 4015810 h 4632035"/>
              <a:gd name="connsiteX13" fmla="*/ 5965016 w 7216678"/>
              <a:gd name="connsiteY13" fmla="*/ 4015810 h 4632035"/>
              <a:gd name="connsiteX14" fmla="*/ 6124042 w 7216678"/>
              <a:gd name="connsiteY14" fmla="*/ 4294105 h 4632035"/>
              <a:gd name="connsiteX15" fmla="*/ 7182130 w 7216678"/>
              <a:gd name="connsiteY15" fmla="*/ 4234878 h 4632035"/>
              <a:gd name="connsiteX0" fmla="*/ 7216678 w 7216678"/>
              <a:gd name="connsiteY0" fmla="*/ 676996 h 4632035"/>
              <a:gd name="connsiteX1" fmla="*/ 5965014 w 7216678"/>
              <a:gd name="connsiteY1" fmla="*/ 596750 h 4632035"/>
              <a:gd name="connsiteX2" fmla="*/ 4136220 w 7216678"/>
              <a:gd name="connsiteY2" fmla="*/ 378089 h 4632035"/>
              <a:gd name="connsiteX3" fmla="*/ 2068880 w 7216678"/>
              <a:gd name="connsiteY3" fmla="*/ 20279 h 4632035"/>
              <a:gd name="connsiteX4" fmla="*/ 345314 w 7216678"/>
              <a:gd name="connsiteY4" fmla="*/ 341021 h 4632035"/>
              <a:gd name="connsiteX5" fmla="*/ 1192 w 7216678"/>
              <a:gd name="connsiteY5" fmla="*/ 1054683 h 4632035"/>
              <a:gd name="connsiteX6" fmla="*/ 241034 w 7216678"/>
              <a:gd name="connsiteY6" fmla="*/ 1774210 h 4632035"/>
              <a:gd name="connsiteX7" fmla="*/ 480876 w 7216678"/>
              <a:gd name="connsiteY7" fmla="*/ 2373817 h 4632035"/>
              <a:gd name="connsiteX8" fmla="*/ 345966 w 7216678"/>
              <a:gd name="connsiteY8" fmla="*/ 2943444 h 4632035"/>
              <a:gd name="connsiteX9" fmla="*/ 61153 w 7216678"/>
              <a:gd name="connsiteY9" fmla="*/ 3588021 h 4632035"/>
              <a:gd name="connsiteX10" fmla="*/ 300994 w 7216678"/>
              <a:gd name="connsiteY10" fmla="*/ 4252714 h 4632035"/>
              <a:gd name="connsiteX11" fmla="*/ 1591798 w 7216678"/>
              <a:gd name="connsiteY11" fmla="*/ 4632035 h 4632035"/>
              <a:gd name="connsiteX12" fmla="*/ 4374754 w 7216678"/>
              <a:gd name="connsiteY12" fmla="*/ 4015810 h 4632035"/>
              <a:gd name="connsiteX13" fmla="*/ 5965016 w 7216678"/>
              <a:gd name="connsiteY13" fmla="*/ 4015810 h 4632035"/>
              <a:gd name="connsiteX14" fmla="*/ 6640878 w 7216678"/>
              <a:gd name="connsiteY14" fmla="*/ 4015809 h 4632035"/>
              <a:gd name="connsiteX15" fmla="*/ 7182130 w 7216678"/>
              <a:gd name="connsiteY15" fmla="*/ 4234878 h 4632035"/>
              <a:gd name="connsiteX0" fmla="*/ 7216678 w 7261642"/>
              <a:gd name="connsiteY0" fmla="*/ 676996 h 4632035"/>
              <a:gd name="connsiteX1" fmla="*/ 5965014 w 7261642"/>
              <a:gd name="connsiteY1" fmla="*/ 596750 h 4632035"/>
              <a:gd name="connsiteX2" fmla="*/ 4136220 w 7261642"/>
              <a:gd name="connsiteY2" fmla="*/ 378089 h 4632035"/>
              <a:gd name="connsiteX3" fmla="*/ 2068880 w 7261642"/>
              <a:gd name="connsiteY3" fmla="*/ 20279 h 4632035"/>
              <a:gd name="connsiteX4" fmla="*/ 345314 w 7261642"/>
              <a:gd name="connsiteY4" fmla="*/ 341021 h 4632035"/>
              <a:gd name="connsiteX5" fmla="*/ 1192 w 7261642"/>
              <a:gd name="connsiteY5" fmla="*/ 1054683 h 4632035"/>
              <a:gd name="connsiteX6" fmla="*/ 241034 w 7261642"/>
              <a:gd name="connsiteY6" fmla="*/ 1774210 h 4632035"/>
              <a:gd name="connsiteX7" fmla="*/ 480876 w 7261642"/>
              <a:gd name="connsiteY7" fmla="*/ 2373817 h 4632035"/>
              <a:gd name="connsiteX8" fmla="*/ 345966 w 7261642"/>
              <a:gd name="connsiteY8" fmla="*/ 2943444 h 4632035"/>
              <a:gd name="connsiteX9" fmla="*/ 61153 w 7261642"/>
              <a:gd name="connsiteY9" fmla="*/ 3588021 h 4632035"/>
              <a:gd name="connsiteX10" fmla="*/ 300994 w 7261642"/>
              <a:gd name="connsiteY10" fmla="*/ 4252714 h 4632035"/>
              <a:gd name="connsiteX11" fmla="*/ 1591798 w 7261642"/>
              <a:gd name="connsiteY11" fmla="*/ 4632035 h 4632035"/>
              <a:gd name="connsiteX12" fmla="*/ 4374754 w 7261642"/>
              <a:gd name="connsiteY12" fmla="*/ 4015810 h 4632035"/>
              <a:gd name="connsiteX13" fmla="*/ 5965016 w 7261642"/>
              <a:gd name="connsiteY13" fmla="*/ 4015810 h 4632035"/>
              <a:gd name="connsiteX14" fmla="*/ 6640878 w 7261642"/>
              <a:gd name="connsiteY14" fmla="*/ 4015809 h 4632035"/>
              <a:gd name="connsiteX15" fmla="*/ 7261642 w 7261642"/>
              <a:gd name="connsiteY15" fmla="*/ 4016218 h 4632035"/>
              <a:gd name="connsiteX0" fmla="*/ 7216678 w 7261642"/>
              <a:gd name="connsiteY0" fmla="*/ 676996 h 4632035"/>
              <a:gd name="connsiteX1" fmla="*/ 5965014 w 7261642"/>
              <a:gd name="connsiteY1" fmla="*/ 596750 h 4632035"/>
              <a:gd name="connsiteX2" fmla="*/ 4136220 w 7261642"/>
              <a:gd name="connsiteY2" fmla="*/ 378089 h 4632035"/>
              <a:gd name="connsiteX3" fmla="*/ 2068880 w 7261642"/>
              <a:gd name="connsiteY3" fmla="*/ 20279 h 4632035"/>
              <a:gd name="connsiteX4" fmla="*/ 345314 w 7261642"/>
              <a:gd name="connsiteY4" fmla="*/ 341021 h 4632035"/>
              <a:gd name="connsiteX5" fmla="*/ 1192 w 7261642"/>
              <a:gd name="connsiteY5" fmla="*/ 1054683 h 4632035"/>
              <a:gd name="connsiteX6" fmla="*/ 241034 w 7261642"/>
              <a:gd name="connsiteY6" fmla="*/ 1774210 h 4632035"/>
              <a:gd name="connsiteX7" fmla="*/ 480876 w 7261642"/>
              <a:gd name="connsiteY7" fmla="*/ 2373817 h 4632035"/>
              <a:gd name="connsiteX8" fmla="*/ 345966 w 7261642"/>
              <a:gd name="connsiteY8" fmla="*/ 2943444 h 4632035"/>
              <a:gd name="connsiteX9" fmla="*/ 61153 w 7261642"/>
              <a:gd name="connsiteY9" fmla="*/ 3588021 h 4632035"/>
              <a:gd name="connsiteX10" fmla="*/ 300994 w 7261642"/>
              <a:gd name="connsiteY10" fmla="*/ 4252714 h 4632035"/>
              <a:gd name="connsiteX11" fmla="*/ 1591798 w 7261642"/>
              <a:gd name="connsiteY11" fmla="*/ 4632035 h 4632035"/>
              <a:gd name="connsiteX12" fmla="*/ 4374754 w 7261642"/>
              <a:gd name="connsiteY12" fmla="*/ 4015810 h 4632035"/>
              <a:gd name="connsiteX13" fmla="*/ 5965016 w 7261642"/>
              <a:gd name="connsiteY13" fmla="*/ 4015810 h 4632035"/>
              <a:gd name="connsiteX14" fmla="*/ 6640878 w 7261642"/>
              <a:gd name="connsiteY14" fmla="*/ 4015809 h 4632035"/>
              <a:gd name="connsiteX15" fmla="*/ 7261642 w 7261642"/>
              <a:gd name="connsiteY15" fmla="*/ 4075853 h 4632035"/>
              <a:gd name="connsiteX0" fmla="*/ 7216678 w 7261642"/>
              <a:gd name="connsiteY0" fmla="*/ 676996 h 4632035"/>
              <a:gd name="connsiteX1" fmla="*/ 5965014 w 7261642"/>
              <a:gd name="connsiteY1" fmla="*/ 596750 h 4632035"/>
              <a:gd name="connsiteX2" fmla="*/ 4136220 w 7261642"/>
              <a:gd name="connsiteY2" fmla="*/ 378089 h 4632035"/>
              <a:gd name="connsiteX3" fmla="*/ 3937432 w 7261642"/>
              <a:gd name="connsiteY3" fmla="*/ 934680 h 4632035"/>
              <a:gd name="connsiteX4" fmla="*/ 2068880 w 7261642"/>
              <a:gd name="connsiteY4" fmla="*/ 20279 h 4632035"/>
              <a:gd name="connsiteX5" fmla="*/ 345314 w 7261642"/>
              <a:gd name="connsiteY5" fmla="*/ 341021 h 4632035"/>
              <a:gd name="connsiteX6" fmla="*/ 1192 w 7261642"/>
              <a:gd name="connsiteY6" fmla="*/ 1054683 h 4632035"/>
              <a:gd name="connsiteX7" fmla="*/ 241034 w 7261642"/>
              <a:gd name="connsiteY7" fmla="*/ 1774210 h 4632035"/>
              <a:gd name="connsiteX8" fmla="*/ 480876 w 7261642"/>
              <a:gd name="connsiteY8" fmla="*/ 2373817 h 4632035"/>
              <a:gd name="connsiteX9" fmla="*/ 345966 w 7261642"/>
              <a:gd name="connsiteY9" fmla="*/ 2943444 h 4632035"/>
              <a:gd name="connsiteX10" fmla="*/ 61153 w 7261642"/>
              <a:gd name="connsiteY10" fmla="*/ 3588021 h 4632035"/>
              <a:gd name="connsiteX11" fmla="*/ 300994 w 7261642"/>
              <a:gd name="connsiteY11" fmla="*/ 4252714 h 4632035"/>
              <a:gd name="connsiteX12" fmla="*/ 1591798 w 7261642"/>
              <a:gd name="connsiteY12" fmla="*/ 4632035 h 4632035"/>
              <a:gd name="connsiteX13" fmla="*/ 4374754 w 7261642"/>
              <a:gd name="connsiteY13" fmla="*/ 4015810 h 4632035"/>
              <a:gd name="connsiteX14" fmla="*/ 5965016 w 7261642"/>
              <a:gd name="connsiteY14" fmla="*/ 4015810 h 4632035"/>
              <a:gd name="connsiteX15" fmla="*/ 6640878 w 7261642"/>
              <a:gd name="connsiteY15" fmla="*/ 4015809 h 4632035"/>
              <a:gd name="connsiteX16" fmla="*/ 7261642 w 7261642"/>
              <a:gd name="connsiteY16" fmla="*/ 4075853 h 4632035"/>
              <a:gd name="connsiteX0" fmla="*/ 7216678 w 7261642"/>
              <a:gd name="connsiteY0" fmla="*/ 676996 h 4632035"/>
              <a:gd name="connsiteX1" fmla="*/ 5965014 w 7261642"/>
              <a:gd name="connsiteY1" fmla="*/ 596750 h 4632035"/>
              <a:gd name="connsiteX2" fmla="*/ 5289158 w 7261642"/>
              <a:gd name="connsiteY2" fmla="*/ 954558 h 4632035"/>
              <a:gd name="connsiteX3" fmla="*/ 3937432 w 7261642"/>
              <a:gd name="connsiteY3" fmla="*/ 934680 h 4632035"/>
              <a:gd name="connsiteX4" fmla="*/ 2068880 w 7261642"/>
              <a:gd name="connsiteY4" fmla="*/ 20279 h 4632035"/>
              <a:gd name="connsiteX5" fmla="*/ 345314 w 7261642"/>
              <a:gd name="connsiteY5" fmla="*/ 341021 h 4632035"/>
              <a:gd name="connsiteX6" fmla="*/ 1192 w 7261642"/>
              <a:gd name="connsiteY6" fmla="*/ 1054683 h 4632035"/>
              <a:gd name="connsiteX7" fmla="*/ 241034 w 7261642"/>
              <a:gd name="connsiteY7" fmla="*/ 1774210 h 4632035"/>
              <a:gd name="connsiteX8" fmla="*/ 480876 w 7261642"/>
              <a:gd name="connsiteY8" fmla="*/ 2373817 h 4632035"/>
              <a:gd name="connsiteX9" fmla="*/ 345966 w 7261642"/>
              <a:gd name="connsiteY9" fmla="*/ 2943444 h 4632035"/>
              <a:gd name="connsiteX10" fmla="*/ 61153 w 7261642"/>
              <a:gd name="connsiteY10" fmla="*/ 3588021 h 4632035"/>
              <a:gd name="connsiteX11" fmla="*/ 300994 w 7261642"/>
              <a:gd name="connsiteY11" fmla="*/ 4252714 h 4632035"/>
              <a:gd name="connsiteX12" fmla="*/ 1591798 w 7261642"/>
              <a:gd name="connsiteY12" fmla="*/ 4632035 h 4632035"/>
              <a:gd name="connsiteX13" fmla="*/ 4374754 w 7261642"/>
              <a:gd name="connsiteY13" fmla="*/ 4015810 h 4632035"/>
              <a:gd name="connsiteX14" fmla="*/ 5965016 w 7261642"/>
              <a:gd name="connsiteY14" fmla="*/ 4015810 h 4632035"/>
              <a:gd name="connsiteX15" fmla="*/ 6640878 w 7261642"/>
              <a:gd name="connsiteY15" fmla="*/ 4015809 h 4632035"/>
              <a:gd name="connsiteX16" fmla="*/ 7261642 w 7261642"/>
              <a:gd name="connsiteY16" fmla="*/ 4075853 h 4632035"/>
              <a:gd name="connsiteX0" fmla="*/ 7216678 w 7261642"/>
              <a:gd name="connsiteY0" fmla="*/ 676996 h 4632035"/>
              <a:gd name="connsiteX1" fmla="*/ 6243308 w 7261642"/>
              <a:gd name="connsiteY1" fmla="*/ 914802 h 4632035"/>
              <a:gd name="connsiteX2" fmla="*/ 5289158 w 7261642"/>
              <a:gd name="connsiteY2" fmla="*/ 954558 h 4632035"/>
              <a:gd name="connsiteX3" fmla="*/ 3937432 w 7261642"/>
              <a:gd name="connsiteY3" fmla="*/ 934680 h 4632035"/>
              <a:gd name="connsiteX4" fmla="*/ 2068880 w 7261642"/>
              <a:gd name="connsiteY4" fmla="*/ 20279 h 4632035"/>
              <a:gd name="connsiteX5" fmla="*/ 345314 w 7261642"/>
              <a:gd name="connsiteY5" fmla="*/ 341021 h 4632035"/>
              <a:gd name="connsiteX6" fmla="*/ 1192 w 7261642"/>
              <a:gd name="connsiteY6" fmla="*/ 1054683 h 4632035"/>
              <a:gd name="connsiteX7" fmla="*/ 241034 w 7261642"/>
              <a:gd name="connsiteY7" fmla="*/ 1774210 h 4632035"/>
              <a:gd name="connsiteX8" fmla="*/ 480876 w 7261642"/>
              <a:gd name="connsiteY8" fmla="*/ 2373817 h 4632035"/>
              <a:gd name="connsiteX9" fmla="*/ 345966 w 7261642"/>
              <a:gd name="connsiteY9" fmla="*/ 2943444 h 4632035"/>
              <a:gd name="connsiteX10" fmla="*/ 61153 w 7261642"/>
              <a:gd name="connsiteY10" fmla="*/ 3588021 h 4632035"/>
              <a:gd name="connsiteX11" fmla="*/ 300994 w 7261642"/>
              <a:gd name="connsiteY11" fmla="*/ 4252714 h 4632035"/>
              <a:gd name="connsiteX12" fmla="*/ 1591798 w 7261642"/>
              <a:gd name="connsiteY12" fmla="*/ 4632035 h 4632035"/>
              <a:gd name="connsiteX13" fmla="*/ 4374754 w 7261642"/>
              <a:gd name="connsiteY13" fmla="*/ 4015810 h 4632035"/>
              <a:gd name="connsiteX14" fmla="*/ 5965016 w 7261642"/>
              <a:gd name="connsiteY14" fmla="*/ 4015810 h 4632035"/>
              <a:gd name="connsiteX15" fmla="*/ 6640878 w 7261642"/>
              <a:gd name="connsiteY15" fmla="*/ 4015809 h 4632035"/>
              <a:gd name="connsiteX16" fmla="*/ 7261642 w 7261642"/>
              <a:gd name="connsiteY16" fmla="*/ 4075853 h 4632035"/>
              <a:gd name="connsiteX0" fmla="*/ 7176922 w 7261642"/>
              <a:gd name="connsiteY0" fmla="*/ 895657 h 4632035"/>
              <a:gd name="connsiteX1" fmla="*/ 6243308 w 7261642"/>
              <a:gd name="connsiteY1" fmla="*/ 914802 h 4632035"/>
              <a:gd name="connsiteX2" fmla="*/ 5289158 w 7261642"/>
              <a:gd name="connsiteY2" fmla="*/ 954558 h 4632035"/>
              <a:gd name="connsiteX3" fmla="*/ 3937432 w 7261642"/>
              <a:gd name="connsiteY3" fmla="*/ 934680 h 4632035"/>
              <a:gd name="connsiteX4" fmla="*/ 2068880 w 7261642"/>
              <a:gd name="connsiteY4" fmla="*/ 20279 h 4632035"/>
              <a:gd name="connsiteX5" fmla="*/ 345314 w 7261642"/>
              <a:gd name="connsiteY5" fmla="*/ 341021 h 4632035"/>
              <a:gd name="connsiteX6" fmla="*/ 1192 w 7261642"/>
              <a:gd name="connsiteY6" fmla="*/ 1054683 h 4632035"/>
              <a:gd name="connsiteX7" fmla="*/ 241034 w 7261642"/>
              <a:gd name="connsiteY7" fmla="*/ 1774210 h 4632035"/>
              <a:gd name="connsiteX8" fmla="*/ 480876 w 7261642"/>
              <a:gd name="connsiteY8" fmla="*/ 2373817 h 4632035"/>
              <a:gd name="connsiteX9" fmla="*/ 345966 w 7261642"/>
              <a:gd name="connsiteY9" fmla="*/ 2943444 h 4632035"/>
              <a:gd name="connsiteX10" fmla="*/ 61153 w 7261642"/>
              <a:gd name="connsiteY10" fmla="*/ 3588021 h 4632035"/>
              <a:gd name="connsiteX11" fmla="*/ 300994 w 7261642"/>
              <a:gd name="connsiteY11" fmla="*/ 4252714 h 4632035"/>
              <a:gd name="connsiteX12" fmla="*/ 1591798 w 7261642"/>
              <a:gd name="connsiteY12" fmla="*/ 4632035 h 4632035"/>
              <a:gd name="connsiteX13" fmla="*/ 4374754 w 7261642"/>
              <a:gd name="connsiteY13" fmla="*/ 4015810 h 4632035"/>
              <a:gd name="connsiteX14" fmla="*/ 5965016 w 7261642"/>
              <a:gd name="connsiteY14" fmla="*/ 4015810 h 4632035"/>
              <a:gd name="connsiteX15" fmla="*/ 6640878 w 7261642"/>
              <a:gd name="connsiteY15" fmla="*/ 4015809 h 4632035"/>
              <a:gd name="connsiteX16" fmla="*/ 7261642 w 7261642"/>
              <a:gd name="connsiteY16" fmla="*/ 4075853 h 4632035"/>
              <a:gd name="connsiteX0" fmla="*/ 7176922 w 7261642"/>
              <a:gd name="connsiteY0" fmla="*/ 895657 h 4632035"/>
              <a:gd name="connsiteX1" fmla="*/ 6243308 w 7261642"/>
              <a:gd name="connsiteY1" fmla="*/ 914802 h 4632035"/>
              <a:gd name="connsiteX2" fmla="*/ 5289158 w 7261642"/>
              <a:gd name="connsiteY2" fmla="*/ 954558 h 4632035"/>
              <a:gd name="connsiteX3" fmla="*/ 3937432 w 7261642"/>
              <a:gd name="connsiteY3" fmla="*/ 934680 h 4632035"/>
              <a:gd name="connsiteX4" fmla="*/ 2068880 w 7261642"/>
              <a:gd name="connsiteY4" fmla="*/ 20279 h 4632035"/>
              <a:gd name="connsiteX5" fmla="*/ 345314 w 7261642"/>
              <a:gd name="connsiteY5" fmla="*/ 341021 h 4632035"/>
              <a:gd name="connsiteX6" fmla="*/ 1192 w 7261642"/>
              <a:gd name="connsiteY6" fmla="*/ 1054683 h 4632035"/>
              <a:gd name="connsiteX7" fmla="*/ 241034 w 7261642"/>
              <a:gd name="connsiteY7" fmla="*/ 1774210 h 4632035"/>
              <a:gd name="connsiteX8" fmla="*/ 480876 w 7261642"/>
              <a:gd name="connsiteY8" fmla="*/ 2373817 h 4632035"/>
              <a:gd name="connsiteX9" fmla="*/ 345966 w 7261642"/>
              <a:gd name="connsiteY9" fmla="*/ 2943444 h 4632035"/>
              <a:gd name="connsiteX10" fmla="*/ 61153 w 7261642"/>
              <a:gd name="connsiteY10" fmla="*/ 3588021 h 4632035"/>
              <a:gd name="connsiteX11" fmla="*/ 300994 w 7261642"/>
              <a:gd name="connsiteY11" fmla="*/ 4252714 h 4632035"/>
              <a:gd name="connsiteX12" fmla="*/ 1591798 w 7261642"/>
              <a:gd name="connsiteY12" fmla="*/ 4632035 h 4632035"/>
              <a:gd name="connsiteX13" fmla="*/ 4374754 w 7261642"/>
              <a:gd name="connsiteY13" fmla="*/ 4015810 h 4632035"/>
              <a:gd name="connsiteX14" fmla="*/ 5965016 w 7261642"/>
              <a:gd name="connsiteY14" fmla="*/ 4015810 h 4632035"/>
              <a:gd name="connsiteX15" fmla="*/ 7261642 w 7261642"/>
              <a:gd name="connsiteY15" fmla="*/ 4075853 h 4632035"/>
              <a:gd name="connsiteX0" fmla="*/ 7176922 w 7261642"/>
              <a:gd name="connsiteY0" fmla="*/ 895657 h 4632035"/>
              <a:gd name="connsiteX1" fmla="*/ 6243308 w 7261642"/>
              <a:gd name="connsiteY1" fmla="*/ 914802 h 4632035"/>
              <a:gd name="connsiteX2" fmla="*/ 5289158 w 7261642"/>
              <a:gd name="connsiteY2" fmla="*/ 954558 h 4632035"/>
              <a:gd name="connsiteX3" fmla="*/ 3937432 w 7261642"/>
              <a:gd name="connsiteY3" fmla="*/ 934680 h 4632035"/>
              <a:gd name="connsiteX4" fmla="*/ 2068880 w 7261642"/>
              <a:gd name="connsiteY4" fmla="*/ 20279 h 4632035"/>
              <a:gd name="connsiteX5" fmla="*/ 345314 w 7261642"/>
              <a:gd name="connsiteY5" fmla="*/ 341021 h 4632035"/>
              <a:gd name="connsiteX6" fmla="*/ 1192 w 7261642"/>
              <a:gd name="connsiteY6" fmla="*/ 1054683 h 4632035"/>
              <a:gd name="connsiteX7" fmla="*/ 241034 w 7261642"/>
              <a:gd name="connsiteY7" fmla="*/ 1774210 h 4632035"/>
              <a:gd name="connsiteX8" fmla="*/ 480876 w 7261642"/>
              <a:gd name="connsiteY8" fmla="*/ 2373817 h 4632035"/>
              <a:gd name="connsiteX9" fmla="*/ 345966 w 7261642"/>
              <a:gd name="connsiteY9" fmla="*/ 2943444 h 4632035"/>
              <a:gd name="connsiteX10" fmla="*/ 61153 w 7261642"/>
              <a:gd name="connsiteY10" fmla="*/ 3588021 h 4632035"/>
              <a:gd name="connsiteX11" fmla="*/ 300994 w 7261642"/>
              <a:gd name="connsiteY11" fmla="*/ 4252714 h 4632035"/>
              <a:gd name="connsiteX12" fmla="*/ 1591798 w 7261642"/>
              <a:gd name="connsiteY12" fmla="*/ 4632035 h 4632035"/>
              <a:gd name="connsiteX13" fmla="*/ 4374754 w 7261642"/>
              <a:gd name="connsiteY13" fmla="*/ 4015810 h 4632035"/>
              <a:gd name="connsiteX14" fmla="*/ 7261642 w 7261642"/>
              <a:gd name="connsiteY14" fmla="*/ 4075853 h 4632035"/>
              <a:gd name="connsiteX0" fmla="*/ 7176922 w 7301398"/>
              <a:gd name="connsiteY0" fmla="*/ 895657 h 4632035"/>
              <a:gd name="connsiteX1" fmla="*/ 6243308 w 7301398"/>
              <a:gd name="connsiteY1" fmla="*/ 914802 h 4632035"/>
              <a:gd name="connsiteX2" fmla="*/ 5289158 w 7301398"/>
              <a:gd name="connsiteY2" fmla="*/ 954558 h 4632035"/>
              <a:gd name="connsiteX3" fmla="*/ 3937432 w 7301398"/>
              <a:gd name="connsiteY3" fmla="*/ 934680 h 4632035"/>
              <a:gd name="connsiteX4" fmla="*/ 2068880 w 7301398"/>
              <a:gd name="connsiteY4" fmla="*/ 20279 h 4632035"/>
              <a:gd name="connsiteX5" fmla="*/ 345314 w 7301398"/>
              <a:gd name="connsiteY5" fmla="*/ 341021 h 4632035"/>
              <a:gd name="connsiteX6" fmla="*/ 1192 w 7301398"/>
              <a:gd name="connsiteY6" fmla="*/ 1054683 h 4632035"/>
              <a:gd name="connsiteX7" fmla="*/ 241034 w 7301398"/>
              <a:gd name="connsiteY7" fmla="*/ 1774210 h 4632035"/>
              <a:gd name="connsiteX8" fmla="*/ 480876 w 7301398"/>
              <a:gd name="connsiteY8" fmla="*/ 2373817 h 4632035"/>
              <a:gd name="connsiteX9" fmla="*/ 345966 w 7301398"/>
              <a:gd name="connsiteY9" fmla="*/ 2943444 h 4632035"/>
              <a:gd name="connsiteX10" fmla="*/ 61153 w 7301398"/>
              <a:gd name="connsiteY10" fmla="*/ 3588021 h 4632035"/>
              <a:gd name="connsiteX11" fmla="*/ 300994 w 7301398"/>
              <a:gd name="connsiteY11" fmla="*/ 4252714 h 4632035"/>
              <a:gd name="connsiteX12" fmla="*/ 1591798 w 7301398"/>
              <a:gd name="connsiteY12" fmla="*/ 4632035 h 4632035"/>
              <a:gd name="connsiteX13" fmla="*/ 4374754 w 7301398"/>
              <a:gd name="connsiteY13" fmla="*/ 4015810 h 4632035"/>
              <a:gd name="connsiteX14" fmla="*/ 7301398 w 7301398"/>
              <a:gd name="connsiteY14" fmla="*/ 3996340 h 4632035"/>
              <a:gd name="connsiteX0" fmla="*/ 7176922 w 7301398"/>
              <a:gd name="connsiteY0" fmla="*/ 895657 h 4632035"/>
              <a:gd name="connsiteX1" fmla="*/ 6243308 w 7301398"/>
              <a:gd name="connsiteY1" fmla="*/ 914802 h 4632035"/>
              <a:gd name="connsiteX2" fmla="*/ 5289158 w 7301398"/>
              <a:gd name="connsiteY2" fmla="*/ 954558 h 4632035"/>
              <a:gd name="connsiteX3" fmla="*/ 4175970 w 7301398"/>
              <a:gd name="connsiteY3" fmla="*/ 974437 h 4632035"/>
              <a:gd name="connsiteX4" fmla="*/ 2068880 w 7301398"/>
              <a:gd name="connsiteY4" fmla="*/ 20279 h 4632035"/>
              <a:gd name="connsiteX5" fmla="*/ 345314 w 7301398"/>
              <a:gd name="connsiteY5" fmla="*/ 341021 h 4632035"/>
              <a:gd name="connsiteX6" fmla="*/ 1192 w 7301398"/>
              <a:gd name="connsiteY6" fmla="*/ 1054683 h 4632035"/>
              <a:gd name="connsiteX7" fmla="*/ 241034 w 7301398"/>
              <a:gd name="connsiteY7" fmla="*/ 1774210 h 4632035"/>
              <a:gd name="connsiteX8" fmla="*/ 480876 w 7301398"/>
              <a:gd name="connsiteY8" fmla="*/ 2373817 h 4632035"/>
              <a:gd name="connsiteX9" fmla="*/ 345966 w 7301398"/>
              <a:gd name="connsiteY9" fmla="*/ 2943444 h 4632035"/>
              <a:gd name="connsiteX10" fmla="*/ 61153 w 7301398"/>
              <a:gd name="connsiteY10" fmla="*/ 3588021 h 4632035"/>
              <a:gd name="connsiteX11" fmla="*/ 300994 w 7301398"/>
              <a:gd name="connsiteY11" fmla="*/ 4252714 h 4632035"/>
              <a:gd name="connsiteX12" fmla="*/ 1591798 w 7301398"/>
              <a:gd name="connsiteY12" fmla="*/ 4632035 h 4632035"/>
              <a:gd name="connsiteX13" fmla="*/ 4374754 w 7301398"/>
              <a:gd name="connsiteY13" fmla="*/ 4015810 h 4632035"/>
              <a:gd name="connsiteX14" fmla="*/ 7301398 w 7301398"/>
              <a:gd name="connsiteY14" fmla="*/ 3996340 h 4632035"/>
              <a:gd name="connsiteX0" fmla="*/ 7176922 w 7301398"/>
              <a:gd name="connsiteY0" fmla="*/ 895657 h 4632035"/>
              <a:gd name="connsiteX1" fmla="*/ 6243308 w 7301398"/>
              <a:gd name="connsiteY1" fmla="*/ 914802 h 4632035"/>
              <a:gd name="connsiteX2" fmla="*/ 4175970 w 7301398"/>
              <a:gd name="connsiteY2" fmla="*/ 974437 h 4632035"/>
              <a:gd name="connsiteX3" fmla="*/ 2068880 w 7301398"/>
              <a:gd name="connsiteY3" fmla="*/ 20279 h 4632035"/>
              <a:gd name="connsiteX4" fmla="*/ 345314 w 7301398"/>
              <a:gd name="connsiteY4" fmla="*/ 341021 h 4632035"/>
              <a:gd name="connsiteX5" fmla="*/ 1192 w 7301398"/>
              <a:gd name="connsiteY5" fmla="*/ 1054683 h 4632035"/>
              <a:gd name="connsiteX6" fmla="*/ 241034 w 7301398"/>
              <a:gd name="connsiteY6" fmla="*/ 1774210 h 4632035"/>
              <a:gd name="connsiteX7" fmla="*/ 480876 w 7301398"/>
              <a:gd name="connsiteY7" fmla="*/ 2373817 h 4632035"/>
              <a:gd name="connsiteX8" fmla="*/ 345966 w 7301398"/>
              <a:gd name="connsiteY8" fmla="*/ 2943444 h 4632035"/>
              <a:gd name="connsiteX9" fmla="*/ 61153 w 7301398"/>
              <a:gd name="connsiteY9" fmla="*/ 3588021 h 4632035"/>
              <a:gd name="connsiteX10" fmla="*/ 300994 w 7301398"/>
              <a:gd name="connsiteY10" fmla="*/ 4252714 h 4632035"/>
              <a:gd name="connsiteX11" fmla="*/ 1591798 w 7301398"/>
              <a:gd name="connsiteY11" fmla="*/ 4632035 h 4632035"/>
              <a:gd name="connsiteX12" fmla="*/ 4374754 w 7301398"/>
              <a:gd name="connsiteY12" fmla="*/ 4015810 h 4632035"/>
              <a:gd name="connsiteX13" fmla="*/ 7301398 w 7301398"/>
              <a:gd name="connsiteY13" fmla="*/ 3996340 h 4632035"/>
              <a:gd name="connsiteX0" fmla="*/ 7176922 w 7301398"/>
              <a:gd name="connsiteY0" fmla="*/ 895657 h 4632035"/>
              <a:gd name="connsiteX1" fmla="*/ 4175970 w 7301398"/>
              <a:gd name="connsiteY1" fmla="*/ 974437 h 4632035"/>
              <a:gd name="connsiteX2" fmla="*/ 2068880 w 7301398"/>
              <a:gd name="connsiteY2" fmla="*/ 20279 h 4632035"/>
              <a:gd name="connsiteX3" fmla="*/ 345314 w 7301398"/>
              <a:gd name="connsiteY3" fmla="*/ 341021 h 4632035"/>
              <a:gd name="connsiteX4" fmla="*/ 1192 w 7301398"/>
              <a:gd name="connsiteY4" fmla="*/ 1054683 h 4632035"/>
              <a:gd name="connsiteX5" fmla="*/ 241034 w 7301398"/>
              <a:gd name="connsiteY5" fmla="*/ 1774210 h 4632035"/>
              <a:gd name="connsiteX6" fmla="*/ 480876 w 7301398"/>
              <a:gd name="connsiteY6" fmla="*/ 2373817 h 4632035"/>
              <a:gd name="connsiteX7" fmla="*/ 345966 w 7301398"/>
              <a:gd name="connsiteY7" fmla="*/ 2943444 h 4632035"/>
              <a:gd name="connsiteX8" fmla="*/ 61153 w 7301398"/>
              <a:gd name="connsiteY8" fmla="*/ 3588021 h 4632035"/>
              <a:gd name="connsiteX9" fmla="*/ 300994 w 7301398"/>
              <a:gd name="connsiteY9" fmla="*/ 4252714 h 4632035"/>
              <a:gd name="connsiteX10" fmla="*/ 1591798 w 7301398"/>
              <a:gd name="connsiteY10" fmla="*/ 4632035 h 4632035"/>
              <a:gd name="connsiteX11" fmla="*/ 4374754 w 7301398"/>
              <a:gd name="connsiteY11" fmla="*/ 4015810 h 4632035"/>
              <a:gd name="connsiteX12" fmla="*/ 7301398 w 7301398"/>
              <a:gd name="connsiteY12" fmla="*/ 3996340 h 4632035"/>
              <a:gd name="connsiteX0" fmla="*/ 7216678 w 7301398"/>
              <a:gd name="connsiteY0" fmla="*/ 1054683 h 4632035"/>
              <a:gd name="connsiteX1" fmla="*/ 4175970 w 7301398"/>
              <a:gd name="connsiteY1" fmla="*/ 974437 h 4632035"/>
              <a:gd name="connsiteX2" fmla="*/ 2068880 w 7301398"/>
              <a:gd name="connsiteY2" fmla="*/ 20279 h 4632035"/>
              <a:gd name="connsiteX3" fmla="*/ 345314 w 7301398"/>
              <a:gd name="connsiteY3" fmla="*/ 341021 h 4632035"/>
              <a:gd name="connsiteX4" fmla="*/ 1192 w 7301398"/>
              <a:gd name="connsiteY4" fmla="*/ 1054683 h 4632035"/>
              <a:gd name="connsiteX5" fmla="*/ 241034 w 7301398"/>
              <a:gd name="connsiteY5" fmla="*/ 1774210 h 4632035"/>
              <a:gd name="connsiteX6" fmla="*/ 480876 w 7301398"/>
              <a:gd name="connsiteY6" fmla="*/ 2373817 h 4632035"/>
              <a:gd name="connsiteX7" fmla="*/ 345966 w 7301398"/>
              <a:gd name="connsiteY7" fmla="*/ 2943444 h 4632035"/>
              <a:gd name="connsiteX8" fmla="*/ 61153 w 7301398"/>
              <a:gd name="connsiteY8" fmla="*/ 3588021 h 4632035"/>
              <a:gd name="connsiteX9" fmla="*/ 300994 w 7301398"/>
              <a:gd name="connsiteY9" fmla="*/ 4252714 h 4632035"/>
              <a:gd name="connsiteX10" fmla="*/ 1591798 w 7301398"/>
              <a:gd name="connsiteY10" fmla="*/ 4632035 h 4632035"/>
              <a:gd name="connsiteX11" fmla="*/ 4374754 w 7301398"/>
              <a:gd name="connsiteY11" fmla="*/ 4015810 h 4632035"/>
              <a:gd name="connsiteX12" fmla="*/ 7301398 w 7301398"/>
              <a:gd name="connsiteY12" fmla="*/ 3996340 h 4632035"/>
              <a:gd name="connsiteX0" fmla="*/ 7216678 w 7301398"/>
              <a:gd name="connsiteY0" fmla="*/ 1054683 h 4632035"/>
              <a:gd name="connsiteX1" fmla="*/ 4175970 w 7301398"/>
              <a:gd name="connsiteY1" fmla="*/ 974437 h 4632035"/>
              <a:gd name="connsiteX2" fmla="*/ 3102546 w 7301398"/>
              <a:gd name="connsiteY2" fmla="*/ 497358 h 4632035"/>
              <a:gd name="connsiteX3" fmla="*/ 2068880 w 7301398"/>
              <a:gd name="connsiteY3" fmla="*/ 20279 h 4632035"/>
              <a:gd name="connsiteX4" fmla="*/ 345314 w 7301398"/>
              <a:gd name="connsiteY4" fmla="*/ 341021 h 4632035"/>
              <a:gd name="connsiteX5" fmla="*/ 1192 w 7301398"/>
              <a:gd name="connsiteY5" fmla="*/ 1054683 h 4632035"/>
              <a:gd name="connsiteX6" fmla="*/ 241034 w 7301398"/>
              <a:gd name="connsiteY6" fmla="*/ 1774210 h 4632035"/>
              <a:gd name="connsiteX7" fmla="*/ 480876 w 7301398"/>
              <a:gd name="connsiteY7" fmla="*/ 2373817 h 4632035"/>
              <a:gd name="connsiteX8" fmla="*/ 345966 w 7301398"/>
              <a:gd name="connsiteY8" fmla="*/ 2943444 h 4632035"/>
              <a:gd name="connsiteX9" fmla="*/ 61153 w 7301398"/>
              <a:gd name="connsiteY9" fmla="*/ 3588021 h 4632035"/>
              <a:gd name="connsiteX10" fmla="*/ 300994 w 7301398"/>
              <a:gd name="connsiteY10" fmla="*/ 4252714 h 4632035"/>
              <a:gd name="connsiteX11" fmla="*/ 1591798 w 7301398"/>
              <a:gd name="connsiteY11" fmla="*/ 4632035 h 4632035"/>
              <a:gd name="connsiteX12" fmla="*/ 4374754 w 7301398"/>
              <a:gd name="connsiteY12" fmla="*/ 4015810 h 4632035"/>
              <a:gd name="connsiteX13" fmla="*/ 7301398 w 7301398"/>
              <a:gd name="connsiteY13" fmla="*/ 3996340 h 4632035"/>
              <a:gd name="connsiteX0" fmla="*/ 7216678 w 7301398"/>
              <a:gd name="connsiteY0" fmla="*/ 1054683 h 4632035"/>
              <a:gd name="connsiteX1" fmla="*/ 4175970 w 7301398"/>
              <a:gd name="connsiteY1" fmla="*/ 974437 h 4632035"/>
              <a:gd name="connsiteX2" fmla="*/ 3420598 w 7301398"/>
              <a:gd name="connsiteY2" fmla="*/ 417845 h 4632035"/>
              <a:gd name="connsiteX3" fmla="*/ 3102546 w 7301398"/>
              <a:gd name="connsiteY3" fmla="*/ 497358 h 4632035"/>
              <a:gd name="connsiteX4" fmla="*/ 2068880 w 7301398"/>
              <a:gd name="connsiteY4" fmla="*/ 20279 h 4632035"/>
              <a:gd name="connsiteX5" fmla="*/ 345314 w 7301398"/>
              <a:gd name="connsiteY5" fmla="*/ 341021 h 4632035"/>
              <a:gd name="connsiteX6" fmla="*/ 1192 w 7301398"/>
              <a:gd name="connsiteY6" fmla="*/ 1054683 h 4632035"/>
              <a:gd name="connsiteX7" fmla="*/ 241034 w 7301398"/>
              <a:gd name="connsiteY7" fmla="*/ 1774210 h 4632035"/>
              <a:gd name="connsiteX8" fmla="*/ 480876 w 7301398"/>
              <a:gd name="connsiteY8" fmla="*/ 2373817 h 4632035"/>
              <a:gd name="connsiteX9" fmla="*/ 345966 w 7301398"/>
              <a:gd name="connsiteY9" fmla="*/ 2943444 h 4632035"/>
              <a:gd name="connsiteX10" fmla="*/ 61153 w 7301398"/>
              <a:gd name="connsiteY10" fmla="*/ 3588021 h 4632035"/>
              <a:gd name="connsiteX11" fmla="*/ 300994 w 7301398"/>
              <a:gd name="connsiteY11" fmla="*/ 4252714 h 4632035"/>
              <a:gd name="connsiteX12" fmla="*/ 1591798 w 7301398"/>
              <a:gd name="connsiteY12" fmla="*/ 4632035 h 4632035"/>
              <a:gd name="connsiteX13" fmla="*/ 4374754 w 7301398"/>
              <a:gd name="connsiteY13" fmla="*/ 4015810 h 4632035"/>
              <a:gd name="connsiteX14" fmla="*/ 7301398 w 7301398"/>
              <a:gd name="connsiteY14" fmla="*/ 3996340 h 4632035"/>
              <a:gd name="connsiteX0" fmla="*/ 7216678 w 7301398"/>
              <a:gd name="connsiteY0" fmla="*/ 1054683 h 4632035"/>
              <a:gd name="connsiteX1" fmla="*/ 4175970 w 7301398"/>
              <a:gd name="connsiteY1" fmla="*/ 974437 h 4632035"/>
              <a:gd name="connsiteX2" fmla="*/ 3420598 w 7301398"/>
              <a:gd name="connsiteY2" fmla="*/ 417845 h 4632035"/>
              <a:gd name="connsiteX3" fmla="*/ 2068880 w 7301398"/>
              <a:gd name="connsiteY3" fmla="*/ 20279 h 4632035"/>
              <a:gd name="connsiteX4" fmla="*/ 345314 w 7301398"/>
              <a:gd name="connsiteY4" fmla="*/ 341021 h 4632035"/>
              <a:gd name="connsiteX5" fmla="*/ 1192 w 7301398"/>
              <a:gd name="connsiteY5" fmla="*/ 1054683 h 4632035"/>
              <a:gd name="connsiteX6" fmla="*/ 241034 w 7301398"/>
              <a:gd name="connsiteY6" fmla="*/ 1774210 h 4632035"/>
              <a:gd name="connsiteX7" fmla="*/ 480876 w 7301398"/>
              <a:gd name="connsiteY7" fmla="*/ 2373817 h 4632035"/>
              <a:gd name="connsiteX8" fmla="*/ 345966 w 7301398"/>
              <a:gd name="connsiteY8" fmla="*/ 2943444 h 4632035"/>
              <a:gd name="connsiteX9" fmla="*/ 61153 w 7301398"/>
              <a:gd name="connsiteY9" fmla="*/ 3588021 h 4632035"/>
              <a:gd name="connsiteX10" fmla="*/ 300994 w 7301398"/>
              <a:gd name="connsiteY10" fmla="*/ 4252714 h 4632035"/>
              <a:gd name="connsiteX11" fmla="*/ 1591798 w 7301398"/>
              <a:gd name="connsiteY11" fmla="*/ 4632035 h 4632035"/>
              <a:gd name="connsiteX12" fmla="*/ 4374754 w 7301398"/>
              <a:gd name="connsiteY12" fmla="*/ 4015810 h 4632035"/>
              <a:gd name="connsiteX13" fmla="*/ 7301398 w 7301398"/>
              <a:gd name="connsiteY13" fmla="*/ 3996340 h 4632035"/>
              <a:gd name="connsiteX0" fmla="*/ 7216678 w 7301398"/>
              <a:gd name="connsiteY0" fmla="*/ 1054683 h 4632035"/>
              <a:gd name="connsiteX1" fmla="*/ 4175970 w 7301398"/>
              <a:gd name="connsiteY1" fmla="*/ 974437 h 4632035"/>
              <a:gd name="connsiteX2" fmla="*/ 3380842 w 7301398"/>
              <a:gd name="connsiteY2" fmla="*/ 358210 h 4632035"/>
              <a:gd name="connsiteX3" fmla="*/ 2068880 w 7301398"/>
              <a:gd name="connsiteY3" fmla="*/ 20279 h 4632035"/>
              <a:gd name="connsiteX4" fmla="*/ 345314 w 7301398"/>
              <a:gd name="connsiteY4" fmla="*/ 341021 h 4632035"/>
              <a:gd name="connsiteX5" fmla="*/ 1192 w 7301398"/>
              <a:gd name="connsiteY5" fmla="*/ 1054683 h 4632035"/>
              <a:gd name="connsiteX6" fmla="*/ 241034 w 7301398"/>
              <a:gd name="connsiteY6" fmla="*/ 1774210 h 4632035"/>
              <a:gd name="connsiteX7" fmla="*/ 480876 w 7301398"/>
              <a:gd name="connsiteY7" fmla="*/ 2373817 h 4632035"/>
              <a:gd name="connsiteX8" fmla="*/ 345966 w 7301398"/>
              <a:gd name="connsiteY8" fmla="*/ 2943444 h 4632035"/>
              <a:gd name="connsiteX9" fmla="*/ 61153 w 7301398"/>
              <a:gd name="connsiteY9" fmla="*/ 3588021 h 4632035"/>
              <a:gd name="connsiteX10" fmla="*/ 300994 w 7301398"/>
              <a:gd name="connsiteY10" fmla="*/ 4252714 h 4632035"/>
              <a:gd name="connsiteX11" fmla="*/ 1591798 w 7301398"/>
              <a:gd name="connsiteY11" fmla="*/ 4632035 h 4632035"/>
              <a:gd name="connsiteX12" fmla="*/ 4374754 w 7301398"/>
              <a:gd name="connsiteY12" fmla="*/ 4015810 h 4632035"/>
              <a:gd name="connsiteX13" fmla="*/ 7301398 w 7301398"/>
              <a:gd name="connsiteY13" fmla="*/ 3996340 h 4632035"/>
              <a:gd name="connsiteX0" fmla="*/ 7216678 w 7301398"/>
              <a:gd name="connsiteY0" fmla="*/ 1054683 h 4632035"/>
              <a:gd name="connsiteX1" fmla="*/ 4175970 w 7301398"/>
              <a:gd name="connsiteY1" fmla="*/ 974437 h 4632035"/>
              <a:gd name="connsiteX2" fmla="*/ 3380842 w 7301398"/>
              <a:gd name="connsiteY2" fmla="*/ 358210 h 4632035"/>
              <a:gd name="connsiteX3" fmla="*/ 2068880 w 7301398"/>
              <a:gd name="connsiteY3" fmla="*/ 20279 h 4632035"/>
              <a:gd name="connsiteX4" fmla="*/ 345314 w 7301398"/>
              <a:gd name="connsiteY4" fmla="*/ 341021 h 4632035"/>
              <a:gd name="connsiteX5" fmla="*/ 1192 w 7301398"/>
              <a:gd name="connsiteY5" fmla="*/ 1054683 h 4632035"/>
              <a:gd name="connsiteX6" fmla="*/ 241034 w 7301398"/>
              <a:gd name="connsiteY6" fmla="*/ 1774210 h 4632035"/>
              <a:gd name="connsiteX7" fmla="*/ 480876 w 7301398"/>
              <a:gd name="connsiteY7" fmla="*/ 2373817 h 4632035"/>
              <a:gd name="connsiteX8" fmla="*/ 345966 w 7301398"/>
              <a:gd name="connsiteY8" fmla="*/ 2943444 h 4632035"/>
              <a:gd name="connsiteX9" fmla="*/ 61153 w 7301398"/>
              <a:gd name="connsiteY9" fmla="*/ 3588021 h 4632035"/>
              <a:gd name="connsiteX10" fmla="*/ 300994 w 7301398"/>
              <a:gd name="connsiteY10" fmla="*/ 4252714 h 4632035"/>
              <a:gd name="connsiteX11" fmla="*/ 1591798 w 7301398"/>
              <a:gd name="connsiteY11" fmla="*/ 4632035 h 4632035"/>
              <a:gd name="connsiteX12" fmla="*/ 3261572 w 7301398"/>
              <a:gd name="connsiteY12" fmla="*/ 4254350 h 4632035"/>
              <a:gd name="connsiteX13" fmla="*/ 4374754 w 7301398"/>
              <a:gd name="connsiteY13" fmla="*/ 4015810 h 4632035"/>
              <a:gd name="connsiteX14" fmla="*/ 7301398 w 7301398"/>
              <a:gd name="connsiteY14" fmla="*/ 3996340 h 4632035"/>
              <a:gd name="connsiteX0" fmla="*/ 7216678 w 7301398"/>
              <a:gd name="connsiteY0" fmla="*/ 1054683 h 4632035"/>
              <a:gd name="connsiteX1" fmla="*/ 4175970 w 7301398"/>
              <a:gd name="connsiteY1" fmla="*/ 974437 h 4632035"/>
              <a:gd name="connsiteX2" fmla="*/ 3380842 w 7301398"/>
              <a:gd name="connsiteY2" fmla="*/ 358210 h 4632035"/>
              <a:gd name="connsiteX3" fmla="*/ 2068880 w 7301398"/>
              <a:gd name="connsiteY3" fmla="*/ 20279 h 4632035"/>
              <a:gd name="connsiteX4" fmla="*/ 345314 w 7301398"/>
              <a:gd name="connsiteY4" fmla="*/ 341021 h 4632035"/>
              <a:gd name="connsiteX5" fmla="*/ 1192 w 7301398"/>
              <a:gd name="connsiteY5" fmla="*/ 1054683 h 4632035"/>
              <a:gd name="connsiteX6" fmla="*/ 241034 w 7301398"/>
              <a:gd name="connsiteY6" fmla="*/ 1774210 h 4632035"/>
              <a:gd name="connsiteX7" fmla="*/ 480876 w 7301398"/>
              <a:gd name="connsiteY7" fmla="*/ 2373817 h 4632035"/>
              <a:gd name="connsiteX8" fmla="*/ 345966 w 7301398"/>
              <a:gd name="connsiteY8" fmla="*/ 2943444 h 4632035"/>
              <a:gd name="connsiteX9" fmla="*/ 61153 w 7301398"/>
              <a:gd name="connsiteY9" fmla="*/ 3588021 h 4632035"/>
              <a:gd name="connsiteX10" fmla="*/ 300994 w 7301398"/>
              <a:gd name="connsiteY10" fmla="*/ 4252714 h 4632035"/>
              <a:gd name="connsiteX11" fmla="*/ 1591798 w 7301398"/>
              <a:gd name="connsiteY11" fmla="*/ 4632035 h 4632035"/>
              <a:gd name="connsiteX12" fmla="*/ 3420598 w 7301398"/>
              <a:gd name="connsiteY12" fmla="*/ 4373620 h 4632035"/>
              <a:gd name="connsiteX13" fmla="*/ 4374754 w 7301398"/>
              <a:gd name="connsiteY13" fmla="*/ 4015810 h 4632035"/>
              <a:gd name="connsiteX14" fmla="*/ 7301398 w 7301398"/>
              <a:gd name="connsiteY14" fmla="*/ 3996340 h 4632035"/>
              <a:gd name="connsiteX0" fmla="*/ 7216678 w 7301398"/>
              <a:gd name="connsiteY0" fmla="*/ 1054683 h 4632035"/>
              <a:gd name="connsiteX1" fmla="*/ 4175970 w 7301398"/>
              <a:gd name="connsiteY1" fmla="*/ 974437 h 4632035"/>
              <a:gd name="connsiteX2" fmla="*/ 3380842 w 7301398"/>
              <a:gd name="connsiteY2" fmla="*/ 358210 h 4632035"/>
              <a:gd name="connsiteX3" fmla="*/ 2068880 w 7301398"/>
              <a:gd name="connsiteY3" fmla="*/ 20279 h 4632035"/>
              <a:gd name="connsiteX4" fmla="*/ 345314 w 7301398"/>
              <a:gd name="connsiteY4" fmla="*/ 341021 h 4632035"/>
              <a:gd name="connsiteX5" fmla="*/ 1192 w 7301398"/>
              <a:gd name="connsiteY5" fmla="*/ 1054683 h 4632035"/>
              <a:gd name="connsiteX6" fmla="*/ 241034 w 7301398"/>
              <a:gd name="connsiteY6" fmla="*/ 1774210 h 4632035"/>
              <a:gd name="connsiteX7" fmla="*/ 480876 w 7301398"/>
              <a:gd name="connsiteY7" fmla="*/ 2373817 h 4632035"/>
              <a:gd name="connsiteX8" fmla="*/ 345966 w 7301398"/>
              <a:gd name="connsiteY8" fmla="*/ 2943444 h 4632035"/>
              <a:gd name="connsiteX9" fmla="*/ 61153 w 7301398"/>
              <a:gd name="connsiteY9" fmla="*/ 3588021 h 4632035"/>
              <a:gd name="connsiteX10" fmla="*/ 300994 w 7301398"/>
              <a:gd name="connsiteY10" fmla="*/ 4252714 h 4632035"/>
              <a:gd name="connsiteX11" fmla="*/ 1591798 w 7301398"/>
              <a:gd name="connsiteY11" fmla="*/ 4632035 h 4632035"/>
              <a:gd name="connsiteX12" fmla="*/ 3420598 w 7301398"/>
              <a:gd name="connsiteY12" fmla="*/ 4373620 h 4632035"/>
              <a:gd name="connsiteX13" fmla="*/ 4653050 w 7301398"/>
              <a:gd name="connsiteY13" fmla="*/ 3717636 h 4632035"/>
              <a:gd name="connsiteX14" fmla="*/ 7301398 w 7301398"/>
              <a:gd name="connsiteY14" fmla="*/ 3996340 h 4632035"/>
              <a:gd name="connsiteX0" fmla="*/ 7216678 w 7420668"/>
              <a:gd name="connsiteY0" fmla="*/ 1054683 h 4632035"/>
              <a:gd name="connsiteX1" fmla="*/ 4175970 w 7420668"/>
              <a:gd name="connsiteY1" fmla="*/ 974437 h 4632035"/>
              <a:gd name="connsiteX2" fmla="*/ 3380842 w 7420668"/>
              <a:gd name="connsiteY2" fmla="*/ 358210 h 4632035"/>
              <a:gd name="connsiteX3" fmla="*/ 2068880 w 7420668"/>
              <a:gd name="connsiteY3" fmla="*/ 20279 h 4632035"/>
              <a:gd name="connsiteX4" fmla="*/ 345314 w 7420668"/>
              <a:gd name="connsiteY4" fmla="*/ 341021 h 4632035"/>
              <a:gd name="connsiteX5" fmla="*/ 1192 w 7420668"/>
              <a:gd name="connsiteY5" fmla="*/ 1054683 h 4632035"/>
              <a:gd name="connsiteX6" fmla="*/ 241034 w 7420668"/>
              <a:gd name="connsiteY6" fmla="*/ 1774210 h 4632035"/>
              <a:gd name="connsiteX7" fmla="*/ 480876 w 7420668"/>
              <a:gd name="connsiteY7" fmla="*/ 2373817 h 4632035"/>
              <a:gd name="connsiteX8" fmla="*/ 345966 w 7420668"/>
              <a:gd name="connsiteY8" fmla="*/ 2943444 h 4632035"/>
              <a:gd name="connsiteX9" fmla="*/ 61153 w 7420668"/>
              <a:gd name="connsiteY9" fmla="*/ 3588021 h 4632035"/>
              <a:gd name="connsiteX10" fmla="*/ 300994 w 7420668"/>
              <a:gd name="connsiteY10" fmla="*/ 4252714 h 4632035"/>
              <a:gd name="connsiteX11" fmla="*/ 1591798 w 7420668"/>
              <a:gd name="connsiteY11" fmla="*/ 4632035 h 4632035"/>
              <a:gd name="connsiteX12" fmla="*/ 3420598 w 7420668"/>
              <a:gd name="connsiteY12" fmla="*/ 4373620 h 4632035"/>
              <a:gd name="connsiteX13" fmla="*/ 4653050 w 7420668"/>
              <a:gd name="connsiteY13" fmla="*/ 3717636 h 4632035"/>
              <a:gd name="connsiteX14" fmla="*/ 7420668 w 7420668"/>
              <a:gd name="connsiteY14" fmla="*/ 3718044 h 4632035"/>
              <a:gd name="connsiteX0" fmla="*/ 7216678 w 7420668"/>
              <a:gd name="connsiteY0" fmla="*/ 1054683 h 4632035"/>
              <a:gd name="connsiteX1" fmla="*/ 4494022 w 7420668"/>
              <a:gd name="connsiteY1" fmla="*/ 1332245 h 4632035"/>
              <a:gd name="connsiteX2" fmla="*/ 4175970 w 7420668"/>
              <a:gd name="connsiteY2" fmla="*/ 974437 h 4632035"/>
              <a:gd name="connsiteX3" fmla="*/ 3380842 w 7420668"/>
              <a:gd name="connsiteY3" fmla="*/ 358210 h 4632035"/>
              <a:gd name="connsiteX4" fmla="*/ 2068880 w 7420668"/>
              <a:gd name="connsiteY4" fmla="*/ 20279 h 4632035"/>
              <a:gd name="connsiteX5" fmla="*/ 345314 w 7420668"/>
              <a:gd name="connsiteY5" fmla="*/ 341021 h 4632035"/>
              <a:gd name="connsiteX6" fmla="*/ 1192 w 7420668"/>
              <a:gd name="connsiteY6" fmla="*/ 1054683 h 4632035"/>
              <a:gd name="connsiteX7" fmla="*/ 241034 w 7420668"/>
              <a:gd name="connsiteY7" fmla="*/ 1774210 h 4632035"/>
              <a:gd name="connsiteX8" fmla="*/ 480876 w 7420668"/>
              <a:gd name="connsiteY8" fmla="*/ 2373817 h 4632035"/>
              <a:gd name="connsiteX9" fmla="*/ 345966 w 7420668"/>
              <a:gd name="connsiteY9" fmla="*/ 2943444 h 4632035"/>
              <a:gd name="connsiteX10" fmla="*/ 61153 w 7420668"/>
              <a:gd name="connsiteY10" fmla="*/ 3588021 h 4632035"/>
              <a:gd name="connsiteX11" fmla="*/ 300994 w 7420668"/>
              <a:gd name="connsiteY11" fmla="*/ 4252714 h 4632035"/>
              <a:gd name="connsiteX12" fmla="*/ 1591798 w 7420668"/>
              <a:gd name="connsiteY12" fmla="*/ 4632035 h 4632035"/>
              <a:gd name="connsiteX13" fmla="*/ 3420598 w 7420668"/>
              <a:gd name="connsiteY13" fmla="*/ 4373620 h 4632035"/>
              <a:gd name="connsiteX14" fmla="*/ 4653050 w 7420668"/>
              <a:gd name="connsiteY14" fmla="*/ 3717636 h 4632035"/>
              <a:gd name="connsiteX15" fmla="*/ 7420668 w 7420668"/>
              <a:gd name="connsiteY15" fmla="*/ 3718044 h 4632035"/>
              <a:gd name="connsiteX0" fmla="*/ 7375704 w 7420668"/>
              <a:gd name="connsiteY0" fmla="*/ 1372735 h 4632035"/>
              <a:gd name="connsiteX1" fmla="*/ 4494022 w 7420668"/>
              <a:gd name="connsiteY1" fmla="*/ 1332245 h 4632035"/>
              <a:gd name="connsiteX2" fmla="*/ 4175970 w 7420668"/>
              <a:gd name="connsiteY2" fmla="*/ 974437 h 4632035"/>
              <a:gd name="connsiteX3" fmla="*/ 3380842 w 7420668"/>
              <a:gd name="connsiteY3" fmla="*/ 358210 h 4632035"/>
              <a:gd name="connsiteX4" fmla="*/ 2068880 w 7420668"/>
              <a:gd name="connsiteY4" fmla="*/ 20279 h 4632035"/>
              <a:gd name="connsiteX5" fmla="*/ 345314 w 7420668"/>
              <a:gd name="connsiteY5" fmla="*/ 341021 h 4632035"/>
              <a:gd name="connsiteX6" fmla="*/ 1192 w 7420668"/>
              <a:gd name="connsiteY6" fmla="*/ 1054683 h 4632035"/>
              <a:gd name="connsiteX7" fmla="*/ 241034 w 7420668"/>
              <a:gd name="connsiteY7" fmla="*/ 1774210 h 4632035"/>
              <a:gd name="connsiteX8" fmla="*/ 480876 w 7420668"/>
              <a:gd name="connsiteY8" fmla="*/ 2373817 h 4632035"/>
              <a:gd name="connsiteX9" fmla="*/ 345966 w 7420668"/>
              <a:gd name="connsiteY9" fmla="*/ 2943444 h 4632035"/>
              <a:gd name="connsiteX10" fmla="*/ 61153 w 7420668"/>
              <a:gd name="connsiteY10" fmla="*/ 3588021 h 4632035"/>
              <a:gd name="connsiteX11" fmla="*/ 300994 w 7420668"/>
              <a:gd name="connsiteY11" fmla="*/ 4252714 h 4632035"/>
              <a:gd name="connsiteX12" fmla="*/ 1591798 w 7420668"/>
              <a:gd name="connsiteY12" fmla="*/ 4632035 h 4632035"/>
              <a:gd name="connsiteX13" fmla="*/ 3420598 w 7420668"/>
              <a:gd name="connsiteY13" fmla="*/ 4373620 h 4632035"/>
              <a:gd name="connsiteX14" fmla="*/ 4653050 w 7420668"/>
              <a:gd name="connsiteY14" fmla="*/ 3717636 h 4632035"/>
              <a:gd name="connsiteX15" fmla="*/ 7420668 w 7420668"/>
              <a:gd name="connsiteY15" fmla="*/ 3718044 h 4632035"/>
              <a:gd name="connsiteX0" fmla="*/ 7375704 w 7420668"/>
              <a:gd name="connsiteY0" fmla="*/ 1372735 h 4632035"/>
              <a:gd name="connsiteX1" fmla="*/ 4494022 w 7420668"/>
              <a:gd name="connsiteY1" fmla="*/ 1332245 h 4632035"/>
              <a:gd name="connsiteX2" fmla="*/ 3380842 w 7420668"/>
              <a:gd name="connsiteY2" fmla="*/ 358210 h 4632035"/>
              <a:gd name="connsiteX3" fmla="*/ 2068880 w 7420668"/>
              <a:gd name="connsiteY3" fmla="*/ 20279 h 4632035"/>
              <a:gd name="connsiteX4" fmla="*/ 345314 w 7420668"/>
              <a:gd name="connsiteY4" fmla="*/ 341021 h 4632035"/>
              <a:gd name="connsiteX5" fmla="*/ 1192 w 7420668"/>
              <a:gd name="connsiteY5" fmla="*/ 1054683 h 4632035"/>
              <a:gd name="connsiteX6" fmla="*/ 241034 w 7420668"/>
              <a:gd name="connsiteY6" fmla="*/ 1774210 h 4632035"/>
              <a:gd name="connsiteX7" fmla="*/ 480876 w 7420668"/>
              <a:gd name="connsiteY7" fmla="*/ 2373817 h 4632035"/>
              <a:gd name="connsiteX8" fmla="*/ 345966 w 7420668"/>
              <a:gd name="connsiteY8" fmla="*/ 2943444 h 4632035"/>
              <a:gd name="connsiteX9" fmla="*/ 61153 w 7420668"/>
              <a:gd name="connsiteY9" fmla="*/ 3588021 h 4632035"/>
              <a:gd name="connsiteX10" fmla="*/ 300994 w 7420668"/>
              <a:gd name="connsiteY10" fmla="*/ 4252714 h 4632035"/>
              <a:gd name="connsiteX11" fmla="*/ 1591798 w 7420668"/>
              <a:gd name="connsiteY11" fmla="*/ 4632035 h 4632035"/>
              <a:gd name="connsiteX12" fmla="*/ 3420598 w 7420668"/>
              <a:gd name="connsiteY12" fmla="*/ 4373620 h 4632035"/>
              <a:gd name="connsiteX13" fmla="*/ 4653050 w 7420668"/>
              <a:gd name="connsiteY13" fmla="*/ 3717636 h 4632035"/>
              <a:gd name="connsiteX14" fmla="*/ 7420668 w 7420668"/>
              <a:gd name="connsiteY14" fmla="*/ 3718044 h 4632035"/>
              <a:gd name="connsiteX0" fmla="*/ 7375704 w 7420668"/>
              <a:gd name="connsiteY0" fmla="*/ 1372735 h 4632035"/>
              <a:gd name="connsiteX1" fmla="*/ 4494022 w 7420668"/>
              <a:gd name="connsiteY1" fmla="*/ 1332245 h 4632035"/>
              <a:gd name="connsiteX2" fmla="*/ 3380842 w 7420668"/>
              <a:gd name="connsiteY2" fmla="*/ 358210 h 4632035"/>
              <a:gd name="connsiteX3" fmla="*/ 2068880 w 7420668"/>
              <a:gd name="connsiteY3" fmla="*/ 20279 h 4632035"/>
              <a:gd name="connsiteX4" fmla="*/ 345314 w 7420668"/>
              <a:gd name="connsiteY4" fmla="*/ 341021 h 4632035"/>
              <a:gd name="connsiteX5" fmla="*/ 1192 w 7420668"/>
              <a:gd name="connsiteY5" fmla="*/ 1054683 h 4632035"/>
              <a:gd name="connsiteX6" fmla="*/ 241034 w 7420668"/>
              <a:gd name="connsiteY6" fmla="*/ 1774210 h 4632035"/>
              <a:gd name="connsiteX7" fmla="*/ 480876 w 7420668"/>
              <a:gd name="connsiteY7" fmla="*/ 2373817 h 4632035"/>
              <a:gd name="connsiteX8" fmla="*/ 345966 w 7420668"/>
              <a:gd name="connsiteY8" fmla="*/ 2943444 h 4632035"/>
              <a:gd name="connsiteX9" fmla="*/ 61153 w 7420668"/>
              <a:gd name="connsiteY9" fmla="*/ 3588021 h 4632035"/>
              <a:gd name="connsiteX10" fmla="*/ 300994 w 7420668"/>
              <a:gd name="connsiteY10" fmla="*/ 4252714 h 4632035"/>
              <a:gd name="connsiteX11" fmla="*/ 1591798 w 7420668"/>
              <a:gd name="connsiteY11" fmla="*/ 4632035 h 4632035"/>
              <a:gd name="connsiteX12" fmla="*/ 3460354 w 7420668"/>
              <a:gd name="connsiteY12" fmla="*/ 4274228 h 4632035"/>
              <a:gd name="connsiteX13" fmla="*/ 4653050 w 7420668"/>
              <a:gd name="connsiteY13" fmla="*/ 3717636 h 4632035"/>
              <a:gd name="connsiteX14" fmla="*/ 7420668 w 7420668"/>
              <a:gd name="connsiteY14" fmla="*/ 3718044 h 4632035"/>
              <a:gd name="connsiteX0" fmla="*/ 7375704 w 7420668"/>
              <a:gd name="connsiteY0" fmla="*/ 1372735 h 4632035"/>
              <a:gd name="connsiteX1" fmla="*/ 4494022 w 7420668"/>
              <a:gd name="connsiteY1" fmla="*/ 1332245 h 4632035"/>
              <a:gd name="connsiteX2" fmla="*/ 3380842 w 7420668"/>
              <a:gd name="connsiteY2" fmla="*/ 358210 h 4632035"/>
              <a:gd name="connsiteX3" fmla="*/ 2068880 w 7420668"/>
              <a:gd name="connsiteY3" fmla="*/ 20279 h 4632035"/>
              <a:gd name="connsiteX4" fmla="*/ 345314 w 7420668"/>
              <a:gd name="connsiteY4" fmla="*/ 341021 h 4632035"/>
              <a:gd name="connsiteX5" fmla="*/ 1192 w 7420668"/>
              <a:gd name="connsiteY5" fmla="*/ 1054683 h 4632035"/>
              <a:gd name="connsiteX6" fmla="*/ 241034 w 7420668"/>
              <a:gd name="connsiteY6" fmla="*/ 1774210 h 4632035"/>
              <a:gd name="connsiteX7" fmla="*/ 480876 w 7420668"/>
              <a:gd name="connsiteY7" fmla="*/ 2373817 h 4632035"/>
              <a:gd name="connsiteX8" fmla="*/ 345966 w 7420668"/>
              <a:gd name="connsiteY8" fmla="*/ 2943444 h 4632035"/>
              <a:gd name="connsiteX9" fmla="*/ 61153 w 7420668"/>
              <a:gd name="connsiteY9" fmla="*/ 3588021 h 4632035"/>
              <a:gd name="connsiteX10" fmla="*/ 300994 w 7420668"/>
              <a:gd name="connsiteY10" fmla="*/ 4252714 h 4632035"/>
              <a:gd name="connsiteX11" fmla="*/ 1591798 w 7420668"/>
              <a:gd name="connsiteY11" fmla="*/ 4632035 h 4632035"/>
              <a:gd name="connsiteX12" fmla="*/ 3460354 w 7420668"/>
              <a:gd name="connsiteY12" fmla="*/ 4413376 h 4632035"/>
              <a:gd name="connsiteX13" fmla="*/ 4653050 w 7420668"/>
              <a:gd name="connsiteY13" fmla="*/ 3717636 h 4632035"/>
              <a:gd name="connsiteX14" fmla="*/ 7420668 w 7420668"/>
              <a:gd name="connsiteY14" fmla="*/ 3718044 h 4632035"/>
              <a:gd name="connsiteX0" fmla="*/ 7375704 w 7420668"/>
              <a:gd name="connsiteY0" fmla="*/ 1372735 h 4632035"/>
              <a:gd name="connsiteX1" fmla="*/ 4494022 w 7420668"/>
              <a:gd name="connsiteY1" fmla="*/ 1332245 h 4632035"/>
              <a:gd name="connsiteX2" fmla="*/ 3380842 w 7420668"/>
              <a:gd name="connsiteY2" fmla="*/ 358210 h 4632035"/>
              <a:gd name="connsiteX3" fmla="*/ 2068880 w 7420668"/>
              <a:gd name="connsiteY3" fmla="*/ 20279 h 4632035"/>
              <a:gd name="connsiteX4" fmla="*/ 345314 w 7420668"/>
              <a:gd name="connsiteY4" fmla="*/ 341021 h 4632035"/>
              <a:gd name="connsiteX5" fmla="*/ 1192 w 7420668"/>
              <a:gd name="connsiteY5" fmla="*/ 1054683 h 4632035"/>
              <a:gd name="connsiteX6" fmla="*/ 241034 w 7420668"/>
              <a:gd name="connsiteY6" fmla="*/ 1774210 h 4632035"/>
              <a:gd name="connsiteX7" fmla="*/ 480876 w 7420668"/>
              <a:gd name="connsiteY7" fmla="*/ 2373817 h 4632035"/>
              <a:gd name="connsiteX8" fmla="*/ 345966 w 7420668"/>
              <a:gd name="connsiteY8" fmla="*/ 2943444 h 4632035"/>
              <a:gd name="connsiteX9" fmla="*/ 61153 w 7420668"/>
              <a:gd name="connsiteY9" fmla="*/ 3588021 h 4632035"/>
              <a:gd name="connsiteX10" fmla="*/ 300994 w 7420668"/>
              <a:gd name="connsiteY10" fmla="*/ 4252714 h 4632035"/>
              <a:gd name="connsiteX11" fmla="*/ 1591798 w 7420668"/>
              <a:gd name="connsiteY11" fmla="*/ 4632035 h 4632035"/>
              <a:gd name="connsiteX12" fmla="*/ 3380840 w 7420668"/>
              <a:gd name="connsiteY12" fmla="*/ 4353741 h 4632035"/>
              <a:gd name="connsiteX13" fmla="*/ 4653050 w 7420668"/>
              <a:gd name="connsiteY13" fmla="*/ 3717636 h 4632035"/>
              <a:gd name="connsiteX14" fmla="*/ 7420668 w 7420668"/>
              <a:gd name="connsiteY14" fmla="*/ 3718044 h 4632035"/>
              <a:gd name="connsiteX0" fmla="*/ 7375704 w 7420668"/>
              <a:gd name="connsiteY0" fmla="*/ 1372735 h 4632035"/>
              <a:gd name="connsiteX1" fmla="*/ 4494022 w 7420668"/>
              <a:gd name="connsiteY1" fmla="*/ 1332245 h 4632035"/>
              <a:gd name="connsiteX2" fmla="*/ 3380842 w 7420668"/>
              <a:gd name="connsiteY2" fmla="*/ 358210 h 4632035"/>
              <a:gd name="connsiteX3" fmla="*/ 2068880 w 7420668"/>
              <a:gd name="connsiteY3" fmla="*/ 20279 h 4632035"/>
              <a:gd name="connsiteX4" fmla="*/ 345314 w 7420668"/>
              <a:gd name="connsiteY4" fmla="*/ 341021 h 4632035"/>
              <a:gd name="connsiteX5" fmla="*/ 1192 w 7420668"/>
              <a:gd name="connsiteY5" fmla="*/ 1054683 h 4632035"/>
              <a:gd name="connsiteX6" fmla="*/ 241034 w 7420668"/>
              <a:gd name="connsiteY6" fmla="*/ 1774210 h 4632035"/>
              <a:gd name="connsiteX7" fmla="*/ 480876 w 7420668"/>
              <a:gd name="connsiteY7" fmla="*/ 2373817 h 4632035"/>
              <a:gd name="connsiteX8" fmla="*/ 345966 w 7420668"/>
              <a:gd name="connsiteY8" fmla="*/ 2943444 h 4632035"/>
              <a:gd name="connsiteX9" fmla="*/ 61153 w 7420668"/>
              <a:gd name="connsiteY9" fmla="*/ 3588021 h 4632035"/>
              <a:gd name="connsiteX10" fmla="*/ 300994 w 7420668"/>
              <a:gd name="connsiteY10" fmla="*/ 4252714 h 4632035"/>
              <a:gd name="connsiteX11" fmla="*/ 1591798 w 7420668"/>
              <a:gd name="connsiteY11" fmla="*/ 4632035 h 4632035"/>
              <a:gd name="connsiteX12" fmla="*/ 3380840 w 7420668"/>
              <a:gd name="connsiteY12" fmla="*/ 4353741 h 4632035"/>
              <a:gd name="connsiteX13" fmla="*/ 4653050 w 7420668"/>
              <a:gd name="connsiteY13" fmla="*/ 3598367 h 4632035"/>
              <a:gd name="connsiteX14" fmla="*/ 7420668 w 7420668"/>
              <a:gd name="connsiteY14" fmla="*/ 3718044 h 4632035"/>
              <a:gd name="connsiteX0" fmla="*/ 7375704 w 7420668"/>
              <a:gd name="connsiteY0" fmla="*/ 1372735 h 4632035"/>
              <a:gd name="connsiteX1" fmla="*/ 4494022 w 7420668"/>
              <a:gd name="connsiteY1" fmla="*/ 1332245 h 4632035"/>
              <a:gd name="connsiteX2" fmla="*/ 3380842 w 7420668"/>
              <a:gd name="connsiteY2" fmla="*/ 358210 h 4632035"/>
              <a:gd name="connsiteX3" fmla="*/ 2068880 w 7420668"/>
              <a:gd name="connsiteY3" fmla="*/ 20279 h 4632035"/>
              <a:gd name="connsiteX4" fmla="*/ 345314 w 7420668"/>
              <a:gd name="connsiteY4" fmla="*/ 341021 h 4632035"/>
              <a:gd name="connsiteX5" fmla="*/ 1192 w 7420668"/>
              <a:gd name="connsiteY5" fmla="*/ 1054683 h 4632035"/>
              <a:gd name="connsiteX6" fmla="*/ 241034 w 7420668"/>
              <a:gd name="connsiteY6" fmla="*/ 1774210 h 4632035"/>
              <a:gd name="connsiteX7" fmla="*/ 480876 w 7420668"/>
              <a:gd name="connsiteY7" fmla="*/ 2373817 h 4632035"/>
              <a:gd name="connsiteX8" fmla="*/ 345966 w 7420668"/>
              <a:gd name="connsiteY8" fmla="*/ 2943444 h 4632035"/>
              <a:gd name="connsiteX9" fmla="*/ 61153 w 7420668"/>
              <a:gd name="connsiteY9" fmla="*/ 3588021 h 4632035"/>
              <a:gd name="connsiteX10" fmla="*/ 300994 w 7420668"/>
              <a:gd name="connsiteY10" fmla="*/ 4252714 h 4632035"/>
              <a:gd name="connsiteX11" fmla="*/ 1591798 w 7420668"/>
              <a:gd name="connsiteY11" fmla="*/ 4632035 h 4632035"/>
              <a:gd name="connsiteX12" fmla="*/ 3380840 w 7420668"/>
              <a:gd name="connsiteY12" fmla="*/ 4353741 h 4632035"/>
              <a:gd name="connsiteX13" fmla="*/ 4653050 w 7420668"/>
              <a:gd name="connsiteY13" fmla="*/ 3598367 h 4632035"/>
              <a:gd name="connsiteX14" fmla="*/ 7420668 w 7420668"/>
              <a:gd name="connsiteY14" fmla="*/ 3618653 h 4632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420668" h="4632035">
                <a:moveTo>
                  <a:pt x="7375704" y="1372735"/>
                </a:moveTo>
                <a:lnTo>
                  <a:pt x="4494022" y="1332245"/>
                </a:lnTo>
                <a:lnTo>
                  <a:pt x="3380842" y="358210"/>
                </a:lnTo>
                <a:lnTo>
                  <a:pt x="2068880" y="20279"/>
                </a:lnTo>
                <a:cubicBezTo>
                  <a:pt x="1110045" y="-71590"/>
                  <a:pt x="689929" y="168620"/>
                  <a:pt x="345314" y="341021"/>
                </a:cubicBezTo>
                <a:cubicBezTo>
                  <a:pt x="699" y="513422"/>
                  <a:pt x="18572" y="815818"/>
                  <a:pt x="1192" y="1054683"/>
                </a:cubicBezTo>
                <a:cubicBezTo>
                  <a:pt x="-16188" y="1293548"/>
                  <a:pt x="161087" y="1554354"/>
                  <a:pt x="241034" y="1774210"/>
                </a:cubicBezTo>
                <a:cubicBezTo>
                  <a:pt x="320981" y="1994066"/>
                  <a:pt x="463387" y="2178945"/>
                  <a:pt x="480876" y="2373817"/>
                </a:cubicBezTo>
                <a:cubicBezTo>
                  <a:pt x="498365" y="2568689"/>
                  <a:pt x="415920" y="2741077"/>
                  <a:pt x="345966" y="2943444"/>
                </a:cubicBezTo>
                <a:cubicBezTo>
                  <a:pt x="276012" y="3145811"/>
                  <a:pt x="68648" y="3369809"/>
                  <a:pt x="61153" y="3588021"/>
                </a:cubicBezTo>
                <a:cubicBezTo>
                  <a:pt x="53658" y="3806233"/>
                  <a:pt x="125400" y="4078712"/>
                  <a:pt x="300994" y="4252714"/>
                </a:cubicBezTo>
                <a:cubicBezTo>
                  <a:pt x="476589" y="4426716"/>
                  <a:pt x="1098368" y="4631762"/>
                  <a:pt x="1591798" y="4632035"/>
                </a:cubicBezTo>
                <a:lnTo>
                  <a:pt x="3380840" y="4353741"/>
                </a:lnTo>
                <a:lnTo>
                  <a:pt x="4653050" y="3598367"/>
                </a:lnTo>
                <a:cubicBezTo>
                  <a:pt x="5598024" y="3505670"/>
                  <a:pt x="6819233" y="3606144"/>
                  <a:pt x="7420668" y="3618653"/>
                </a:cubicBezTo>
              </a:path>
            </a:pathLst>
          </a:custGeom>
          <a:ln w="127000" cmpd="sng"/>
          <a:effectLst>
            <a:glow rad="101600">
              <a:schemeClr val="tx2">
                <a:lumMod val="40000"/>
                <a:lumOff val="60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800">
              <a:ln w="76200">
                <a:solidFill>
                  <a:prstClr val="black"/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36" name="Forme libre 35"/>
          <p:cNvSpPr/>
          <p:nvPr/>
        </p:nvSpPr>
        <p:spPr>
          <a:xfrm flipH="1">
            <a:off x="4537458" y="1815527"/>
            <a:ext cx="1360870" cy="2000686"/>
          </a:xfrm>
          <a:custGeom>
            <a:avLst/>
            <a:gdLst>
              <a:gd name="connsiteX0" fmla="*/ 909603 w 909603"/>
              <a:gd name="connsiteY0" fmla="*/ 0 h 3777521"/>
              <a:gd name="connsiteX1" fmla="*/ 280016 w 909603"/>
              <a:gd name="connsiteY1" fmla="*/ 359764 h 3777521"/>
              <a:gd name="connsiteX2" fmla="*/ 55164 w 909603"/>
              <a:gd name="connsiteY2" fmla="*/ 914400 h 3777521"/>
              <a:gd name="connsiteX3" fmla="*/ 295006 w 909603"/>
              <a:gd name="connsiteY3" fmla="*/ 1633927 h 3777521"/>
              <a:gd name="connsiteX4" fmla="*/ 474888 w 909603"/>
              <a:gd name="connsiteY4" fmla="*/ 2173573 h 3777521"/>
              <a:gd name="connsiteX5" fmla="*/ 309997 w 909603"/>
              <a:gd name="connsiteY5" fmla="*/ 2758190 h 3777521"/>
              <a:gd name="connsiteX6" fmla="*/ 25183 w 909603"/>
              <a:gd name="connsiteY6" fmla="*/ 3117954 h 3777521"/>
              <a:gd name="connsiteX7" fmla="*/ 70154 w 909603"/>
              <a:gd name="connsiteY7" fmla="*/ 3777521 h 3777521"/>
              <a:gd name="connsiteX0" fmla="*/ 931446 w 931446"/>
              <a:gd name="connsiteY0" fmla="*/ 0 h 3777521"/>
              <a:gd name="connsiteX1" fmla="*/ 301859 w 931446"/>
              <a:gd name="connsiteY1" fmla="*/ 359764 h 3777521"/>
              <a:gd name="connsiteX2" fmla="*/ 77007 w 931446"/>
              <a:gd name="connsiteY2" fmla="*/ 914400 h 3777521"/>
              <a:gd name="connsiteX3" fmla="*/ 316849 w 931446"/>
              <a:gd name="connsiteY3" fmla="*/ 1633927 h 3777521"/>
              <a:gd name="connsiteX4" fmla="*/ 496731 w 931446"/>
              <a:gd name="connsiteY4" fmla="*/ 2173573 h 3777521"/>
              <a:gd name="connsiteX5" fmla="*/ 331840 w 931446"/>
              <a:gd name="connsiteY5" fmla="*/ 2758190 h 3777521"/>
              <a:gd name="connsiteX6" fmla="*/ 17046 w 931446"/>
              <a:gd name="connsiteY6" fmla="*/ 3297836 h 3777521"/>
              <a:gd name="connsiteX7" fmla="*/ 91997 w 931446"/>
              <a:gd name="connsiteY7" fmla="*/ 3777521 h 3777521"/>
              <a:gd name="connsiteX0" fmla="*/ 915399 w 915399"/>
              <a:gd name="connsiteY0" fmla="*/ 0 h 4077324"/>
              <a:gd name="connsiteX1" fmla="*/ 285812 w 915399"/>
              <a:gd name="connsiteY1" fmla="*/ 359764 h 4077324"/>
              <a:gd name="connsiteX2" fmla="*/ 60960 w 915399"/>
              <a:gd name="connsiteY2" fmla="*/ 914400 h 4077324"/>
              <a:gd name="connsiteX3" fmla="*/ 300802 w 915399"/>
              <a:gd name="connsiteY3" fmla="*/ 1633927 h 4077324"/>
              <a:gd name="connsiteX4" fmla="*/ 480684 w 915399"/>
              <a:gd name="connsiteY4" fmla="*/ 2173573 h 4077324"/>
              <a:gd name="connsiteX5" fmla="*/ 315793 w 915399"/>
              <a:gd name="connsiteY5" fmla="*/ 2758190 h 4077324"/>
              <a:gd name="connsiteX6" fmla="*/ 999 w 915399"/>
              <a:gd name="connsiteY6" fmla="*/ 3297836 h 4077324"/>
              <a:gd name="connsiteX7" fmla="*/ 225851 w 915399"/>
              <a:gd name="connsiteY7" fmla="*/ 4077324 h 4077324"/>
              <a:gd name="connsiteX0" fmla="*/ 914698 w 914698"/>
              <a:gd name="connsiteY0" fmla="*/ 0 h 4092314"/>
              <a:gd name="connsiteX1" fmla="*/ 285111 w 914698"/>
              <a:gd name="connsiteY1" fmla="*/ 359764 h 4092314"/>
              <a:gd name="connsiteX2" fmla="*/ 60259 w 914698"/>
              <a:gd name="connsiteY2" fmla="*/ 914400 h 4092314"/>
              <a:gd name="connsiteX3" fmla="*/ 300101 w 914698"/>
              <a:gd name="connsiteY3" fmla="*/ 1633927 h 4092314"/>
              <a:gd name="connsiteX4" fmla="*/ 479983 w 914698"/>
              <a:gd name="connsiteY4" fmla="*/ 2173573 h 4092314"/>
              <a:gd name="connsiteX5" fmla="*/ 315092 w 914698"/>
              <a:gd name="connsiteY5" fmla="*/ 2758190 h 4092314"/>
              <a:gd name="connsiteX6" fmla="*/ 298 w 914698"/>
              <a:gd name="connsiteY6" fmla="*/ 3297836 h 4092314"/>
              <a:gd name="connsiteX7" fmla="*/ 375051 w 914698"/>
              <a:gd name="connsiteY7" fmla="*/ 4092314 h 4092314"/>
              <a:gd name="connsiteX0" fmla="*/ 884749 w 884749"/>
              <a:gd name="connsiteY0" fmla="*/ 0 h 4092314"/>
              <a:gd name="connsiteX1" fmla="*/ 255162 w 884749"/>
              <a:gd name="connsiteY1" fmla="*/ 359764 h 4092314"/>
              <a:gd name="connsiteX2" fmla="*/ 30310 w 884749"/>
              <a:gd name="connsiteY2" fmla="*/ 914400 h 4092314"/>
              <a:gd name="connsiteX3" fmla="*/ 270152 w 884749"/>
              <a:gd name="connsiteY3" fmla="*/ 1633927 h 4092314"/>
              <a:gd name="connsiteX4" fmla="*/ 450034 w 884749"/>
              <a:gd name="connsiteY4" fmla="*/ 2173573 h 4092314"/>
              <a:gd name="connsiteX5" fmla="*/ 285143 w 884749"/>
              <a:gd name="connsiteY5" fmla="*/ 2758190 h 4092314"/>
              <a:gd name="connsiteX6" fmla="*/ 330 w 884749"/>
              <a:gd name="connsiteY6" fmla="*/ 3507699 h 4092314"/>
              <a:gd name="connsiteX7" fmla="*/ 345102 w 884749"/>
              <a:gd name="connsiteY7" fmla="*/ 4092314 h 4092314"/>
              <a:gd name="connsiteX0" fmla="*/ 884749 w 884749"/>
              <a:gd name="connsiteY0" fmla="*/ 0 h 4092314"/>
              <a:gd name="connsiteX1" fmla="*/ 255162 w 884749"/>
              <a:gd name="connsiteY1" fmla="*/ 359764 h 4092314"/>
              <a:gd name="connsiteX2" fmla="*/ 30310 w 884749"/>
              <a:gd name="connsiteY2" fmla="*/ 914400 h 4092314"/>
              <a:gd name="connsiteX3" fmla="*/ 270152 w 884749"/>
              <a:gd name="connsiteY3" fmla="*/ 1633927 h 4092314"/>
              <a:gd name="connsiteX4" fmla="*/ 450034 w 884749"/>
              <a:gd name="connsiteY4" fmla="*/ 2173573 h 4092314"/>
              <a:gd name="connsiteX5" fmla="*/ 285143 w 884749"/>
              <a:gd name="connsiteY5" fmla="*/ 2758190 h 4092314"/>
              <a:gd name="connsiteX6" fmla="*/ 330 w 884749"/>
              <a:gd name="connsiteY6" fmla="*/ 3222886 h 4092314"/>
              <a:gd name="connsiteX7" fmla="*/ 345102 w 884749"/>
              <a:gd name="connsiteY7" fmla="*/ 4092314 h 4092314"/>
              <a:gd name="connsiteX0" fmla="*/ 884763 w 884763"/>
              <a:gd name="connsiteY0" fmla="*/ 0 h 4092314"/>
              <a:gd name="connsiteX1" fmla="*/ 255176 w 884763"/>
              <a:gd name="connsiteY1" fmla="*/ 359764 h 4092314"/>
              <a:gd name="connsiteX2" fmla="*/ 30324 w 884763"/>
              <a:gd name="connsiteY2" fmla="*/ 914400 h 4092314"/>
              <a:gd name="connsiteX3" fmla="*/ 270166 w 884763"/>
              <a:gd name="connsiteY3" fmla="*/ 1633927 h 4092314"/>
              <a:gd name="connsiteX4" fmla="*/ 510008 w 884763"/>
              <a:gd name="connsiteY4" fmla="*/ 2233534 h 4092314"/>
              <a:gd name="connsiteX5" fmla="*/ 285157 w 884763"/>
              <a:gd name="connsiteY5" fmla="*/ 2758190 h 4092314"/>
              <a:gd name="connsiteX6" fmla="*/ 344 w 884763"/>
              <a:gd name="connsiteY6" fmla="*/ 3222886 h 4092314"/>
              <a:gd name="connsiteX7" fmla="*/ 345116 w 884763"/>
              <a:gd name="connsiteY7" fmla="*/ 4092314 h 4092314"/>
              <a:gd name="connsiteX0" fmla="*/ 889515 w 889515"/>
              <a:gd name="connsiteY0" fmla="*/ 0 h 4092314"/>
              <a:gd name="connsiteX1" fmla="*/ 259928 w 889515"/>
              <a:gd name="connsiteY1" fmla="*/ 359764 h 4092314"/>
              <a:gd name="connsiteX2" fmla="*/ 35076 w 889515"/>
              <a:gd name="connsiteY2" fmla="*/ 914400 h 4092314"/>
              <a:gd name="connsiteX3" fmla="*/ 274918 w 889515"/>
              <a:gd name="connsiteY3" fmla="*/ 1633927 h 4092314"/>
              <a:gd name="connsiteX4" fmla="*/ 514760 w 889515"/>
              <a:gd name="connsiteY4" fmla="*/ 2233534 h 4092314"/>
              <a:gd name="connsiteX5" fmla="*/ 289909 w 889515"/>
              <a:gd name="connsiteY5" fmla="*/ 2758190 h 4092314"/>
              <a:gd name="connsiteX6" fmla="*/ 5096 w 889515"/>
              <a:gd name="connsiteY6" fmla="*/ 3222886 h 4092314"/>
              <a:gd name="connsiteX7" fmla="*/ 125016 w 889515"/>
              <a:gd name="connsiteY7" fmla="*/ 3614537 h 4092314"/>
              <a:gd name="connsiteX8" fmla="*/ 349868 w 889515"/>
              <a:gd name="connsiteY8" fmla="*/ 4092314 h 4092314"/>
              <a:gd name="connsiteX0" fmla="*/ 903912 w 903912"/>
              <a:gd name="connsiteY0" fmla="*/ 0 h 4092314"/>
              <a:gd name="connsiteX1" fmla="*/ 274325 w 903912"/>
              <a:gd name="connsiteY1" fmla="*/ 359764 h 4092314"/>
              <a:gd name="connsiteX2" fmla="*/ 49473 w 903912"/>
              <a:gd name="connsiteY2" fmla="*/ 914400 h 4092314"/>
              <a:gd name="connsiteX3" fmla="*/ 289315 w 903912"/>
              <a:gd name="connsiteY3" fmla="*/ 1633927 h 4092314"/>
              <a:gd name="connsiteX4" fmla="*/ 529157 w 903912"/>
              <a:gd name="connsiteY4" fmla="*/ 2233534 h 4092314"/>
              <a:gd name="connsiteX5" fmla="*/ 304306 w 903912"/>
              <a:gd name="connsiteY5" fmla="*/ 2758190 h 4092314"/>
              <a:gd name="connsiteX6" fmla="*/ 4503 w 903912"/>
              <a:gd name="connsiteY6" fmla="*/ 3387778 h 4092314"/>
              <a:gd name="connsiteX7" fmla="*/ 139413 w 903912"/>
              <a:gd name="connsiteY7" fmla="*/ 3614537 h 4092314"/>
              <a:gd name="connsiteX8" fmla="*/ 364265 w 903912"/>
              <a:gd name="connsiteY8" fmla="*/ 4092314 h 4092314"/>
              <a:gd name="connsiteX0" fmla="*/ 902970 w 902970"/>
              <a:gd name="connsiteY0" fmla="*/ 0 h 4175449"/>
              <a:gd name="connsiteX1" fmla="*/ 273383 w 902970"/>
              <a:gd name="connsiteY1" fmla="*/ 359764 h 4175449"/>
              <a:gd name="connsiteX2" fmla="*/ 48531 w 902970"/>
              <a:gd name="connsiteY2" fmla="*/ 914400 h 4175449"/>
              <a:gd name="connsiteX3" fmla="*/ 288373 w 902970"/>
              <a:gd name="connsiteY3" fmla="*/ 1633927 h 4175449"/>
              <a:gd name="connsiteX4" fmla="*/ 528215 w 902970"/>
              <a:gd name="connsiteY4" fmla="*/ 2233534 h 4175449"/>
              <a:gd name="connsiteX5" fmla="*/ 303364 w 902970"/>
              <a:gd name="connsiteY5" fmla="*/ 2758190 h 4175449"/>
              <a:gd name="connsiteX6" fmla="*/ 3561 w 902970"/>
              <a:gd name="connsiteY6" fmla="*/ 3387778 h 4175449"/>
              <a:gd name="connsiteX7" fmla="*/ 138471 w 902970"/>
              <a:gd name="connsiteY7" fmla="*/ 3614537 h 4175449"/>
              <a:gd name="connsiteX8" fmla="*/ 138471 w 902970"/>
              <a:gd name="connsiteY8" fmla="*/ 4157403 h 4175449"/>
              <a:gd name="connsiteX9" fmla="*/ 363323 w 902970"/>
              <a:gd name="connsiteY9" fmla="*/ 4092314 h 4175449"/>
              <a:gd name="connsiteX0" fmla="*/ 902970 w 947939"/>
              <a:gd name="connsiteY0" fmla="*/ 0 h 4512038"/>
              <a:gd name="connsiteX1" fmla="*/ 273383 w 947939"/>
              <a:gd name="connsiteY1" fmla="*/ 359764 h 4512038"/>
              <a:gd name="connsiteX2" fmla="*/ 48531 w 947939"/>
              <a:gd name="connsiteY2" fmla="*/ 914400 h 4512038"/>
              <a:gd name="connsiteX3" fmla="*/ 288373 w 947939"/>
              <a:gd name="connsiteY3" fmla="*/ 1633927 h 4512038"/>
              <a:gd name="connsiteX4" fmla="*/ 528215 w 947939"/>
              <a:gd name="connsiteY4" fmla="*/ 2233534 h 4512038"/>
              <a:gd name="connsiteX5" fmla="*/ 303364 w 947939"/>
              <a:gd name="connsiteY5" fmla="*/ 2758190 h 4512038"/>
              <a:gd name="connsiteX6" fmla="*/ 3561 w 947939"/>
              <a:gd name="connsiteY6" fmla="*/ 3387778 h 4512038"/>
              <a:gd name="connsiteX7" fmla="*/ 138471 w 947939"/>
              <a:gd name="connsiteY7" fmla="*/ 3614537 h 4512038"/>
              <a:gd name="connsiteX8" fmla="*/ 138471 w 947939"/>
              <a:gd name="connsiteY8" fmla="*/ 4157403 h 4512038"/>
              <a:gd name="connsiteX9" fmla="*/ 947939 w 947939"/>
              <a:gd name="connsiteY9" fmla="*/ 4512038 h 4512038"/>
              <a:gd name="connsiteX0" fmla="*/ 902970 w 947939"/>
              <a:gd name="connsiteY0" fmla="*/ 0 h 4512038"/>
              <a:gd name="connsiteX1" fmla="*/ 273383 w 947939"/>
              <a:gd name="connsiteY1" fmla="*/ 359764 h 4512038"/>
              <a:gd name="connsiteX2" fmla="*/ 48531 w 947939"/>
              <a:gd name="connsiteY2" fmla="*/ 914400 h 4512038"/>
              <a:gd name="connsiteX3" fmla="*/ 288373 w 947939"/>
              <a:gd name="connsiteY3" fmla="*/ 1633927 h 4512038"/>
              <a:gd name="connsiteX4" fmla="*/ 528215 w 947939"/>
              <a:gd name="connsiteY4" fmla="*/ 2233534 h 4512038"/>
              <a:gd name="connsiteX5" fmla="*/ 303364 w 947939"/>
              <a:gd name="connsiteY5" fmla="*/ 2758190 h 4512038"/>
              <a:gd name="connsiteX6" fmla="*/ 3561 w 947939"/>
              <a:gd name="connsiteY6" fmla="*/ 3387778 h 4512038"/>
              <a:gd name="connsiteX7" fmla="*/ 138471 w 947939"/>
              <a:gd name="connsiteY7" fmla="*/ 3614537 h 4512038"/>
              <a:gd name="connsiteX8" fmla="*/ 273382 w 947939"/>
              <a:gd name="connsiteY8" fmla="*/ 4022491 h 4512038"/>
              <a:gd name="connsiteX9" fmla="*/ 947939 w 947939"/>
              <a:gd name="connsiteY9" fmla="*/ 4512038 h 4512038"/>
              <a:gd name="connsiteX0" fmla="*/ 899563 w 944532"/>
              <a:gd name="connsiteY0" fmla="*/ 0 h 4512038"/>
              <a:gd name="connsiteX1" fmla="*/ 269976 w 944532"/>
              <a:gd name="connsiteY1" fmla="*/ 359764 h 4512038"/>
              <a:gd name="connsiteX2" fmla="*/ 45124 w 944532"/>
              <a:gd name="connsiteY2" fmla="*/ 914400 h 4512038"/>
              <a:gd name="connsiteX3" fmla="*/ 284966 w 944532"/>
              <a:gd name="connsiteY3" fmla="*/ 1633927 h 4512038"/>
              <a:gd name="connsiteX4" fmla="*/ 524808 w 944532"/>
              <a:gd name="connsiteY4" fmla="*/ 2233534 h 4512038"/>
              <a:gd name="connsiteX5" fmla="*/ 299957 w 944532"/>
              <a:gd name="connsiteY5" fmla="*/ 2758190 h 4512038"/>
              <a:gd name="connsiteX6" fmla="*/ 154 w 944532"/>
              <a:gd name="connsiteY6" fmla="*/ 3387778 h 4512038"/>
              <a:gd name="connsiteX7" fmla="*/ 269975 w 944532"/>
              <a:gd name="connsiteY7" fmla="*/ 4022491 h 4512038"/>
              <a:gd name="connsiteX8" fmla="*/ 944532 w 944532"/>
              <a:gd name="connsiteY8" fmla="*/ 4512038 h 4512038"/>
              <a:gd name="connsiteX0" fmla="*/ 935456 w 980425"/>
              <a:gd name="connsiteY0" fmla="*/ 0 h 4512038"/>
              <a:gd name="connsiteX1" fmla="*/ 305869 w 980425"/>
              <a:gd name="connsiteY1" fmla="*/ 359764 h 4512038"/>
              <a:gd name="connsiteX2" fmla="*/ 81017 w 980425"/>
              <a:gd name="connsiteY2" fmla="*/ 914400 h 4512038"/>
              <a:gd name="connsiteX3" fmla="*/ 320859 w 980425"/>
              <a:gd name="connsiteY3" fmla="*/ 1633927 h 4512038"/>
              <a:gd name="connsiteX4" fmla="*/ 560701 w 980425"/>
              <a:gd name="connsiteY4" fmla="*/ 2233534 h 4512038"/>
              <a:gd name="connsiteX5" fmla="*/ 335850 w 980425"/>
              <a:gd name="connsiteY5" fmla="*/ 2758190 h 4512038"/>
              <a:gd name="connsiteX6" fmla="*/ 36047 w 980425"/>
              <a:gd name="connsiteY6" fmla="*/ 3387778 h 4512038"/>
              <a:gd name="connsiteX7" fmla="*/ 110996 w 980425"/>
              <a:gd name="connsiteY7" fmla="*/ 4127422 h 4512038"/>
              <a:gd name="connsiteX8" fmla="*/ 980425 w 980425"/>
              <a:gd name="connsiteY8" fmla="*/ 4512038 h 4512038"/>
              <a:gd name="connsiteX0" fmla="*/ 877436 w 922405"/>
              <a:gd name="connsiteY0" fmla="*/ 0 h 4512038"/>
              <a:gd name="connsiteX1" fmla="*/ 247849 w 922405"/>
              <a:gd name="connsiteY1" fmla="*/ 359764 h 4512038"/>
              <a:gd name="connsiteX2" fmla="*/ 22997 w 922405"/>
              <a:gd name="connsiteY2" fmla="*/ 914400 h 4512038"/>
              <a:gd name="connsiteX3" fmla="*/ 262839 w 922405"/>
              <a:gd name="connsiteY3" fmla="*/ 1633927 h 4512038"/>
              <a:gd name="connsiteX4" fmla="*/ 502681 w 922405"/>
              <a:gd name="connsiteY4" fmla="*/ 2233534 h 4512038"/>
              <a:gd name="connsiteX5" fmla="*/ 277830 w 922405"/>
              <a:gd name="connsiteY5" fmla="*/ 2758190 h 4512038"/>
              <a:gd name="connsiteX6" fmla="*/ 172899 w 922405"/>
              <a:gd name="connsiteY6" fmla="*/ 3417758 h 4512038"/>
              <a:gd name="connsiteX7" fmla="*/ 52976 w 922405"/>
              <a:gd name="connsiteY7" fmla="*/ 4127422 h 4512038"/>
              <a:gd name="connsiteX8" fmla="*/ 922405 w 922405"/>
              <a:gd name="connsiteY8" fmla="*/ 4512038 h 4512038"/>
              <a:gd name="connsiteX0" fmla="*/ 854493 w 899462"/>
              <a:gd name="connsiteY0" fmla="*/ 0 h 4512038"/>
              <a:gd name="connsiteX1" fmla="*/ 224906 w 899462"/>
              <a:gd name="connsiteY1" fmla="*/ 359764 h 4512038"/>
              <a:gd name="connsiteX2" fmla="*/ 54 w 899462"/>
              <a:gd name="connsiteY2" fmla="*/ 914400 h 4512038"/>
              <a:gd name="connsiteX3" fmla="*/ 239896 w 899462"/>
              <a:gd name="connsiteY3" fmla="*/ 1633927 h 4512038"/>
              <a:gd name="connsiteX4" fmla="*/ 479738 w 899462"/>
              <a:gd name="connsiteY4" fmla="*/ 2233534 h 4512038"/>
              <a:gd name="connsiteX5" fmla="*/ 254887 w 899462"/>
              <a:gd name="connsiteY5" fmla="*/ 2758190 h 4512038"/>
              <a:gd name="connsiteX6" fmla="*/ 149956 w 899462"/>
              <a:gd name="connsiteY6" fmla="*/ 3417758 h 4512038"/>
              <a:gd name="connsiteX7" fmla="*/ 299856 w 899462"/>
              <a:gd name="connsiteY7" fmla="*/ 4112431 h 4512038"/>
              <a:gd name="connsiteX8" fmla="*/ 899462 w 899462"/>
              <a:gd name="connsiteY8" fmla="*/ 4512038 h 4512038"/>
              <a:gd name="connsiteX0" fmla="*/ 854493 w 899462"/>
              <a:gd name="connsiteY0" fmla="*/ 0 h 4512038"/>
              <a:gd name="connsiteX1" fmla="*/ 224906 w 899462"/>
              <a:gd name="connsiteY1" fmla="*/ 359764 h 4512038"/>
              <a:gd name="connsiteX2" fmla="*/ 54 w 899462"/>
              <a:gd name="connsiteY2" fmla="*/ 914400 h 4512038"/>
              <a:gd name="connsiteX3" fmla="*/ 239896 w 899462"/>
              <a:gd name="connsiteY3" fmla="*/ 1633927 h 4512038"/>
              <a:gd name="connsiteX4" fmla="*/ 479738 w 899462"/>
              <a:gd name="connsiteY4" fmla="*/ 2233534 h 4512038"/>
              <a:gd name="connsiteX5" fmla="*/ 254887 w 899462"/>
              <a:gd name="connsiteY5" fmla="*/ 2758190 h 4512038"/>
              <a:gd name="connsiteX6" fmla="*/ 60015 w 899462"/>
              <a:gd name="connsiteY6" fmla="*/ 3447738 h 4512038"/>
              <a:gd name="connsiteX7" fmla="*/ 299856 w 899462"/>
              <a:gd name="connsiteY7" fmla="*/ 4112431 h 4512038"/>
              <a:gd name="connsiteX8" fmla="*/ 899462 w 899462"/>
              <a:gd name="connsiteY8" fmla="*/ 4512038 h 4512038"/>
              <a:gd name="connsiteX0" fmla="*/ 854493 w 899462"/>
              <a:gd name="connsiteY0" fmla="*/ 0 h 4512038"/>
              <a:gd name="connsiteX1" fmla="*/ 224906 w 899462"/>
              <a:gd name="connsiteY1" fmla="*/ 359764 h 4512038"/>
              <a:gd name="connsiteX2" fmla="*/ 54 w 899462"/>
              <a:gd name="connsiteY2" fmla="*/ 914400 h 4512038"/>
              <a:gd name="connsiteX3" fmla="*/ 239896 w 899462"/>
              <a:gd name="connsiteY3" fmla="*/ 1633927 h 4512038"/>
              <a:gd name="connsiteX4" fmla="*/ 479738 w 899462"/>
              <a:gd name="connsiteY4" fmla="*/ 2233534 h 4512038"/>
              <a:gd name="connsiteX5" fmla="*/ 344828 w 899462"/>
              <a:gd name="connsiteY5" fmla="*/ 2803161 h 4512038"/>
              <a:gd name="connsiteX6" fmla="*/ 60015 w 899462"/>
              <a:gd name="connsiteY6" fmla="*/ 3447738 h 4512038"/>
              <a:gd name="connsiteX7" fmla="*/ 299856 w 899462"/>
              <a:gd name="connsiteY7" fmla="*/ 4112431 h 4512038"/>
              <a:gd name="connsiteX8" fmla="*/ 899462 w 899462"/>
              <a:gd name="connsiteY8" fmla="*/ 4512038 h 4512038"/>
              <a:gd name="connsiteX0" fmla="*/ 854471 w 899440"/>
              <a:gd name="connsiteY0" fmla="*/ 0 h 4512038"/>
              <a:gd name="connsiteX1" fmla="*/ 517220 w 899440"/>
              <a:gd name="connsiteY1" fmla="*/ 198049 h 4512038"/>
              <a:gd name="connsiteX2" fmla="*/ 224884 w 899440"/>
              <a:gd name="connsiteY2" fmla="*/ 359764 h 4512038"/>
              <a:gd name="connsiteX3" fmla="*/ 32 w 899440"/>
              <a:gd name="connsiteY3" fmla="*/ 914400 h 4512038"/>
              <a:gd name="connsiteX4" fmla="*/ 239874 w 899440"/>
              <a:gd name="connsiteY4" fmla="*/ 1633927 h 4512038"/>
              <a:gd name="connsiteX5" fmla="*/ 479716 w 899440"/>
              <a:gd name="connsiteY5" fmla="*/ 2233534 h 4512038"/>
              <a:gd name="connsiteX6" fmla="*/ 344806 w 899440"/>
              <a:gd name="connsiteY6" fmla="*/ 2803161 h 4512038"/>
              <a:gd name="connsiteX7" fmla="*/ 59993 w 899440"/>
              <a:gd name="connsiteY7" fmla="*/ 3447738 h 4512038"/>
              <a:gd name="connsiteX8" fmla="*/ 299834 w 899440"/>
              <a:gd name="connsiteY8" fmla="*/ 4112431 h 4512038"/>
              <a:gd name="connsiteX9" fmla="*/ 899440 w 899440"/>
              <a:gd name="connsiteY9" fmla="*/ 4512038 h 4512038"/>
              <a:gd name="connsiteX0" fmla="*/ 1927900 w 1927900"/>
              <a:gd name="connsiteY0" fmla="*/ 0 h 4929481"/>
              <a:gd name="connsiteX1" fmla="*/ 517220 w 1927900"/>
              <a:gd name="connsiteY1" fmla="*/ 615492 h 4929481"/>
              <a:gd name="connsiteX2" fmla="*/ 224884 w 1927900"/>
              <a:gd name="connsiteY2" fmla="*/ 777207 h 4929481"/>
              <a:gd name="connsiteX3" fmla="*/ 32 w 1927900"/>
              <a:gd name="connsiteY3" fmla="*/ 1331843 h 4929481"/>
              <a:gd name="connsiteX4" fmla="*/ 239874 w 1927900"/>
              <a:gd name="connsiteY4" fmla="*/ 2051370 h 4929481"/>
              <a:gd name="connsiteX5" fmla="*/ 479716 w 1927900"/>
              <a:gd name="connsiteY5" fmla="*/ 2650977 h 4929481"/>
              <a:gd name="connsiteX6" fmla="*/ 344806 w 1927900"/>
              <a:gd name="connsiteY6" fmla="*/ 3220604 h 4929481"/>
              <a:gd name="connsiteX7" fmla="*/ 59993 w 1927900"/>
              <a:gd name="connsiteY7" fmla="*/ 3865181 h 4929481"/>
              <a:gd name="connsiteX8" fmla="*/ 299834 w 1927900"/>
              <a:gd name="connsiteY8" fmla="*/ 4529874 h 4929481"/>
              <a:gd name="connsiteX9" fmla="*/ 899440 w 1927900"/>
              <a:gd name="connsiteY9" fmla="*/ 4929481 h 4929481"/>
              <a:gd name="connsiteX0" fmla="*/ 1927900 w 1927900"/>
              <a:gd name="connsiteY0" fmla="*/ 0 h 4929481"/>
              <a:gd name="connsiteX1" fmla="*/ 755756 w 1927900"/>
              <a:gd name="connsiteY1" fmla="*/ 456467 h 4929481"/>
              <a:gd name="connsiteX2" fmla="*/ 517220 w 1927900"/>
              <a:gd name="connsiteY2" fmla="*/ 615492 h 4929481"/>
              <a:gd name="connsiteX3" fmla="*/ 224884 w 1927900"/>
              <a:gd name="connsiteY3" fmla="*/ 777207 h 4929481"/>
              <a:gd name="connsiteX4" fmla="*/ 32 w 1927900"/>
              <a:gd name="connsiteY4" fmla="*/ 1331843 h 4929481"/>
              <a:gd name="connsiteX5" fmla="*/ 239874 w 1927900"/>
              <a:gd name="connsiteY5" fmla="*/ 2051370 h 4929481"/>
              <a:gd name="connsiteX6" fmla="*/ 479716 w 1927900"/>
              <a:gd name="connsiteY6" fmla="*/ 2650977 h 4929481"/>
              <a:gd name="connsiteX7" fmla="*/ 344806 w 1927900"/>
              <a:gd name="connsiteY7" fmla="*/ 3220604 h 4929481"/>
              <a:gd name="connsiteX8" fmla="*/ 59993 w 1927900"/>
              <a:gd name="connsiteY8" fmla="*/ 3865181 h 4929481"/>
              <a:gd name="connsiteX9" fmla="*/ 299834 w 1927900"/>
              <a:gd name="connsiteY9" fmla="*/ 4529874 h 4929481"/>
              <a:gd name="connsiteX10" fmla="*/ 899440 w 1927900"/>
              <a:gd name="connsiteY10" fmla="*/ 4929481 h 4929481"/>
              <a:gd name="connsiteX0" fmla="*/ 1927900 w 2416066"/>
              <a:gd name="connsiteY0" fmla="*/ 0 h 4929481"/>
              <a:gd name="connsiteX1" fmla="*/ 755756 w 2416066"/>
              <a:gd name="connsiteY1" fmla="*/ 456467 h 4929481"/>
              <a:gd name="connsiteX2" fmla="*/ 517220 w 2416066"/>
              <a:gd name="connsiteY2" fmla="*/ 615492 h 4929481"/>
              <a:gd name="connsiteX3" fmla="*/ 224884 w 2416066"/>
              <a:gd name="connsiteY3" fmla="*/ 777207 h 4929481"/>
              <a:gd name="connsiteX4" fmla="*/ 32 w 2416066"/>
              <a:gd name="connsiteY4" fmla="*/ 1331843 h 4929481"/>
              <a:gd name="connsiteX5" fmla="*/ 239874 w 2416066"/>
              <a:gd name="connsiteY5" fmla="*/ 2051370 h 4929481"/>
              <a:gd name="connsiteX6" fmla="*/ 479716 w 2416066"/>
              <a:gd name="connsiteY6" fmla="*/ 2650977 h 4929481"/>
              <a:gd name="connsiteX7" fmla="*/ 344806 w 2416066"/>
              <a:gd name="connsiteY7" fmla="*/ 3220604 h 4929481"/>
              <a:gd name="connsiteX8" fmla="*/ 59993 w 2416066"/>
              <a:gd name="connsiteY8" fmla="*/ 3865181 h 4929481"/>
              <a:gd name="connsiteX9" fmla="*/ 299834 w 2416066"/>
              <a:gd name="connsiteY9" fmla="*/ 4529874 h 4929481"/>
              <a:gd name="connsiteX10" fmla="*/ 899440 w 2416066"/>
              <a:gd name="connsiteY10" fmla="*/ 4929481 h 4929481"/>
              <a:gd name="connsiteX0" fmla="*/ 5148178 w 5148178"/>
              <a:gd name="connsiteY0" fmla="*/ 0 h 4810212"/>
              <a:gd name="connsiteX1" fmla="*/ 755756 w 5148178"/>
              <a:gd name="connsiteY1" fmla="*/ 337198 h 4810212"/>
              <a:gd name="connsiteX2" fmla="*/ 517220 w 5148178"/>
              <a:gd name="connsiteY2" fmla="*/ 496223 h 4810212"/>
              <a:gd name="connsiteX3" fmla="*/ 224884 w 5148178"/>
              <a:gd name="connsiteY3" fmla="*/ 657938 h 4810212"/>
              <a:gd name="connsiteX4" fmla="*/ 32 w 5148178"/>
              <a:gd name="connsiteY4" fmla="*/ 1212574 h 4810212"/>
              <a:gd name="connsiteX5" fmla="*/ 239874 w 5148178"/>
              <a:gd name="connsiteY5" fmla="*/ 1932101 h 4810212"/>
              <a:gd name="connsiteX6" fmla="*/ 479716 w 5148178"/>
              <a:gd name="connsiteY6" fmla="*/ 2531708 h 4810212"/>
              <a:gd name="connsiteX7" fmla="*/ 344806 w 5148178"/>
              <a:gd name="connsiteY7" fmla="*/ 3101335 h 4810212"/>
              <a:gd name="connsiteX8" fmla="*/ 59993 w 5148178"/>
              <a:gd name="connsiteY8" fmla="*/ 3745912 h 4810212"/>
              <a:gd name="connsiteX9" fmla="*/ 299834 w 5148178"/>
              <a:gd name="connsiteY9" fmla="*/ 4410605 h 4810212"/>
              <a:gd name="connsiteX10" fmla="*/ 899440 w 5148178"/>
              <a:gd name="connsiteY10" fmla="*/ 4810212 h 4810212"/>
              <a:gd name="connsiteX0" fmla="*/ 5267448 w 5267448"/>
              <a:gd name="connsiteY0" fmla="*/ 0 h 4591551"/>
              <a:gd name="connsiteX1" fmla="*/ 755756 w 5267448"/>
              <a:gd name="connsiteY1" fmla="*/ 118537 h 4591551"/>
              <a:gd name="connsiteX2" fmla="*/ 517220 w 5267448"/>
              <a:gd name="connsiteY2" fmla="*/ 277562 h 4591551"/>
              <a:gd name="connsiteX3" fmla="*/ 224884 w 5267448"/>
              <a:gd name="connsiteY3" fmla="*/ 439277 h 4591551"/>
              <a:gd name="connsiteX4" fmla="*/ 32 w 5267448"/>
              <a:gd name="connsiteY4" fmla="*/ 993913 h 4591551"/>
              <a:gd name="connsiteX5" fmla="*/ 239874 w 5267448"/>
              <a:gd name="connsiteY5" fmla="*/ 1713440 h 4591551"/>
              <a:gd name="connsiteX6" fmla="*/ 479716 w 5267448"/>
              <a:gd name="connsiteY6" fmla="*/ 2313047 h 4591551"/>
              <a:gd name="connsiteX7" fmla="*/ 344806 w 5267448"/>
              <a:gd name="connsiteY7" fmla="*/ 2882674 h 4591551"/>
              <a:gd name="connsiteX8" fmla="*/ 59993 w 5267448"/>
              <a:gd name="connsiteY8" fmla="*/ 3527251 h 4591551"/>
              <a:gd name="connsiteX9" fmla="*/ 299834 w 5267448"/>
              <a:gd name="connsiteY9" fmla="*/ 4191944 h 4591551"/>
              <a:gd name="connsiteX10" fmla="*/ 899440 w 5267448"/>
              <a:gd name="connsiteY10" fmla="*/ 4591551 h 4591551"/>
              <a:gd name="connsiteX0" fmla="*/ 5267448 w 5267448"/>
              <a:gd name="connsiteY0" fmla="*/ 62619 h 4654170"/>
              <a:gd name="connsiteX1" fmla="*/ 755756 w 5267448"/>
              <a:gd name="connsiteY1" fmla="*/ 181156 h 4654170"/>
              <a:gd name="connsiteX2" fmla="*/ 517220 w 5267448"/>
              <a:gd name="connsiteY2" fmla="*/ 340181 h 4654170"/>
              <a:gd name="connsiteX3" fmla="*/ 224884 w 5267448"/>
              <a:gd name="connsiteY3" fmla="*/ 501896 h 4654170"/>
              <a:gd name="connsiteX4" fmla="*/ 32 w 5267448"/>
              <a:gd name="connsiteY4" fmla="*/ 1056532 h 4654170"/>
              <a:gd name="connsiteX5" fmla="*/ 239874 w 5267448"/>
              <a:gd name="connsiteY5" fmla="*/ 1776059 h 4654170"/>
              <a:gd name="connsiteX6" fmla="*/ 479716 w 5267448"/>
              <a:gd name="connsiteY6" fmla="*/ 2375666 h 4654170"/>
              <a:gd name="connsiteX7" fmla="*/ 344806 w 5267448"/>
              <a:gd name="connsiteY7" fmla="*/ 2945293 h 4654170"/>
              <a:gd name="connsiteX8" fmla="*/ 59993 w 5267448"/>
              <a:gd name="connsiteY8" fmla="*/ 3589870 h 4654170"/>
              <a:gd name="connsiteX9" fmla="*/ 299834 w 5267448"/>
              <a:gd name="connsiteY9" fmla="*/ 4254563 h 4654170"/>
              <a:gd name="connsiteX10" fmla="*/ 899440 w 5267448"/>
              <a:gd name="connsiteY10" fmla="*/ 4654170 h 4654170"/>
              <a:gd name="connsiteX0" fmla="*/ 5267448 w 5267448"/>
              <a:gd name="connsiteY0" fmla="*/ 176765 h 4768316"/>
              <a:gd name="connsiteX1" fmla="*/ 1550886 w 5267448"/>
              <a:gd name="connsiteY1" fmla="*/ 17006 h 4768316"/>
              <a:gd name="connsiteX2" fmla="*/ 517220 w 5267448"/>
              <a:gd name="connsiteY2" fmla="*/ 454327 h 4768316"/>
              <a:gd name="connsiteX3" fmla="*/ 224884 w 5267448"/>
              <a:gd name="connsiteY3" fmla="*/ 616042 h 4768316"/>
              <a:gd name="connsiteX4" fmla="*/ 32 w 5267448"/>
              <a:gd name="connsiteY4" fmla="*/ 1170678 h 4768316"/>
              <a:gd name="connsiteX5" fmla="*/ 239874 w 5267448"/>
              <a:gd name="connsiteY5" fmla="*/ 1890205 h 4768316"/>
              <a:gd name="connsiteX6" fmla="*/ 479716 w 5267448"/>
              <a:gd name="connsiteY6" fmla="*/ 2489812 h 4768316"/>
              <a:gd name="connsiteX7" fmla="*/ 344806 w 5267448"/>
              <a:gd name="connsiteY7" fmla="*/ 3059439 h 4768316"/>
              <a:gd name="connsiteX8" fmla="*/ 59993 w 5267448"/>
              <a:gd name="connsiteY8" fmla="*/ 3704016 h 4768316"/>
              <a:gd name="connsiteX9" fmla="*/ 299834 w 5267448"/>
              <a:gd name="connsiteY9" fmla="*/ 4368709 h 4768316"/>
              <a:gd name="connsiteX10" fmla="*/ 899440 w 5267448"/>
              <a:gd name="connsiteY10" fmla="*/ 4768316 h 4768316"/>
              <a:gd name="connsiteX0" fmla="*/ 5267448 w 5267448"/>
              <a:gd name="connsiteY0" fmla="*/ 176765 h 4768316"/>
              <a:gd name="connsiteX1" fmla="*/ 1550886 w 5267448"/>
              <a:gd name="connsiteY1" fmla="*/ 17006 h 4768316"/>
              <a:gd name="connsiteX2" fmla="*/ 224884 w 5267448"/>
              <a:gd name="connsiteY2" fmla="*/ 616042 h 4768316"/>
              <a:gd name="connsiteX3" fmla="*/ 32 w 5267448"/>
              <a:gd name="connsiteY3" fmla="*/ 1170678 h 4768316"/>
              <a:gd name="connsiteX4" fmla="*/ 239874 w 5267448"/>
              <a:gd name="connsiteY4" fmla="*/ 1890205 h 4768316"/>
              <a:gd name="connsiteX5" fmla="*/ 479716 w 5267448"/>
              <a:gd name="connsiteY5" fmla="*/ 2489812 h 4768316"/>
              <a:gd name="connsiteX6" fmla="*/ 344806 w 5267448"/>
              <a:gd name="connsiteY6" fmla="*/ 3059439 h 4768316"/>
              <a:gd name="connsiteX7" fmla="*/ 59993 w 5267448"/>
              <a:gd name="connsiteY7" fmla="*/ 3704016 h 4768316"/>
              <a:gd name="connsiteX8" fmla="*/ 299834 w 5267448"/>
              <a:gd name="connsiteY8" fmla="*/ 4368709 h 4768316"/>
              <a:gd name="connsiteX9" fmla="*/ 899440 w 5267448"/>
              <a:gd name="connsiteY9" fmla="*/ 4768316 h 4768316"/>
              <a:gd name="connsiteX0" fmla="*/ 5268608 w 5268608"/>
              <a:gd name="connsiteY0" fmla="*/ 176765 h 4768316"/>
              <a:gd name="connsiteX1" fmla="*/ 1552046 w 5268608"/>
              <a:gd name="connsiteY1" fmla="*/ 17006 h 4768316"/>
              <a:gd name="connsiteX2" fmla="*/ 345314 w 5268608"/>
              <a:gd name="connsiteY2" fmla="*/ 457016 h 4768316"/>
              <a:gd name="connsiteX3" fmla="*/ 1192 w 5268608"/>
              <a:gd name="connsiteY3" fmla="*/ 1170678 h 4768316"/>
              <a:gd name="connsiteX4" fmla="*/ 241034 w 5268608"/>
              <a:gd name="connsiteY4" fmla="*/ 1890205 h 4768316"/>
              <a:gd name="connsiteX5" fmla="*/ 480876 w 5268608"/>
              <a:gd name="connsiteY5" fmla="*/ 2489812 h 4768316"/>
              <a:gd name="connsiteX6" fmla="*/ 345966 w 5268608"/>
              <a:gd name="connsiteY6" fmla="*/ 3059439 h 4768316"/>
              <a:gd name="connsiteX7" fmla="*/ 61153 w 5268608"/>
              <a:gd name="connsiteY7" fmla="*/ 3704016 h 4768316"/>
              <a:gd name="connsiteX8" fmla="*/ 300994 w 5268608"/>
              <a:gd name="connsiteY8" fmla="*/ 4368709 h 4768316"/>
              <a:gd name="connsiteX9" fmla="*/ 900600 w 5268608"/>
              <a:gd name="connsiteY9" fmla="*/ 4768316 h 4768316"/>
              <a:gd name="connsiteX0" fmla="*/ 5228852 w 5228852"/>
              <a:gd name="connsiteY0" fmla="*/ 229304 h 4761220"/>
              <a:gd name="connsiteX1" fmla="*/ 1552046 w 5228852"/>
              <a:gd name="connsiteY1" fmla="*/ 9910 h 4761220"/>
              <a:gd name="connsiteX2" fmla="*/ 345314 w 5228852"/>
              <a:gd name="connsiteY2" fmla="*/ 449920 h 4761220"/>
              <a:gd name="connsiteX3" fmla="*/ 1192 w 5228852"/>
              <a:gd name="connsiteY3" fmla="*/ 1163582 h 4761220"/>
              <a:gd name="connsiteX4" fmla="*/ 241034 w 5228852"/>
              <a:gd name="connsiteY4" fmla="*/ 1883109 h 4761220"/>
              <a:gd name="connsiteX5" fmla="*/ 480876 w 5228852"/>
              <a:gd name="connsiteY5" fmla="*/ 2482716 h 4761220"/>
              <a:gd name="connsiteX6" fmla="*/ 345966 w 5228852"/>
              <a:gd name="connsiteY6" fmla="*/ 3052343 h 4761220"/>
              <a:gd name="connsiteX7" fmla="*/ 61153 w 5228852"/>
              <a:gd name="connsiteY7" fmla="*/ 3696920 h 4761220"/>
              <a:gd name="connsiteX8" fmla="*/ 300994 w 5228852"/>
              <a:gd name="connsiteY8" fmla="*/ 4361613 h 4761220"/>
              <a:gd name="connsiteX9" fmla="*/ 900600 w 5228852"/>
              <a:gd name="connsiteY9" fmla="*/ 4761220 h 4761220"/>
              <a:gd name="connsiteX0" fmla="*/ 5228852 w 5228852"/>
              <a:gd name="connsiteY0" fmla="*/ 229304 h 4761220"/>
              <a:gd name="connsiteX1" fmla="*/ 1552046 w 5228852"/>
              <a:gd name="connsiteY1" fmla="*/ 9910 h 4761220"/>
              <a:gd name="connsiteX2" fmla="*/ 3380846 w 5228852"/>
              <a:gd name="connsiteY2" fmla="*/ 69544 h 4761220"/>
              <a:gd name="connsiteX3" fmla="*/ 345314 w 5228852"/>
              <a:gd name="connsiteY3" fmla="*/ 449920 h 4761220"/>
              <a:gd name="connsiteX4" fmla="*/ 1192 w 5228852"/>
              <a:gd name="connsiteY4" fmla="*/ 1163582 h 4761220"/>
              <a:gd name="connsiteX5" fmla="*/ 241034 w 5228852"/>
              <a:gd name="connsiteY5" fmla="*/ 1883109 h 4761220"/>
              <a:gd name="connsiteX6" fmla="*/ 480876 w 5228852"/>
              <a:gd name="connsiteY6" fmla="*/ 2482716 h 4761220"/>
              <a:gd name="connsiteX7" fmla="*/ 345966 w 5228852"/>
              <a:gd name="connsiteY7" fmla="*/ 3052343 h 4761220"/>
              <a:gd name="connsiteX8" fmla="*/ 61153 w 5228852"/>
              <a:gd name="connsiteY8" fmla="*/ 3696920 h 4761220"/>
              <a:gd name="connsiteX9" fmla="*/ 300994 w 5228852"/>
              <a:gd name="connsiteY9" fmla="*/ 4361613 h 4761220"/>
              <a:gd name="connsiteX10" fmla="*/ 900600 w 5228852"/>
              <a:gd name="connsiteY10" fmla="*/ 4761220 h 4761220"/>
              <a:gd name="connsiteX0" fmla="*/ 5253942 w 5253942"/>
              <a:gd name="connsiteY0" fmla="*/ 229304 h 4761220"/>
              <a:gd name="connsiteX1" fmla="*/ 1577136 w 5253942"/>
              <a:gd name="connsiteY1" fmla="*/ 9910 h 4761220"/>
              <a:gd name="connsiteX2" fmla="*/ 3246910 w 5253942"/>
              <a:gd name="connsiteY2" fmla="*/ 725526 h 4761220"/>
              <a:gd name="connsiteX3" fmla="*/ 370404 w 5253942"/>
              <a:gd name="connsiteY3" fmla="*/ 449920 h 4761220"/>
              <a:gd name="connsiteX4" fmla="*/ 26282 w 5253942"/>
              <a:gd name="connsiteY4" fmla="*/ 1163582 h 4761220"/>
              <a:gd name="connsiteX5" fmla="*/ 266124 w 5253942"/>
              <a:gd name="connsiteY5" fmla="*/ 1883109 h 4761220"/>
              <a:gd name="connsiteX6" fmla="*/ 505966 w 5253942"/>
              <a:gd name="connsiteY6" fmla="*/ 2482716 h 4761220"/>
              <a:gd name="connsiteX7" fmla="*/ 371056 w 5253942"/>
              <a:gd name="connsiteY7" fmla="*/ 3052343 h 4761220"/>
              <a:gd name="connsiteX8" fmla="*/ 86243 w 5253942"/>
              <a:gd name="connsiteY8" fmla="*/ 3696920 h 4761220"/>
              <a:gd name="connsiteX9" fmla="*/ 326084 w 5253942"/>
              <a:gd name="connsiteY9" fmla="*/ 4361613 h 4761220"/>
              <a:gd name="connsiteX10" fmla="*/ 925690 w 5253942"/>
              <a:gd name="connsiteY10" fmla="*/ 4761220 h 4761220"/>
              <a:gd name="connsiteX0" fmla="*/ 5253942 w 5438202"/>
              <a:gd name="connsiteY0" fmla="*/ 46163 h 4578079"/>
              <a:gd name="connsiteX1" fmla="*/ 4161310 w 5438202"/>
              <a:gd name="connsiteY1" fmla="*/ 303847 h 4578079"/>
              <a:gd name="connsiteX2" fmla="*/ 3246910 w 5438202"/>
              <a:gd name="connsiteY2" fmla="*/ 542385 h 4578079"/>
              <a:gd name="connsiteX3" fmla="*/ 370404 w 5438202"/>
              <a:gd name="connsiteY3" fmla="*/ 266779 h 4578079"/>
              <a:gd name="connsiteX4" fmla="*/ 26282 w 5438202"/>
              <a:gd name="connsiteY4" fmla="*/ 980441 h 4578079"/>
              <a:gd name="connsiteX5" fmla="*/ 266124 w 5438202"/>
              <a:gd name="connsiteY5" fmla="*/ 1699968 h 4578079"/>
              <a:gd name="connsiteX6" fmla="*/ 505966 w 5438202"/>
              <a:gd name="connsiteY6" fmla="*/ 2299575 h 4578079"/>
              <a:gd name="connsiteX7" fmla="*/ 371056 w 5438202"/>
              <a:gd name="connsiteY7" fmla="*/ 2869202 h 4578079"/>
              <a:gd name="connsiteX8" fmla="*/ 86243 w 5438202"/>
              <a:gd name="connsiteY8" fmla="*/ 3513779 h 4578079"/>
              <a:gd name="connsiteX9" fmla="*/ 326084 w 5438202"/>
              <a:gd name="connsiteY9" fmla="*/ 4178472 h 4578079"/>
              <a:gd name="connsiteX10" fmla="*/ 925690 w 5438202"/>
              <a:gd name="connsiteY10" fmla="*/ 4578079 h 4578079"/>
              <a:gd name="connsiteX0" fmla="*/ 5228852 w 5413112"/>
              <a:gd name="connsiteY0" fmla="*/ 120405 h 4652321"/>
              <a:gd name="connsiteX1" fmla="*/ 4136220 w 5413112"/>
              <a:gd name="connsiteY1" fmla="*/ 378089 h 4652321"/>
              <a:gd name="connsiteX2" fmla="*/ 2068880 w 5413112"/>
              <a:gd name="connsiteY2" fmla="*/ 20279 h 4652321"/>
              <a:gd name="connsiteX3" fmla="*/ 345314 w 5413112"/>
              <a:gd name="connsiteY3" fmla="*/ 341021 h 4652321"/>
              <a:gd name="connsiteX4" fmla="*/ 1192 w 5413112"/>
              <a:gd name="connsiteY4" fmla="*/ 1054683 h 4652321"/>
              <a:gd name="connsiteX5" fmla="*/ 241034 w 5413112"/>
              <a:gd name="connsiteY5" fmla="*/ 1774210 h 4652321"/>
              <a:gd name="connsiteX6" fmla="*/ 480876 w 5413112"/>
              <a:gd name="connsiteY6" fmla="*/ 2373817 h 4652321"/>
              <a:gd name="connsiteX7" fmla="*/ 345966 w 5413112"/>
              <a:gd name="connsiteY7" fmla="*/ 2943444 h 4652321"/>
              <a:gd name="connsiteX8" fmla="*/ 61153 w 5413112"/>
              <a:gd name="connsiteY8" fmla="*/ 3588021 h 4652321"/>
              <a:gd name="connsiteX9" fmla="*/ 300994 w 5413112"/>
              <a:gd name="connsiteY9" fmla="*/ 4252714 h 4652321"/>
              <a:gd name="connsiteX10" fmla="*/ 900600 w 5413112"/>
              <a:gd name="connsiteY10" fmla="*/ 4652321 h 4652321"/>
              <a:gd name="connsiteX0" fmla="*/ 5984226 w 5984226"/>
              <a:gd name="connsiteY0" fmla="*/ 537848 h 4652321"/>
              <a:gd name="connsiteX1" fmla="*/ 4136220 w 5984226"/>
              <a:gd name="connsiteY1" fmla="*/ 378089 h 4652321"/>
              <a:gd name="connsiteX2" fmla="*/ 2068880 w 5984226"/>
              <a:gd name="connsiteY2" fmla="*/ 20279 h 4652321"/>
              <a:gd name="connsiteX3" fmla="*/ 345314 w 5984226"/>
              <a:gd name="connsiteY3" fmla="*/ 341021 h 4652321"/>
              <a:gd name="connsiteX4" fmla="*/ 1192 w 5984226"/>
              <a:gd name="connsiteY4" fmla="*/ 1054683 h 4652321"/>
              <a:gd name="connsiteX5" fmla="*/ 241034 w 5984226"/>
              <a:gd name="connsiteY5" fmla="*/ 1774210 h 4652321"/>
              <a:gd name="connsiteX6" fmla="*/ 480876 w 5984226"/>
              <a:gd name="connsiteY6" fmla="*/ 2373817 h 4652321"/>
              <a:gd name="connsiteX7" fmla="*/ 345966 w 5984226"/>
              <a:gd name="connsiteY7" fmla="*/ 2943444 h 4652321"/>
              <a:gd name="connsiteX8" fmla="*/ 61153 w 5984226"/>
              <a:gd name="connsiteY8" fmla="*/ 3588021 h 4652321"/>
              <a:gd name="connsiteX9" fmla="*/ 300994 w 5984226"/>
              <a:gd name="connsiteY9" fmla="*/ 4252714 h 4652321"/>
              <a:gd name="connsiteX10" fmla="*/ 900600 w 5984226"/>
              <a:gd name="connsiteY10" fmla="*/ 4652321 h 4652321"/>
              <a:gd name="connsiteX0" fmla="*/ 6461304 w 6461304"/>
              <a:gd name="connsiteY0" fmla="*/ 259552 h 4652321"/>
              <a:gd name="connsiteX1" fmla="*/ 4136220 w 6461304"/>
              <a:gd name="connsiteY1" fmla="*/ 378089 h 4652321"/>
              <a:gd name="connsiteX2" fmla="*/ 2068880 w 6461304"/>
              <a:gd name="connsiteY2" fmla="*/ 20279 h 4652321"/>
              <a:gd name="connsiteX3" fmla="*/ 345314 w 6461304"/>
              <a:gd name="connsiteY3" fmla="*/ 341021 h 4652321"/>
              <a:gd name="connsiteX4" fmla="*/ 1192 w 6461304"/>
              <a:gd name="connsiteY4" fmla="*/ 1054683 h 4652321"/>
              <a:gd name="connsiteX5" fmla="*/ 241034 w 6461304"/>
              <a:gd name="connsiteY5" fmla="*/ 1774210 h 4652321"/>
              <a:gd name="connsiteX6" fmla="*/ 480876 w 6461304"/>
              <a:gd name="connsiteY6" fmla="*/ 2373817 h 4652321"/>
              <a:gd name="connsiteX7" fmla="*/ 345966 w 6461304"/>
              <a:gd name="connsiteY7" fmla="*/ 2943444 h 4652321"/>
              <a:gd name="connsiteX8" fmla="*/ 61153 w 6461304"/>
              <a:gd name="connsiteY8" fmla="*/ 3588021 h 4652321"/>
              <a:gd name="connsiteX9" fmla="*/ 300994 w 6461304"/>
              <a:gd name="connsiteY9" fmla="*/ 4252714 h 4652321"/>
              <a:gd name="connsiteX10" fmla="*/ 900600 w 6461304"/>
              <a:gd name="connsiteY10" fmla="*/ 4652321 h 4652321"/>
              <a:gd name="connsiteX0" fmla="*/ 6461304 w 6461304"/>
              <a:gd name="connsiteY0" fmla="*/ 259552 h 4652321"/>
              <a:gd name="connsiteX1" fmla="*/ 4136220 w 6461304"/>
              <a:gd name="connsiteY1" fmla="*/ 378089 h 4652321"/>
              <a:gd name="connsiteX2" fmla="*/ 2068880 w 6461304"/>
              <a:gd name="connsiteY2" fmla="*/ 20279 h 4652321"/>
              <a:gd name="connsiteX3" fmla="*/ 345314 w 6461304"/>
              <a:gd name="connsiteY3" fmla="*/ 341021 h 4652321"/>
              <a:gd name="connsiteX4" fmla="*/ 1192 w 6461304"/>
              <a:gd name="connsiteY4" fmla="*/ 1054683 h 4652321"/>
              <a:gd name="connsiteX5" fmla="*/ 241034 w 6461304"/>
              <a:gd name="connsiteY5" fmla="*/ 1774210 h 4652321"/>
              <a:gd name="connsiteX6" fmla="*/ 480876 w 6461304"/>
              <a:gd name="connsiteY6" fmla="*/ 2373817 h 4652321"/>
              <a:gd name="connsiteX7" fmla="*/ 345966 w 6461304"/>
              <a:gd name="connsiteY7" fmla="*/ 2943444 h 4652321"/>
              <a:gd name="connsiteX8" fmla="*/ 61153 w 6461304"/>
              <a:gd name="connsiteY8" fmla="*/ 3588021 h 4652321"/>
              <a:gd name="connsiteX9" fmla="*/ 300994 w 6461304"/>
              <a:gd name="connsiteY9" fmla="*/ 4252714 h 4652321"/>
              <a:gd name="connsiteX10" fmla="*/ 900600 w 6461304"/>
              <a:gd name="connsiteY10" fmla="*/ 4652321 h 4652321"/>
              <a:gd name="connsiteX0" fmla="*/ 6580574 w 6580574"/>
              <a:gd name="connsiteY0" fmla="*/ 458334 h 4652321"/>
              <a:gd name="connsiteX1" fmla="*/ 4136220 w 6580574"/>
              <a:gd name="connsiteY1" fmla="*/ 378089 h 4652321"/>
              <a:gd name="connsiteX2" fmla="*/ 2068880 w 6580574"/>
              <a:gd name="connsiteY2" fmla="*/ 20279 h 4652321"/>
              <a:gd name="connsiteX3" fmla="*/ 345314 w 6580574"/>
              <a:gd name="connsiteY3" fmla="*/ 341021 h 4652321"/>
              <a:gd name="connsiteX4" fmla="*/ 1192 w 6580574"/>
              <a:gd name="connsiteY4" fmla="*/ 1054683 h 4652321"/>
              <a:gd name="connsiteX5" fmla="*/ 241034 w 6580574"/>
              <a:gd name="connsiteY5" fmla="*/ 1774210 h 4652321"/>
              <a:gd name="connsiteX6" fmla="*/ 480876 w 6580574"/>
              <a:gd name="connsiteY6" fmla="*/ 2373817 h 4652321"/>
              <a:gd name="connsiteX7" fmla="*/ 345966 w 6580574"/>
              <a:gd name="connsiteY7" fmla="*/ 2943444 h 4652321"/>
              <a:gd name="connsiteX8" fmla="*/ 61153 w 6580574"/>
              <a:gd name="connsiteY8" fmla="*/ 3588021 h 4652321"/>
              <a:gd name="connsiteX9" fmla="*/ 300994 w 6580574"/>
              <a:gd name="connsiteY9" fmla="*/ 4252714 h 4652321"/>
              <a:gd name="connsiteX10" fmla="*/ 900600 w 6580574"/>
              <a:gd name="connsiteY10" fmla="*/ 4652321 h 4652321"/>
              <a:gd name="connsiteX0" fmla="*/ 6660088 w 6660088"/>
              <a:gd name="connsiteY0" fmla="*/ 657117 h 4652321"/>
              <a:gd name="connsiteX1" fmla="*/ 4136220 w 6660088"/>
              <a:gd name="connsiteY1" fmla="*/ 378089 h 4652321"/>
              <a:gd name="connsiteX2" fmla="*/ 2068880 w 6660088"/>
              <a:gd name="connsiteY2" fmla="*/ 20279 h 4652321"/>
              <a:gd name="connsiteX3" fmla="*/ 345314 w 6660088"/>
              <a:gd name="connsiteY3" fmla="*/ 341021 h 4652321"/>
              <a:gd name="connsiteX4" fmla="*/ 1192 w 6660088"/>
              <a:gd name="connsiteY4" fmla="*/ 1054683 h 4652321"/>
              <a:gd name="connsiteX5" fmla="*/ 241034 w 6660088"/>
              <a:gd name="connsiteY5" fmla="*/ 1774210 h 4652321"/>
              <a:gd name="connsiteX6" fmla="*/ 480876 w 6660088"/>
              <a:gd name="connsiteY6" fmla="*/ 2373817 h 4652321"/>
              <a:gd name="connsiteX7" fmla="*/ 345966 w 6660088"/>
              <a:gd name="connsiteY7" fmla="*/ 2943444 h 4652321"/>
              <a:gd name="connsiteX8" fmla="*/ 61153 w 6660088"/>
              <a:gd name="connsiteY8" fmla="*/ 3588021 h 4652321"/>
              <a:gd name="connsiteX9" fmla="*/ 300994 w 6660088"/>
              <a:gd name="connsiteY9" fmla="*/ 4252714 h 4652321"/>
              <a:gd name="connsiteX10" fmla="*/ 900600 w 6660088"/>
              <a:gd name="connsiteY10" fmla="*/ 4652321 h 4652321"/>
              <a:gd name="connsiteX0" fmla="*/ 5864956 w 5864956"/>
              <a:gd name="connsiteY0" fmla="*/ 498091 h 4652321"/>
              <a:gd name="connsiteX1" fmla="*/ 4136220 w 5864956"/>
              <a:gd name="connsiteY1" fmla="*/ 378089 h 4652321"/>
              <a:gd name="connsiteX2" fmla="*/ 2068880 w 5864956"/>
              <a:gd name="connsiteY2" fmla="*/ 20279 h 4652321"/>
              <a:gd name="connsiteX3" fmla="*/ 345314 w 5864956"/>
              <a:gd name="connsiteY3" fmla="*/ 341021 h 4652321"/>
              <a:gd name="connsiteX4" fmla="*/ 1192 w 5864956"/>
              <a:gd name="connsiteY4" fmla="*/ 1054683 h 4652321"/>
              <a:gd name="connsiteX5" fmla="*/ 241034 w 5864956"/>
              <a:gd name="connsiteY5" fmla="*/ 1774210 h 4652321"/>
              <a:gd name="connsiteX6" fmla="*/ 480876 w 5864956"/>
              <a:gd name="connsiteY6" fmla="*/ 2373817 h 4652321"/>
              <a:gd name="connsiteX7" fmla="*/ 345966 w 5864956"/>
              <a:gd name="connsiteY7" fmla="*/ 2943444 h 4652321"/>
              <a:gd name="connsiteX8" fmla="*/ 61153 w 5864956"/>
              <a:gd name="connsiteY8" fmla="*/ 3588021 h 4652321"/>
              <a:gd name="connsiteX9" fmla="*/ 300994 w 5864956"/>
              <a:gd name="connsiteY9" fmla="*/ 4252714 h 4652321"/>
              <a:gd name="connsiteX10" fmla="*/ 900600 w 5864956"/>
              <a:gd name="connsiteY10" fmla="*/ 4652321 h 4652321"/>
              <a:gd name="connsiteX0" fmla="*/ 7216678 w 7216678"/>
              <a:gd name="connsiteY0" fmla="*/ 577605 h 4652321"/>
              <a:gd name="connsiteX1" fmla="*/ 4136220 w 7216678"/>
              <a:gd name="connsiteY1" fmla="*/ 378089 h 4652321"/>
              <a:gd name="connsiteX2" fmla="*/ 2068880 w 7216678"/>
              <a:gd name="connsiteY2" fmla="*/ 20279 h 4652321"/>
              <a:gd name="connsiteX3" fmla="*/ 345314 w 7216678"/>
              <a:gd name="connsiteY3" fmla="*/ 341021 h 4652321"/>
              <a:gd name="connsiteX4" fmla="*/ 1192 w 7216678"/>
              <a:gd name="connsiteY4" fmla="*/ 1054683 h 4652321"/>
              <a:gd name="connsiteX5" fmla="*/ 241034 w 7216678"/>
              <a:gd name="connsiteY5" fmla="*/ 1774210 h 4652321"/>
              <a:gd name="connsiteX6" fmla="*/ 480876 w 7216678"/>
              <a:gd name="connsiteY6" fmla="*/ 2373817 h 4652321"/>
              <a:gd name="connsiteX7" fmla="*/ 345966 w 7216678"/>
              <a:gd name="connsiteY7" fmla="*/ 2943444 h 4652321"/>
              <a:gd name="connsiteX8" fmla="*/ 61153 w 7216678"/>
              <a:gd name="connsiteY8" fmla="*/ 3588021 h 4652321"/>
              <a:gd name="connsiteX9" fmla="*/ 300994 w 7216678"/>
              <a:gd name="connsiteY9" fmla="*/ 4252714 h 4652321"/>
              <a:gd name="connsiteX10" fmla="*/ 900600 w 7216678"/>
              <a:gd name="connsiteY10" fmla="*/ 4652321 h 4652321"/>
              <a:gd name="connsiteX0" fmla="*/ 7216678 w 7216678"/>
              <a:gd name="connsiteY0" fmla="*/ 577605 h 4652321"/>
              <a:gd name="connsiteX1" fmla="*/ 6084284 w 7216678"/>
              <a:gd name="connsiteY1" fmla="*/ 397967 h 4652321"/>
              <a:gd name="connsiteX2" fmla="*/ 4136220 w 7216678"/>
              <a:gd name="connsiteY2" fmla="*/ 378089 h 4652321"/>
              <a:gd name="connsiteX3" fmla="*/ 2068880 w 7216678"/>
              <a:gd name="connsiteY3" fmla="*/ 20279 h 4652321"/>
              <a:gd name="connsiteX4" fmla="*/ 345314 w 7216678"/>
              <a:gd name="connsiteY4" fmla="*/ 341021 h 4652321"/>
              <a:gd name="connsiteX5" fmla="*/ 1192 w 7216678"/>
              <a:gd name="connsiteY5" fmla="*/ 1054683 h 4652321"/>
              <a:gd name="connsiteX6" fmla="*/ 241034 w 7216678"/>
              <a:gd name="connsiteY6" fmla="*/ 1774210 h 4652321"/>
              <a:gd name="connsiteX7" fmla="*/ 480876 w 7216678"/>
              <a:gd name="connsiteY7" fmla="*/ 2373817 h 4652321"/>
              <a:gd name="connsiteX8" fmla="*/ 345966 w 7216678"/>
              <a:gd name="connsiteY8" fmla="*/ 2943444 h 4652321"/>
              <a:gd name="connsiteX9" fmla="*/ 61153 w 7216678"/>
              <a:gd name="connsiteY9" fmla="*/ 3588021 h 4652321"/>
              <a:gd name="connsiteX10" fmla="*/ 300994 w 7216678"/>
              <a:gd name="connsiteY10" fmla="*/ 4252714 h 4652321"/>
              <a:gd name="connsiteX11" fmla="*/ 900600 w 7216678"/>
              <a:gd name="connsiteY11" fmla="*/ 4652321 h 4652321"/>
              <a:gd name="connsiteX0" fmla="*/ 7216678 w 7216678"/>
              <a:gd name="connsiteY0" fmla="*/ 577605 h 4652321"/>
              <a:gd name="connsiteX1" fmla="*/ 5965014 w 7216678"/>
              <a:gd name="connsiteY1" fmla="*/ 596750 h 4652321"/>
              <a:gd name="connsiteX2" fmla="*/ 4136220 w 7216678"/>
              <a:gd name="connsiteY2" fmla="*/ 378089 h 4652321"/>
              <a:gd name="connsiteX3" fmla="*/ 2068880 w 7216678"/>
              <a:gd name="connsiteY3" fmla="*/ 20279 h 4652321"/>
              <a:gd name="connsiteX4" fmla="*/ 345314 w 7216678"/>
              <a:gd name="connsiteY4" fmla="*/ 341021 h 4652321"/>
              <a:gd name="connsiteX5" fmla="*/ 1192 w 7216678"/>
              <a:gd name="connsiteY5" fmla="*/ 1054683 h 4652321"/>
              <a:gd name="connsiteX6" fmla="*/ 241034 w 7216678"/>
              <a:gd name="connsiteY6" fmla="*/ 1774210 h 4652321"/>
              <a:gd name="connsiteX7" fmla="*/ 480876 w 7216678"/>
              <a:gd name="connsiteY7" fmla="*/ 2373817 h 4652321"/>
              <a:gd name="connsiteX8" fmla="*/ 345966 w 7216678"/>
              <a:gd name="connsiteY8" fmla="*/ 2943444 h 4652321"/>
              <a:gd name="connsiteX9" fmla="*/ 61153 w 7216678"/>
              <a:gd name="connsiteY9" fmla="*/ 3588021 h 4652321"/>
              <a:gd name="connsiteX10" fmla="*/ 300994 w 7216678"/>
              <a:gd name="connsiteY10" fmla="*/ 4252714 h 4652321"/>
              <a:gd name="connsiteX11" fmla="*/ 900600 w 7216678"/>
              <a:gd name="connsiteY11" fmla="*/ 4652321 h 4652321"/>
              <a:gd name="connsiteX0" fmla="*/ 7216678 w 7216678"/>
              <a:gd name="connsiteY0" fmla="*/ 676996 h 4652321"/>
              <a:gd name="connsiteX1" fmla="*/ 5965014 w 7216678"/>
              <a:gd name="connsiteY1" fmla="*/ 596750 h 4652321"/>
              <a:gd name="connsiteX2" fmla="*/ 4136220 w 7216678"/>
              <a:gd name="connsiteY2" fmla="*/ 378089 h 4652321"/>
              <a:gd name="connsiteX3" fmla="*/ 2068880 w 7216678"/>
              <a:gd name="connsiteY3" fmla="*/ 20279 h 4652321"/>
              <a:gd name="connsiteX4" fmla="*/ 345314 w 7216678"/>
              <a:gd name="connsiteY4" fmla="*/ 341021 h 4652321"/>
              <a:gd name="connsiteX5" fmla="*/ 1192 w 7216678"/>
              <a:gd name="connsiteY5" fmla="*/ 1054683 h 4652321"/>
              <a:gd name="connsiteX6" fmla="*/ 241034 w 7216678"/>
              <a:gd name="connsiteY6" fmla="*/ 1774210 h 4652321"/>
              <a:gd name="connsiteX7" fmla="*/ 480876 w 7216678"/>
              <a:gd name="connsiteY7" fmla="*/ 2373817 h 4652321"/>
              <a:gd name="connsiteX8" fmla="*/ 345966 w 7216678"/>
              <a:gd name="connsiteY8" fmla="*/ 2943444 h 4652321"/>
              <a:gd name="connsiteX9" fmla="*/ 61153 w 7216678"/>
              <a:gd name="connsiteY9" fmla="*/ 3588021 h 4652321"/>
              <a:gd name="connsiteX10" fmla="*/ 300994 w 7216678"/>
              <a:gd name="connsiteY10" fmla="*/ 4252714 h 4652321"/>
              <a:gd name="connsiteX11" fmla="*/ 900600 w 7216678"/>
              <a:gd name="connsiteY11" fmla="*/ 4652321 h 4652321"/>
              <a:gd name="connsiteX0" fmla="*/ 7216678 w 7216678"/>
              <a:gd name="connsiteY0" fmla="*/ 676996 h 4831226"/>
              <a:gd name="connsiteX1" fmla="*/ 5965014 w 7216678"/>
              <a:gd name="connsiteY1" fmla="*/ 596750 h 4831226"/>
              <a:gd name="connsiteX2" fmla="*/ 4136220 w 7216678"/>
              <a:gd name="connsiteY2" fmla="*/ 378089 h 4831226"/>
              <a:gd name="connsiteX3" fmla="*/ 2068880 w 7216678"/>
              <a:gd name="connsiteY3" fmla="*/ 20279 h 4831226"/>
              <a:gd name="connsiteX4" fmla="*/ 345314 w 7216678"/>
              <a:gd name="connsiteY4" fmla="*/ 341021 h 4831226"/>
              <a:gd name="connsiteX5" fmla="*/ 1192 w 7216678"/>
              <a:gd name="connsiteY5" fmla="*/ 1054683 h 4831226"/>
              <a:gd name="connsiteX6" fmla="*/ 241034 w 7216678"/>
              <a:gd name="connsiteY6" fmla="*/ 1774210 h 4831226"/>
              <a:gd name="connsiteX7" fmla="*/ 480876 w 7216678"/>
              <a:gd name="connsiteY7" fmla="*/ 2373817 h 4831226"/>
              <a:gd name="connsiteX8" fmla="*/ 345966 w 7216678"/>
              <a:gd name="connsiteY8" fmla="*/ 2943444 h 4831226"/>
              <a:gd name="connsiteX9" fmla="*/ 61153 w 7216678"/>
              <a:gd name="connsiteY9" fmla="*/ 3588021 h 4831226"/>
              <a:gd name="connsiteX10" fmla="*/ 300994 w 7216678"/>
              <a:gd name="connsiteY10" fmla="*/ 4252714 h 4831226"/>
              <a:gd name="connsiteX11" fmla="*/ 1655974 w 7216678"/>
              <a:gd name="connsiteY11" fmla="*/ 4831226 h 4831226"/>
              <a:gd name="connsiteX0" fmla="*/ 7216678 w 7216678"/>
              <a:gd name="connsiteY0" fmla="*/ 676996 h 4831226"/>
              <a:gd name="connsiteX1" fmla="*/ 5965014 w 7216678"/>
              <a:gd name="connsiteY1" fmla="*/ 596750 h 4831226"/>
              <a:gd name="connsiteX2" fmla="*/ 4136220 w 7216678"/>
              <a:gd name="connsiteY2" fmla="*/ 378089 h 4831226"/>
              <a:gd name="connsiteX3" fmla="*/ 2068880 w 7216678"/>
              <a:gd name="connsiteY3" fmla="*/ 20279 h 4831226"/>
              <a:gd name="connsiteX4" fmla="*/ 345314 w 7216678"/>
              <a:gd name="connsiteY4" fmla="*/ 341021 h 4831226"/>
              <a:gd name="connsiteX5" fmla="*/ 1192 w 7216678"/>
              <a:gd name="connsiteY5" fmla="*/ 1054683 h 4831226"/>
              <a:gd name="connsiteX6" fmla="*/ 241034 w 7216678"/>
              <a:gd name="connsiteY6" fmla="*/ 1774210 h 4831226"/>
              <a:gd name="connsiteX7" fmla="*/ 480876 w 7216678"/>
              <a:gd name="connsiteY7" fmla="*/ 2373817 h 4831226"/>
              <a:gd name="connsiteX8" fmla="*/ 345966 w 7216678"/>
              <a:gd name="connsiteY8" fmla="*/ 2943444 h 4831226"/>
              <a:gd name="connsiteX9" fmla="*/ 61153 w 7216678"/>
              <a:gd name="connsiteY9" fmla="*/ 3588021 h 4831226"/>
              <a:gd name="connsiteX10" fmla="*/ 300994 w 7216678"/>
              <a:gd name="connsiteY10" fmla="*/ 4252714 h 4831226"/>
              <a:gd name="connsiteX11" fmla="*/ 1114720 w 7216678"/>
              <a:gd name="connsiteY11" fmla="*/ 4632035 h 4831226"/>
              <a:gd name="connsiteX12" fmla="*/ 1655974 w 7216678"/>
              <a:gd name="connsiteY12" fmla="*/ 4831226 h 4831226"/>
              <a:gd name="connsiteX0" fmla="*/ 7216678 w 7216678"/>
              <a:gd name="connsiteY0" fmla="*/ 676996 h 4643842"/>
              <a:gd name="connsiteX1" fmla="*/ 5965014 w 7216678"/>
              <a:gd name="connsiteY1" fmla="*/ 596750 h 4643842"/>
              <a:gd name="connsiteX2" fmla="*/ 4136220 w 7216678"/>
              <a:gd name="connsiteY2" fmla="*/ 378089 h 4643842"/>
              <a:gd name="connsiteX3" fmla="*/ 2068880 w 7216678"/>
              <a:gd name="connsiteY3" fmla="*/ 20279 h 4643842"/>
              <a:gd name="connsiteX4" fmla="*/ 345314 w 7216678"/>
              <a:gd name="connsiteY4" fmla="*/ 341021 h 4643842"/>
              <a:gd name="connsiteX5" fmla="*/ 1192 w 7216678"/>
              <a:gd name="connsiteY5" fmla="*/ 1054683 h 4643842"/>
              <a:gd name="connsiteX6" fmla="*/ 241034 w 7216678"/>
              <a:gd name="connsiteY6" fmla="*/ 1774210 h 4643842"/>
              <a:gd name="connsiteX7" fmla="*/ 480876 w 7216678"/>
              <a:gd name="connsiteY7" fmla="*/ 2373817 h 4643842"/>
              <a:gd name="connsiteX8" fmla="*/ 345966 w 7216678"/>
              <a:gd name="connsiteY8" fmla="*/ 2943444 h 4643842"/>
              <a:gd name="connsiteX9" fmla="*/ 61153 w 7216678"/>
              <a:gd name="connsiteY9" fmla="*/ 3588021 h 4643842"/>
              <a:gd name="connsiteX10" fmla="*/ 300994 w 7216678"/>
              <a:gd name="connsiteY10" fmla="*/ 4252714 h 4643842"/>
              <a:gd name="connsiteX11" fmla="*/ 1114720 w 7216678"/>
              <a:gd name="connsiteY11" fmla="*/ 4632035 h 4643842"/>
              <a:gd name="connsiteX12" fmla="*/ 7182130 w 7216678"/>
              <a:gd name="connsiteY12" fmla="*/ 4234878 h 4643842"/>
              <a:gd name="connsiteX0" fmla="*/ 7216678 w 7216678"/>
              <a:gd name="connsiteY0" fmla="*/ 676996 h 4632160"/>
              <a:gd name="connsiteX1" fmla="*/ 5965014 w 7216678"/>
              <a:gd name="connsiteY1" fmla="*/ 596750 h 4632160"/>
              <a:gd name="connsiteX2" fmla="*/ 4136220 w 7216678"/>
              <a:gd name="connsiteY2" fmla="*/ 378089 h 4632160"/>
              <a:gd name="connsiteX3" fmla="*/ 2068880 w 7216678"/>
              <a:gd name="connsiteY3" fmla="*/ 20279 h 4632160"/>
              <a:gd name="connsiteX4" fmla="*/ 345314 w 7216678"/>
              <a:gd name="connsiteY4" fmla="*/ 341021 h 4632160"/>
              <a:gd name="connsiteX5" fmla="*/ 1192 w 7216678"/>
              <a:gd name="connsiteY5" fmla="*/ 1054683 h 4632160"/>
              <a:gd name="connsiteX6" fmla="*/ 241034 w 7216678"/>
              <a:gd name="connsiteY6" fmla="*/ 1774210 h 4632160"/>
              <a:gd name="connsiteX7" fmla="*/ 480876 w 7216678"/>
              <a:gd name="connsiteY7" fmla="*/ 2373817 h 4632160"/>
              <a:gd name="connsiteX8" fmla="*/ 345966 w 7216678"/>
              <a:gd name="connsiteY8" fmla="*/ 2943444 h 4632160"/>
              <a:gd name="connsiteX9" fmla="*/ 61153 w 7216678"/>
              <a:gd name="connsiteY9" fmla="*/ 3588021 h 4632160"/>
              <a:gd name="connsiteX10" fmla="*/ 300994 w 7216678"/>
              <a:gd name="connsiteY10" fmla="*/ 4252714 h 4632160"/>
              <a:gd name="connsiteX11" fmla="*/ 1114720 w 7216678"/>
              <a:gd name="connsiteY11" fmla="*/ 4632035 h 4632160"/>
              <a:gd name="connsiteX12" fmla="*/ 6124042 w 7216678"/>
              <a:gd name="connsiteY12" fmla="*/ 4294105 h 4632160"/>
              <a:gd name="connsiteX13" fmla="*/ 7182130 w 7216678"/>
              <a:gd name="connsiteY13" fmla="*/ 4234878 h 4632160"/>
              <a:gd name="connsiteX0" fmla="*/ 7216678 w 7216678"/>
              <a:gd name="connsiteY0" fmla="*/ 676996 h 4632035"/>
              <a:gd name="connsiteX1" fmla="*/ 5965014 w 7216678"/>
              <a:gd name="connsiteY1" fmla="*/ 596750 h 4632035"/>
              <a:gd name="connsiteX2" fmla="*/ 4136220 w 7216678"/>
              <a:gd name="connsiteY2" fmla="*/ 378089 h 4632035"/>
              <a:gd name="connsiteX3" fmla="*/ 2068880 w 7216678"/>
              <a:gd name="connsiteY3" fmla="*/ 20279 h 4632035"/>
              <a:gd name="connsiteX4" fmla="*/ 345314 w 7216678"/>
              <a:gd name="connsiteY4" fmla="*/ 341021 h 4632035"/>
              <a:gd name="connsiteX5" fmla="*/ 1192 w 7216678"/>
              <a:gd name="connsiteY5" fmla="*/ 1054683 h 4632035"/>
              <a:gd name="connsiteX6" fmla="*/ 241034 w 7216678"/>
              <a:gd name="connsiteY6" fmla="*/ 1774210 h 4632035"/>
              <a:gd name="connsiteX7" fmla="*/ 480876 w 7216678"/>
              <a:gd name="connsiteY7" fmla="*/ 2373817 h 4632035"/>
              <a:gd name="connsiteX8" fmla="*/ 345966 w 7216678"/>
              <a:gd name="connsiteY8" fmla="*/ 2943444 h 4632035"/>
              <a:gd name="connsiteX9" fmla="*/ 61153 w 7216678"/>
              <a:gd name="connsiteY9" fmla="*/ 3588021 h 4632035"/>
              <a:gd name="connsiteX10" fmla="*/ 300994 w 7216678"/>
              <a:gd name="connsiteY10" fmla="*/ 4252714 h 4632035"/>
              <a:gd name="connsiteX11" fmla="*/ 1114720 w 7216678"/>
              <a:gd name="connsiteY11" fmla="*/ 4632035 h 4632035"/>
              <a:gd name="connsiteX12" fmla="*/ 3738650 w 7216678"/>
              <a:gd name="connsiteY12" fmla="*/ 4453131 h 4632035"/>
              <a:gd name="connsiteX13" fmla="*/ 6124042 w 7216678"/>
              <a:gd name="connsiteY13" fmla="*/ 4294105 h 4632035"/>
              <a:gd name="connsiteX14" fmla="*/ 7182130 w 7216678"/>
              <a:gd name="connsiteY14" fmla="*/ 4234878 h 4632035"/>
              <a:gd name="connsiteX0" fmla="*/ 7216678 w 7216678"/>
              <a:gd name="connsiteY0" fmla="*/ 676996 h 4632035"/>
              <a:gd name="connsiteX1" fmla="*/ 5965014 w 7216678"/>
              <a:gd name="connsiteY1" fmla="*/ 596750 h 4632035"/>
              <a:gd name="connsiteX2" fmla="*/ 4136220 w 7216678"/>
              <a:gd name="connsiteY2" fmla="*/ 378089 h 4632035"/>
              <a:gd name="connsiteX3" fmla="*/ 2068880 w 7216678"/>
              <a:gd name="connsiteY3" fmla="*/ 20279 h 4632035"/>
              <a:gd name="connsiteX4" fmla="*/ 345314 w 7216678"/>
              <a:gd name="connsiteY4" fmla="*/ 341021 h 4632035"/>
              <a:gd name="connsiteX5" fmla="*/ 1192 w 7216678"/>
              <a:gd name="connsiteY5" fmla="*/ 1054683 h 4632035"/>
              <a:gd name="connsiteX6" fmla="*/ 241034 w 7216678"/>
              <a:gd name="connsiteY6" fmla="*/ 1774210 h 4632035"/>
              <a:gd name="connsiteX7" fmla="*/ 480876 w 7216678"/>
              <a:gd name="connsiteY7" fmla="*/ 2373817 h 4632035"/>
              <a:gd name="connsiteX8" fmla="*/ 345966 w 7216678"/>
              <a:gd name="connsiteY8" fmla="*/ 2943444 h 4632035"/>
              <a:gd name="connsiteX9" fmla="*/ 61153 w 7216678"/>
              <a:gd name="connsiteY9" fmla="*/ 3588021 h 4632035"/>
              <a:gd name="connsiteX10" fmla="*/ 300994 w 7216678"/>
              <a:gd name="connsiteY10" fmla="*/ 4252714 h 4632035"/>
              <a:gd name="connsiteX11" fmla="*/ 1591798 w 7216678"/>
              <a:gd name="connsiteY11" fmla="*/ 4632035 h 4632035"/>
              <a:gd name="connsiteX12" fmla="*/ 3738650 w 7216678"/>
              <a:gd name="connsiteY12" fmla="*/ 4453131 h 4632035"/>
              <a:gd name="connsiteX13" fmla="*/ 6124042 w 7216678"/>
              <a:gd name="connsiteY13" fmla="*/ 4294105 h 4632035"/>
              <a:gd name="connsiteX14" fmla="*/ 7182130 w 7216678"/>
              <a:gd name="connsiteY14" fmla="*/ 4234878 h 4632035"/>
              <a:gd name="connsiteX0" fmla="*/ 7216678 w 7216678"/>
              <a:gd name="connsiteY0" fmla="*/ 676996 h 4632035"/>
              <a:gd name="connsiteX1" fmla="*/ 5965014 w 7216678"/>
              <a:gd name="connsiteY1" fmla="*/ 596750 h 4632035"/>
              <a:gd name="connsiteX2" fmla="*/ 4136220 w 7216678"/>
              <a:gd name="connsiteY2" fmla="*/ 378089 h 4632035"/>
              <a:gd name="connsiteX3" fmla="*/ 2068880 w 7216678"/>
              <a:gd name="connsiteY3" fmla="*/ 20279 h 4632035"/>
              <a:gd name="connsiteX4" fmla="*/ 345314 w 7216678"/>
              <a:gd name="connsiteY4" fmla="*/ 341021 h 4632035"/>
              <a:gd name="connsiteX5" fmla="*/ 1192 w 7216678"/>
              <a:gd name="connsiteY5" fmla="*/ 1054683 h 4632035"/>
              <a:gd name="connsiteX6" fmla="*/ 241034 w 7216678"/>
              <a:gd name="connsiteY6" fmla="*/ 1774210 h 4632035"/>
              <a:gd name="connsiteX7" fmla="*/ 480876 w 7216678"/>
              <a:gd name="connsiteY7" fmla="*/ 2373817 h 4632035"/>
              <a:gd name="connsiteX8" fmla="*/ 345966 w 7216678"/>
              <a:gd name="connsiteY8" fmla="*/ 2943444 h 4632035"/>
              <a:gd name="connsiteX9" fmla="*/ 61153 w 7216678"/>
              <a:gd name="connsiteY9" fmla="*/ 3588021 h 4632035"/>
              <a:gd name="connsiteX10" fmla="*/ 300994 w 7216678"/>
              <a:gd name="connsiteY10" fmla="*/ 4252714 h 4632035"/>
              <a:gd name="connsiteX11" fmla="*/ 1591798 w 7216678"/>
              <a:gd name="connsiteY11" fmla="*/ 4632035 h 4632035"/>
              <a:gd name="connsiteX12" fmla="*/ 4374754 w 7216678"/>
              <a:gd name="connsiteY12" fmla="*/ 4015810 h 4632035"/>
              <a:gd name="connsiteX13" fmla="*/ 6124042 w 7216678"/>
              <a:gd name="connsiteY13" fmla="*/ 4294105 h 4632035"/>
              <a:gd name="connsiteX14" fmla="*/ 7182130 w 7216678"/>
              <a:gd name="connsiteY14" fmla="*/ 4234878 h 4632035"/>
              <a:gd name="connsiteX0" fmla="*/ 7216678 w 7216678"/>
              <a:gd name="connsiteY0" fmla="*/ 676996 h 4632035"/>
              <a:gd name="connsiteX1" fmla="*/ 5965014 w 7216678"/>
              <a:gd name="connsiteY1" fmla="*/ 596750 h 4632035"/>
              <a:gd name="connsiteX2" fmla="*/ 4136220 w 7216678"/>
              <a:gd name="connsiteY2" fmla="*/ 378089 h 4632035"/>
              <a:gd name="connsiteX3" fmla="*/ 2068880 w 7216678"/>
              <a:gd name="connsiteY3" fmla="*/ 20279 h 4632035"/>
              <a:gd name="connsiteX4" fmla="*/ 345314 w 7216678"/>
              <a:gd name="connsiteY4" fmla="*/ 341021 h 4632035"/>
              <a:gd name="connsiteX5" fmla="*/ 1192 w 7216678"/>
              <a:gd name="connsiteY5" fmla="*/ 1054683 h 4632035"/>
              <a:gd name="connsiteX6" fmla="*/ 241034 w 7216678"/>
              <a:gd name="connsiteY6" fmla="*/ 1774210 h 4632035"/>
              <a:gd name="connsiteX7" fmla="*/ 480876 w 7216678"/>
              <a:gd name="connsiteY7" fmla="*/ 2373817 h 4632035"/>
              <a:gd name="connsiteX8" fmla="*/ 345966 w 7216678"/>
              <a:gd name="connsiteY8" fmla="*/ 2943444 h 4632035"/>
              <a:gd name="connsiteX9" fmla="*/ 61153 w 7216678"/>
              <a:gd name="connsiteY9" fmla="*/ 3588021 h 4632035"/>
              <a:gd name="connsiteX10" fmla="*/ 300994 w 7216678"/>
              <a:gd name="connsiteY10" fmla="*/ 4252714 h 4632035"/>
              <a:gd name="connsiteX11" fmla="*/ 1591798 w 7216678"/>
              <a:gd name="connsiteY11" fmla="*/ 4632035 h 4632035"/>
              <a:gd name="connsiteX12" fmla="*/ 4374754 w 7216678"/>
              <a:gd name="connsiteY12" fmla="*/ 4015810 h 4632035"/>
              <a:gd name="connsiteX13" fmla="*/ 5965016 w 7216678"/>
              <a:gd name="connsiteY13" fmla="*/ 4015810 h 4632035"/>
              <a:gd name="connsiteX14" fmla="*/ 6124042 w 7216678"/>
              <a:gd name="connsiteY14" fmla="*/ 4294105 h 4632035"/>
              <a:gd name="connsiteX15" fmla="*/ 7182130 w 7216678"/>
              <a:gd name="connsiteY15" fmla="*/ 4234878 h 4632035"/>
              <a:gd name="connsiteX0" fmla="*/ 7216678 w 7216678"/>
              <a:gd name="connsiteY0" fmla="*/ 676996 h 4632035"/>
              <a:gd name="connsiteX1" fmla="*/ 5965014 w 7216678"/>
              <a:gd name="connsiteY1" fmla="*/ 596750 h 4632035"/>
              <a:gd name="connsiteX2" fmla="*/ 4136220 w 7216678"/>
              <a:gd name="connsiteY2" fmla="*/ 378089 h 4632035"/>
              <a:gd name="connsiteX3" fmla="*/ 2068880 w 7216678"/>
              <a:gd name="connsiteY3" fmla="*/ 20279 h 4632035"/>
              <a:gd name="connsiteX4" fmla="*/ 345314 w 7216678"/>
              <a:gd name="connsiteY4" fmla="*/ 341021 h 4632035"/>
              <a:gd name="connsiteX5" fmla="*/ 1192 w 7216678"/>
              <a:gd name="connsiteY5" fmla="*/ 1054683 h 4632035"/>
              <a:gd name="connsiteX6" fmla="*/ 241034 w 7216678"/>
              <a:gd name="connsiteY6" fmla="*/ 1774210 h 4632035"/>
              <a:gd name="connsiteX7" fmla="*/ 480876 w 7216678"/>
              <a:gd name="connsiteY7" fmla="*/ 2373817 h 4632035"/>
              <a:gd name="connsiteX8" fmla="*/ 345966 w 7216678"/>
              <a:gd name="connsiteY8" fmla="*/ 2943444 h 4632035"/>
              <a:gd name="connsiteX9" fmla="*/ 61153 w 7216678"/>
              <a:gd name="connsiteY9" fmla="*/ 3588021 h 4632035"/>
              <a:gd name="connsiteX10" fmla="*/ 300994 w 7216678"/>
              <a:gd name="connsiteY10" fmla="*/ 4252714 h 4632035"/>
              <a:gd name="connsiteX11" fmla="*/ 1591798 w 7216678"/>
              <a:gd name="connsiteY11" fmla="*/ 4632035 h 4632035"/>
              <a:gd name="connsiteX12" fmla="*/ 4374754 w 7216678"/>
              <a:gd name="connsiteY12" fmla="*/ 4015810 h 4632035"/>
              <a:gd name="connsiteX13" fmla="*/ 5965016 w 7216678"/>
              <a:gd name="connsiteY13" fmla="*/ 4015810 h 4632035"/>
              <a:gd name="connsiteX14" fmla="*/ 6640878 w 7216678"/>
              <a:gd name="connsiteY14" fmla="*/ 4015809 h 4632035"/>
              <a:gd name="connsiteX15" fmla="*/ 7182130 w 7216678"/>
              <a:gd name="connsiteY15" fmla="*/ 4234878 h 4632035"/>
              <a:gd name="connsiteX0" fmla="*/ 7216678 w 7261642"/>
              <a:gd name="connsiteY0" fmla="*/ 676996 h 4632035"/>
              <a:gd name="connsiteX1" fmla="*/ 5965014 w 7261642"/>
              <a:gd name="connsiteY1" fmla="*/ 596750 h 4632035"/>
              <a:gd name="connsiteX2" fmla="*/ 4136220 w 7261642"/>
              <a:gd name="connsiteY2" fmla="*/ 378089 h 4632035"/>
              <a:gd name="connsiteX3" fmla="*/ 2068880 w 7261642"/>
              <a:gd name="connsiteY3" fmla="*/ 20279 h 4632035"/>
              <a:gd name="connsiteX4" fmla="*/ 345314 w 7261642"/>
              <a:gd name="connsiteY4" fmla="*/ 341021 h 4632035"/>
              <a:gd name="connsiteX5" fmla="*/ 1192 w 7261642"/>
              <a:gd name="connsiteY5" fmla="*/ 1054683 h 4632035"/>
              <a:gd name="connsiteX6" fmla="*/ 241034 w 7261642"/>
              <a:gd name="connsiteY6" fmla="*/ 1774210 h 4632035"/>
              <a:gd name="connsiteX7" fmla="*/ 480876 w 7261642"/>
              <a:gd name="connsiteY7" fmla="*/ 2373817 h 4632035"/>
              <a:gd name="connsiteX8" fmla="*/ 345966 w 7261642"/>
              <a:gd name="connsiteY8" fmla="*/ 2943444 h 4632035"/>
              <a:gd name="connsiteX9" fmla="*/ 61153 w 7261642"/>
              <a:gd name="connsiteY9" fmla="*/ 3588021 h 4632035"/>
              <a:gd name="connsiteX10" fmla="*/ 300994 w 7261642"/>
              <a:gd name="connsiteY10" fmla="*/ 4252714 h 4632035"/>
              <a:gd name="connsiteX11" fmla="*/ 1591798 w 7261642"/>
              <a:gd name="connsiteY11" fmla="*/ 4632035 h 4632035"/>
              <a:gd name="connsiteX12" fmla="*/ 4374754 w 7261642"/>
              <a:gd name="connsiteY12" fmla="*/ 4015810 h 4632035"/>
              <a:gd name="connsiteX13" fmla="*/ 5965016 w 7261642"/>
              <a:gd name="connsiteY13" fmla="*/ 4015810 h 4632035"/>
              <a:gd name="connsiteX14" fmla="*/ 6640878 w 7261642"/>
              <a:gd name="connsiteY14" fmla="*/ 4015809 h 4632035"/>
              <a:gd name="connsiteX15" fmla="*/ 7261642 w 7261642"/>
              <a:gd name="connsiteY15" fmla="*/ 4016218 h 4632035"/>
              <a:gd name="connsiteX0" fmla="*/ 7216678 w 7261642"/>
              <a:gd name="connsiteY0" fmla="*/ 676996 h 4632035"/>
              <a:gd name="connsiteX1" fmla="*/ 5965014 w 7261642"/>
              <a:gd name="connsiteY1" fmla="*/ 596750 h 4632035"/>
              <a:gd name="connsiteX2" fmla="*/ 4136220 w 7261642"/>
              <a:gd name="connsiteY2" fmla="*/ 378089 h 4632035"/>
              <a:gd name="connsiteX3" fmla="*/ 2068880 w 7261642"/>
              <a:gd name="connsiteY3" fmla="*/ 20279 h 4632035"/>
              <a:gd name="connsiteX4" fmla="*/ 345314 w 7261642"/>
              <a:gd name="connsiteY4" fmla="*/ 341021 h 4632035"/>
              <a:gd name="connsiteX5" fmla="*/ 1192 w 7261642"/>
              <a:gd name="connsiteY5" fmla="*/ 1054683 h 4632035"/>
              <a:gd name="connsiteX6" fmla="*/ 241034 w 7261642"/>
              <a:gd name="connsiteY6" fmla="*/ 1774210 h 4632035"/>
              <a:gd name="connsiteX7" fmla="*/ 480876 w 7261642"/>
              <a:gd name="connsiteY7" fmla="*/ 2373817 h 4632035"/>
              <a:gd name="connsiteX8" fmla="*/ 345966 w 7261642"/>
              <a:gd name="connsiteY8" fmla="*/ 2943444 h 4632035"/>
              <a:gd name="connsiteX9" fmla="*/ 61153 w 7261642"/>
              <a:gd name="connsiteY9" fmla="*/ 3588021 h 4632035"/>
              <a:gd name="connsiteX10" fmla="*/ 300994 w 7261642"/>
              <a:gd name="connsiteY10" fmla="*/ 4252714 h 4632035"/>
              <a:gd name="connsiteX11" fmla="*/ 1591798 w 7261642"/>
              <a:gd name="connsiteY11" fmla="*/ 4632035 h 4632035"/>
              <a:gd name="connsiteX12" fmla="*/ 4374754 w 7261642"/>
              <a:gd name="connsiteY12" fmla="*/ 4015810 h 4632035"/>
              <a:gd name="connsiteX13" fmla="*/ 5965016 w 7261642"/>
              <a:gd name="connsiteY13" fmla="*/ 4015810 h 4632035"/>
              <a:gd name="connsiteX14" fmla="*/ 6640878 w 7261642"/>
              <a:gd name="connsiteY14" fmla="*/ 4015809 h 4632035"/>
              <a:gd name="connsiteX15" fmla="*/ 7261642 w 7261642"/>
              <a:gd name="connsiteY15" fmla="*/ 4075853 h 4632035"/>
              <a:gd name="connsiteX0" fmla="*/ 7216678 w 7261642"/>
              <a:gd name="connsiteY0" fmla="*/ 676996 h 4632035"/>
              <a:gd name="connsiteX1" fmla="*/ 5965014 w 7261642"/>
              <a:gd name="connsiteY1" fmla="*/ 596750 h 4632035"/>
              <a:gd name="connsiteX2" fmla="*/ 4136220 w 7261642"/>
              <a:gd name="connsiteY2" fmla="*/ 378089 h 4632035"/>
              <a:gd name="connsiteX3" fmla="*/ 3937432 w 7261642"/>
              <a:gd name="connsiteY3" fmla="*/ 934680 h 4632035"/>
              <a:gd name="connsiteX4" fmla="*/ 2068880 w 7261642"/>
              <a:gd name="connsiteY4" fmla="*/ 20279 h 4632035"/>
              <a:gd name="connsiteX5" fmla="*/ 345314 w 7261642"/>
              <a:gd name="connsiteY5" fmla="*/ 341021 h 4632035"/>
              <a:gd name="connsiteX6" fmla="*/ 1192 w 7261642"/>
              <a:gd name="connsiteY6" fmla="*/ 1054683 h 4632035"/>
              <a:gd name="connsiteX7" fmla="*/ 241034 w 7261642"/>
              <a:gd name="connsiteY7" fmla="*/ 1774210 h 4632035"/>
              <a:gd name="connsiteX8" fmla="*/ 480876 w 7261642"/>
              <a:gd name="connsiteY8" fmla="*/ 2373817 h 4632035"/>
              <a:gd name="connsiteX9" fmla="*/ 345966 w 7261642"/>
              <a:gd name="connsiteY9" fmla="*/ 2943444 h 4632035"/>
              <a:gd name="connsiteX10" fmla="*/ 61153 w 7261642"/>
              <a:gd name="connsiteY10" fmla="*/ 3588021 h 4632035"/>
              <a:gd name="connsiteX11" fmla="*/ 300994 w 7261642"/>
              <a:gd name="connsiteY11" fmla="*/ 4252714 h 4632035"/>
              <a:gd name="connsiteX12" fmla="*/ 1591798 w 7261642"/>
              <a:gd name="connsiteY12" fmla="*/ 4632035 h 4632035"/>
              <a:gd name="connsiteX13" fmla="*/ 4374754 w 7261642"/>
              <a:gd name="connsiteY13" fmla="*/ 4015810 h 4632035"/>
              <a:gd name="connsiteX14" fmla="*/ 5965016 w 7261642"/>
              <a:gd name="connsiteY14" fmla="*/ 4015810 h 4632035"/>
              <a:gd name="connsiteX15" fmla="*/ 6640878 w 7261642"/>
              <a:gd name="connsiteY15" fmla="*/ 4015809 h 4632035"/>
              <a:gd name="connsiteX16" fmla="*/ 7261642 w 7261642"/>
              <a:gd name="connsiteY16" fmla="*/ 4075853 h 4632035"/>
              <a:gd name="connsiteX0" fmla="*/ 7216678 w 7261642"/>
              <a:gd name="connsiteY0" fmla="*/ 676996 h 4632035"/>
              <a:gd name="connsiteX1" fmla="*/ 5965014 w 7261642"/>
              <a:gd name="connsiteY1" fmla="*/ 596750 h 4632035"/>
              <a:gd name="connsiteX2" fmla="*/ 5289158 w 7261642"/>
              <a:gd name="connsiteY2" fmla="*/ 954558 h 4632035"/>
              <a:gd name="connsiteX3" fmla="*/ 3937432 w 7261642"/>
              <a:gd name="connsiteY3" fmla="*/ 934680 h 4632035"/>
              <a:gd name="connsiteX4" fmla="*/ 2068880 w 7261642"/>
              <a:gd name="connsiteY4" fmla="*/ 20279 h 4632035"/>
              <a:gd name="connsiteX5" fmla="*/ 345314 w 7261642"/>
              <a:gd name="connsiteY5" fmla="*/ 341021 h 4632035"/>
              <a:gd name="connsiteX6" fmla="*/ 1192 w 7261642"/>
              <a:gd name="connsiteY6" fmla="*/ 1054683 h 4632035"/>
              <a:gd name="connsiteX7" fmla="*/ 241034 w 7261642"/>
              <a:gd name="connsiteY7" fmla="*/ 1774210 h 4632035"/>
              <a:gd name="connsiteX8" fmla="*/ 480876 w 7261642"/>
              <a:gd name="connsiteY8" fmla="*/ 2373817 h 4632035"/>
              <a:gd name="connsiteX9" fmla="*/ 345966 w 7261642"/>
              <a:gd name="connsiteY9" fmla="*/ 2943444 h 4632035"/>
              <a:gd name="connsiteX10" fmla="*/ 61153 w 7261642"/>
              <a:gd name="connsiteY10" fmla="*/ 3588021 h 4632035"/>
              <a:gd name="connsiteX11" fmla="*/ 300994 w 7261642"/>
              <a:gd name="connsiteY11" fmla="*/ 4252714 h 4632035"/>
              <a:gd name="connsiteX12" fmla="*/ 1591798 w 7261642"/>
              <a:gd name="connsiteY12" fmla="*/ 4632035 h 4632035"/>
              <a:gd name="connsiteX13" fmla="*/ 4374754 w 7261642"/>
              <a:gd name="connsiteY13" fmla="*/ 4015810 h 4632035"/>
              <a:gd name="connsiteX14" fmla="*/ 5965016 w 7261642"/>
              <a:gd name="connsiteY14" fmla="*/ 4015810 h 4632035"/>
              <a:gd name="connsiteX15" fmla="*/ 6640878 w 7261642"/>
              <a:gd name="connsiteY15" fmla="*/ 4015809 h 4632035"/>
              <a:gd name="connsiteX16" fmla="*/ 7261642 w 7261642"/>
              <a:gd name="connsiteY16" fmla="*/ 4075853 h 4632035"/>
              <a:gd name="connsiteX0" fmla="*/ 7216678 w 7261642"/>
              <a:gd name="connsiteY0" fmla="*/ 676996 h 4632035"/>
              <a:gd name="connsiteX1" fmla="*/ 6243308 w 7261642"/>
              <a:gd name="connsiteY1" fmla="*/ 914802 h 4632035"/>
              <a:gd name="connsiteX2" fmla="*/ 5289158 w 7261642"/>
              <a:gd name="connsiteY2" fmla="*/ 954558 h 4632035"/>
              <a:gd name="connsiteX3" fmla="*/ 3937432 w 7261642"/>
              <a:gd name="connsiteY3" fmla="*/ 934680 h 4632035"/>
              <a:gd name="connsiteX4" fmla="*/ 2068880 w 7261642"/>
              <a:gd name="connsiteY4" fmla="*/ 20279 h 4632035"/>
              <a:gd name="connsiteX5" fmla="*/ 345314 w 7261642"/>
              <a:gd name="connsiteY5" fmla="*/ 341021 h 4632035"/>
              <a:gd name="connsiteX6" fmla="*/ 1192 w 7261642"/>
              <a:gd name="connsiteY6" fmla="*/ 1054683 h 4632035"/>
              <a:gd name="connsiteX7" fmla="*/ 241034 w 7261642"/>
              <a:gd name="connsiteY7" fmla="*/ 1774210 h 4632035"/>
              <a:gd name="connsiteX8" fmla="*/ 480876 w 7261642"/>
              <a:gd name="connsiteY8" fmla="*/ 2373817 h 4632035"/>
              <a:gd name="connsiteX9" fmla="*/ 345966 w 7261642"/>
              <a:gd name="connsiteY9" fmla="*/ 2943444 h 4632035"/>
              <a:gd name="connsiteX10" fmla="*/ 61153 w 7261642"/>
              <a:gd name="connsiteY10" fmla="*/ 3588021 h 4632035"/>
              <a:gd name="connsiteX11" fmla="*/ 300994 w 7261642"/>
              <a:gd name="connsiteY11" fmla="*/ 4252714 h 4632035"/>
              <a:gd name="connsiteX12" fmla="*/ 1591798 w 7261642"/>
              <a:gd name="connsiteY12" fmla="*/ 4632035 h 4632035"/>
              <a:gd name="connsiteX13" fmla="*/ 4374754 w 7261642"/>
              <a:gd name="connsiteY13" fmla="*/ 4015810 h 4632035"/>
              <a:gd name="connsiteX14" fmla="*/ 5965016 w 7261642"/>
              <a:gd name="connsiteY14" fmla="*/ 4015810 h 4632035"/>
              <a:gd name="connsiteX15" fmla="*/ 6640878 w 7261642"/>
              <a:gd name="connsiteY15" fmla="*/ 4015809 h 4632035"/>
              <a:gd name="connsiteX16" fmla="*/ 7261642 w 7261642"/>
              <a:gd name="connsiteY16" fmla="*/ 4075853 h 4632035"/>
              <a:gd name="connsiteX0" fmla="*/ 7176922 w 7261642"/>
              <a:gd name="connsiteY0" fmla="*/ 895657 h 4632035"/>
              <a:gd name="connsiteX1" fmla="*/ 6243308 w 7261642"/>
              <a:gd name="connsiteY1" fmla="*/ 914802 h 4632035"/>
              <a:gd name="connsiteX2" fmla="*/ 5289158 w 7261642"/>
              <a:gd name="connsiteY2" fmla="*/ 954558 h 4632035"/>
              <a:gd name="connsiteX3" fmla="*/ 3937432 w 7261642"/>
              <a:gd name="connsiteY3" fmla="*/ 934680 h 4632035"/>
              <a:gd name="connsiteX4" fmla="*/ 2068880 w 7261642"/>
              <a:gd name="connsiteY4" fmla="*/ 20279 h 4632035"/>
              <a:gd name="connsiteX5" fmla="*/ 345314 w 7261642"/>
              <a:gd name="connsiteY5" fmla="*/ 341021 h 4632035"/>
              <a:gd name="connsiteX6" fmla="*/ 1192 w 7261642"/>
              <a:gd name="connsiteY6" fmla="*/ 1054683 h 4632035"/>
              <a:gd name="connsiteX7" fmla="*/ 241034 w 7261642"/>
              <a:gd name="connsiteY7" fmla="*/ 1774210 h 4632035"/>
              <a:gd name="connsiteX8" fmla="*/ 480876 w 7261642"/>
              <a:gd name="connsiteY8" fmla="*/ 2373817 h 4632035"/>
              <a:gd name="connsiteX9" fmla="*/ 345966 w 7261642"/>
              <a:gd name="connsiteY9" fmla="*/ 2943444 h 4632035"/>
              <a:gd name="connsiteX10" fmla="*/ 61153 w 7261642"/>
              <a:gd name="connsiteY10" fmla="*/ 3588021 h 4632035"/>
              <a:gd name="connsiteX11" fmla="*/ 300994 w 7261642"/>
              <a:gd name="connsiteY11" fmla="*/ 4252714 h 4632035"/>
              <a:gd name="connsiteX12" fmla="*/ 1591798 w 7261642"/>
              <a:gd name="connsiteY12" fmla="*/ 4632035 h 4632035"/>
              <a:gd name="connsiteX13" fmla="*/ 4374754 w 7261642"/>
              <a:gd name="connsiteY13" fmla="*/ 4015810 h 4632035"/>
              <a:gd name="connsiteX14" fmla="*/ 5965016 w 7261642"/>
              <a:gd name="connsiteY14" fmla="*/ 4015810 h 4632035"/>
              <a:gd name="connsiteX15" fmla="*/ 6640878 w 7261642"/>
              <a:gd name="connsiteY15" fmla="*/ 4015809 h 4632035"/>
              <a:gd name="connsiteX16" fmla="*/ 7261642 w 7261642"/>
              <a:gd name="connsiteY16" fmla="*/ 4075853 h 4632035"/>
              <a:gd name="connsiteX0" fmla="*/ 7176922 w 7261642"/>
              <a:gd name="connsiteY0" fmla="*/ 895657 h 4632035"/>
              <a:gd name="connsiteX1" fmla="*/ 6243308 w 7261642"/>
              <a:gd name="connsiteY1" fmla="*/ 914802 h 4632035"/>
              <a:gd name="connsiteX2" fmla="*/ 5289158 w 7261642"/>
              <a:gd name="connsiteY2" fmla="*/ 954558 h 4632035"/>
              <a:gd name="connsiteX3" fmla="*/ 3937432 w 7261642"/>
              <a:gd name="connsiteY3" fmla="*/ 934680 h 4632035"/>
              <a:gd name="connsiteX4" fmla="*/ 2068880 w 7261642"/>
              <a:gd name="connsiteY4" fmla="*/ 20279 h 4632035"/>
              <a:gd name="connsiteX5" fmla="*/ 345314 w 7261642"/>
              <a:gd name="connsiteY5" fmla="*/ 341021 h 4632035"/>
              <a:gd name="connsiteX6" fmla="*/ 1192 w 7261642"/>
              <a:gd name="connsiteY6" fmla="*/ 1054683 h 4632035"/>
              <a:gd name="connsiteX7" fmla="*/ 241034 w 7261642"/>
              <a:gd name="connsiteY7" fmla="*/ 1774210 h 4632035"/>
              <a:gd name="connsiteX8" fmla="*/ 480876 w 7261642"/>
              <a:gd name="connsiteY8" fmla="*/ 2373817 h 4632035"/>
              <a:gd name="connsiteX9" fmla="*/ 345966 w 7261642"/>
              <a:gd name="connsiteY9" fmla="*/ 2943444 h 4632035"/>
              <a:gd name="connsiteX10" fmla="*/ 61153 w 7261642"/>
              <a:gd name="connsiteY10" fmla="*/ 3588021 h 4632035"/>
              <a:gd name="connsiteX11" fmla="*/ 300994 w 7261642"/>
              <a:gd name="connsiteY11" fmla="*/ 4252714 h 4632035"/>
              <a:gd name="connsiteX12" fmla="*/ 1591798 w 7261642"/>
              <a:gd name="connsiteY12" fmla="*/ 4632035 h 4632035"/>
              <a:gd name="connsiteX13" fmla="*/ 4374754 w 7261642"/>
              <a:gd name="connsiteY13" fmla="*/ 4015810 h 4632035"/>
              <a:gd name="connsiteX14" fmla="*/ 5965016 w 7261642"/>
              <a:gd name="connsiteY14" fmla="*/ 4015810 h 4632035"/>
              <a:gd name="connsiteX15" fmla="*/ 7261642 w 7261642"/>
              <a:gd name="connsiteY15" fmla="*/ 4075853 h 4632035"/>
              <a:gd name="connsiteX0" fmla="*/ 7176922 w 7261642"/>
              <a:gd name="connsiteY0" fmla="*/ 895657 h 4632035"/>
              <a:gd name="connsiteX1" fmla="*/ 6243308 w 7261642"/>
              <a:gd name="connsiteY1" fmla="*/ 914802 h 4632035"/>
              <a:gd name="connsiteX2" fmla="*/ 5289158 w 7261642"/>
              <a:gd name="connsiteY2" fmla="*/ 954558 h 4632035"/>
              <a:gd name="connsiteX3" fmla="*/ 3937432 w 7261642"/>
              <a:gd name="connsiteY3" fmla="*/ 934680 h 4632035"/>
              <a:gd name="connsiteX4" fmla="*/ 2068880 w 7261642"/>
              <a:gd name="connsiteY4" fmla="*/ 20279 h 4632035"/>
              <a:gd name="connsiteX5" fmla="*/ 345314 w 7261642"/>
              <a:gd name="connsiteY5" fmla="*/ 341021 h 4632035"/>
              <a:gd name="connsiteX6" fmla="*/ 1192 w 7261642"/>
              <a:gd name="connsiteY6" fmla="*/ 1054683 h 4632035"/>
              <a:gd name="connsiteX7" fmla="*/ 241034 w 7261642"/>
              <a:gd name="connsiteY7" fmla="*/ 1774210 h 4632035"/>
              <a:gd name="connsiteX8" fmla="*/ 480876 w 7261642"/>
              <a:gd name="connsiteY8" fmla="*/ 2373817 h 4632035"/>
              <a:gd name="connsiteX9" fmla="*/ 345966 w 7261642"/>
              <a:gd name="connsiteY9" fmla="*/ 2943444 h 4632035"/>
              <a:gd name="connsiteX10" fmla="*/ 61153 w 7261642"/>
              <a:gd name="connsiteY10" fmla="*/ 3588021 h 4632035"/>
              <a:gd name="connsiteX11" fmla="*/ 300994 w 7261642"/>
              <a:gd name="connsiteY11" fmla="*/ 4252714 h 4632035"/>
              <a:gd name="connsiteX12" fmla="*/ 1591798 w 7261642"/>
              <a:gd name="connsiteY12" fmla="*/ 4632035 h 4632035"/>
              <a:gd name="connsiteX13" fmla="*/ 4374754 w 7261642"/>
              <a:gd name="connsiteY13" fmla="*/ 4015810 h 4632035"/>
              <a:gd name="connsiteX14" fmla="*/ 7261642 w 7261642"/>
              <a:gd name="connsiteY14" fmla="*/ 4075853 h 4632035"/>
              <a:gd name="connsiteX0" fmla="*/ 7176922 w 7301398"/>
              <a:gd name="connsiteY0" fmla="*/ 895657 h 4632035"/>
              <a:gd name="connsiteX1" fmla="*/ 6243308 w 7301398"/>
              <a:gd name="connsiteY1" fmla="*/ 914802 h 4632035"/>
              <a:gd name="connsiteX2" fmla="*/ 5289158 w 7301398"/>
              <a:gd name="connsiteY2" fmla="*/ 954558 h 4632035"/>
              <a:gd name="connsiteX3" fmla="*/ 3937432 w 7301398"/>
              <a:gd name="connsiteY3" fmla="*/ 934680 h 4632035"/>
              <a:gd name="connsiteX4" fmla="*/ 2068880 w 7301398"/>
              <a:gd name="connsiteY4" fmla="*/ 20279 h 4632035"/>
              <a:gd name="connsiteX5" fmla="*/ 345314 w 7301398"/>
              <a:gd name="connsiteY5" fmla="*/ 341021 h 4632035"/>
              <a:gd name="connsiteX6" fmla="*/ 1192 w 7301398"/>
              <a:gd name="connsiteY6" fmla="*/ 1054683 h 4632035"/>
              <a:gd name="connsiteX7" fmla="*/ 241034 w 7301398"/>
              <a:gd name="connsiteY7" fmla="*/ 1774210 h 4632035"/>
              <a:gd name="connsiteX8" fmla="*/ 480876 w 7301398"/>
              <a:gd name="connsiteY8" fmla="*/ 2373817 h 4632035"/>
              <a:gd name="connsiteX9" fmla="*/ 345966 w 7301398"/>
              <a:gd name="connsiteY9" fmla="*/ 2943444 h 4632035"/>
              <a:gd name="connsiteX10" fmla="*/ 61153 w 7301398"/>
              <a:gd name="connsiteY10" fmla="*/ 3588021 h 4632035"/>
              <a:gd name="connsiteX11" fmla="*/ 300994 w 7301398"/>
              <a:gd name="connsiteY11" fmla="*/ 4252714 h 4632035"/>
              <a:gd name="connsiteX12" fmla="*/ 1591798 w 7301398"/>
              <a:gd name="connsiteY12" fmla="*/ 4632035 h 4632035"/>
              <a:gd name="connsiteX13" fmla="*/ 4374754 w 7301398"/>
              <a:gd name="connsiteY13" fmla="*/ 4015810 h 4632035"/>
              <a:gd name="connsiteX14" fmla="*/ 7301398 w 7301398"/>
              <a:gd name="connsiteY14" fmla="*/ 3996340 h 4632035"/>
              <a:gd name="connsiteX0" fmla="*/ 7176922 w 7301398"/>
              <a:gd name="connsiteY0" fmla="*/ 895657 h 4632035"/>
              <a:gd name="connsiteX1" fmla="*/ 6243308 w 7301398"/>
              <a:gd name="connsiteY1" fmla="*/ 914802 h 4632035"/>
              <a:gd name="connsiteX2" fmla="*/ 5289158 w 7301398"/>
              <a:gd name="connsiteY2" fmla="*/ 954558 h 4632035"/>
              <a:gd name="connsiteX3" fmla="*/ 4175970 w 7301398"/>
              <a:gd name="connsiteY3" fmla="*/ 974437 h 4632035"/>
              <a:gd name="connsiteX4" fmla="*/ 2068880 w 7301398"/>
              <a:gd name="connsiteY4" fmla="*/ 20279 h 4632035"/>
              <a:gd name="connsiteX5" fmla="*/ 345314 w 7301398"/>
              <a:gd name="connsiteY5" fmla="*/ 341021 h 4632035"/>
              <a:gd name="connsiteX6" fmla="*/ 1192 w 7301398"/>
              <a:gd name="connsiteY6" fmla="*/ 1054683 h 4632035"/>
              <a:gd name="connsiteX7" fmla="*/ 241034 w 7301398"/>
              <a:gd name="connsiteY7" fmla="*/ 1774210 h 4632035"/>
              <a:gd name="connsiteX8" fmla="*/ 480876 w 7301398"/>
              <a:gd name="connsiteY8" fmla="*/ 2373817 h 4632035"/>
              <a:gd name="connsiteX9" fmla="*/ 345966 w 7301398"/>
              <a:gd name="connsiteY9" fmla="*/ 2943444 h 4632035"/>
              <a:gd name="connsiteX10" fmla="*/ 61153 w 7301398"/>
              <a:gd name="connsiteY10" fmla="*/ 3588021 h 4632035"/>
              <a:gd name="connsiteX11" fmla="*/ 300994 w 7301398"/>
              <a:gd name="connsiteY11" fmla="*/ 4252714 h 4632035"/>
              <a:gd name="connsiteX12" fmla="*/ 1591798 w 7301398"/>
              <a:gd name="connsiteY12" fmla="*/ 4632035 h 4632035"/>
              <a:gd name="connsiteX13" fmla="*/ 4374754 w 7301398"/>
              <a:gd name="connsiteY13" fmla="*/ 4015810 h 4632035"/>
              <a:gd name="connsiteX14" fmla="*/ 7301398 w 7301398"/>
              <a:gd name="connsiteY14" fmla="*/ 3996340 h 4632035"/>
              <a:gd name="connsiteX0" fmla="*/ 7176922 w 7301398"/>
              <a:gd name="connsiteY0" fmla="*/ 895657 h 4632035"/>
              <a:gd name="connsiteX1" fmla="*/ 6243308 w 7301398"/>
              <a:gd name="connsiteY1" fmla="*/ 914802 h 4632035"/>
              <a:gd name="connsiteX2" fmla="*/ 4175970 w 7301398"/>
              <a:gd name="connsiteY2" fmla="*/ 974437 h 4632035"/>
              <a:gd name="connsiteX3" fmla="*/ 2068880 w 7301398"/>
              <a:gd name="connsiteY3" fmla="*/ 20279 h 4632035"/>
              <a:gd name="connsiteX4" fmla="*/ 345314 w 7301398"/>
              <a:gd name="connsiteY4" fmla="*/ 341021 h 4632035"/>
              <a:gd name="connsiteX5" fmla="*/ 1192 w 7301398"/>
              <a:gd name="connsiteY5" fmla="*/ 1054683 h 4632035"/>
              <a:gd name="connsiteX6" fmla="*/ 241034 w 7301398"/>
              <a:gd name="connsiteY6" fmla="*/ 1774210 h 4632035"/>
              <a:gd name="connsiteX7" fmla="*/ 480876 w 7301398"/>
              <a:gd name="connsiteY7" fmla="*/ 2373817 h 4632035"/>
              <a:gd name="connsiteX8" fmla="*/ 345966 w 7301398"/>
              <a:gd name="connsiteY8" fmla="*/ 2943444 h 4632035"/>
              <a:gd name="connsiteX9" fmla="*/ 61153 w 7301398"/>
              <a:gd name="connsiteY9" fmla="*/ 3588021 h 4632035"/>
              <a:gd name="connsiteX10" fmla="*/ 300994 w 7301398"/>
              <a:gd name="connsiteY10" fmla="*/ 4252714 h 4632035"/>
              <a:gd name="connsiteX11" fmla="*/ 1591798 w 7301398"/>
              <a:gd name="connsiteY11" fmla="*/ 4632035 h 4632035"/>
              <a:gd name="connsiteX12" fmla="*/ 4374754 w 7301398"/>
              <a:gd name="connsiteY12" fmla="*/ 4015810 h 4632035"/>
              <a:gd name="connsiteX13" fmla="*/ 7301398 w 7301398"/>
              <a:gd name="connsiteY13" fmla="*/ 3996340 h 4632035"/>
              <a:gd name="connsiteX0" fmla="*/ 7176922 w 7301398"/>
              <a:gd name="connsiteY0" fmla="*/ 895657 h 4632035"/>
              <a:gd name="connsiteX1" fmla="*/ 4175970 w 7301398"/>
              <a:gd name="connsiteY1" fmla="*/ 974437 h 4632035"/>
              <a:gd name="connsiteX2" fmla="*/ 2068880 w 7301398"/>
              <a:gd name="connsiteY2" fmla="*/ 20279 h 4632035"/>
              <a:gd name="connsiteX3" fmla="*/ 345314 w 7301398"/>
              <a:gd name="connsiteY3" fmla="*/ 341021 h 4632035"/>
              <a:gd name="connsiteX4" fmla="*/ 1192 w 7301398"/>
              <a:gd name="connsiteY4" fmla="*/ 1054683 h 4632035"/>
              <a:gd name="connsiteX5" fmla="*/ 241034 w 7301398"/>
              <a:gd name="connsiteY5" fmla="*/ 1774210 h 4632035"/>
              <a:gd name="connsiteX6" fmla="*/ 480876 w 7301398"/>
              <a:gd name="connsiteY6" fmla="*/ 2373817 h 4632035"/>
              <a:gd name="connsiteX7" fmla="*/ 345966 w 7301398"/>
              <a:gd name="connsiteY7" fmla="*/ 2943444 h 4632035"/>
              <a:gd name="connsiteX8" fmla="*/ 61153 w 7301398"/>
              <a:gd name="connsiteY8" fmla="*/ 3588021 h 4632035"/>
              <a:gd name="connsiteX9" fmla="*/ 300994 w 7301398"/>
              <a:gd name="connsiteY9" fmla="*/ 4252714 h 4632035"/>
              <a:gd name="connsiteX10" fmla="*/ 1591798 w 7301398"/>
              <a:gd name="connsiteY10" fmla="*/ 4632035 h 4632035"/>
              <a:gd name="connsiteX11" fmla="*/ 4374754 w 7301398"/>
              <a:gd name="connsiteY11" fmla="*/ 4015810 h 4632035"/>
              <a:gd name="connsiteX12" fmla="*/ 7301398 w 7301398"/>
              <a:gd name="connsiteY12" fmla="*/ 3996340 h 4632035"/>
              <a:gd name="connsiteX0" fmla="*/ 7216678 w 7301398"/>
              <a:gd name="connsiteY0" fmla="*/ 1054683 h 4632035"/>
              <a:gd name="connsiteX1" fmla="*/ 4175970 w 7301398"/>
              <a:gd name="connsiteY1" fmla="*/ 974437 h 4632035"/>
              <a:gd name="connsiteX2" fmla="*/ 2068880 w 7301398"/>
              <a:gd name="connsiteY2" fmla="*/ 20279 h 4632035"/>
              <a:gd name="connsiteX3" fmla="*/ 345314 w 7301398"/>
              <a:gd name="connsiteY3" fmla="*/ 341021 h 4632035"/>
              <a:gd name="connsiteX4" fmla="*/ 1192 w 7301398"/>
              <a:gd name="connsiteY4" fmla="*/ 1054683 h 4632035"/>
              <a:gd name="connsiteX5" fmla="*/ 241034 w 7301398"/>
              <a:gd name="connsiteY5" fmla="*/ 1774210 h 4632035"/>
              <a:gd name="connsiteX6" fmla="*/ 480876 w 7301398"/>
              <a:gd name="connsiteY6" fmla="*/ 2373817 h 4632035"/>
              <a:gd name="connsiteX7" fmla="*/ 345966 w 7301398"/>
              <a:gd name="connsiteY7" fmla="*/ 2943444 h 4632035"/>
              <a:gd name="connsiteX8" fmla="*/ 61153 w 7301398"/>
              <a:gd name="connsiteY8" fmla="*/ 3588021 h 4632035"/>
              <a:gd name="connsiteX9" fmla="*/ 300994 w 7301398"/>
              <a:gd name="connsiteY9" fmla="*/ 4252714 h 4632035"/>
              <a:gd name="connsiteX10" fmla="*/ 1591798 w 7301398"/>
              <a:gd name="connsiteY10" fmla="*/ 4632035 h 4632035"/>
              <a:gd name="connsiteX11" fmla="*/ 4374754 w 7301398"/>
              <a:gd name="connsiteY11" fmla="*/ 4015810 h 4632035"/>
              <a:gd name="connsiteX12" fmla="*/ 7301398 w 7301398"/>
              <a:gd name="connsiteY12" fmla="*/ 3996340 h 4632035"/>
              <a:gd name="connsiteX0" fmla="*/ 7216678 w 7301398"/>
              <a:gd name="connsiteY0" fmla="*/ 1054683 h 4632035"/>
              <a:gd name="connsiteX1" fmla="*/ 4175970 w 7301398"/>
              <a:gd name="connsiteY1" fmla="*/ 974437 h 4632035"/>
              <a:gd name="connsiteX2" fmla="*/ 3102546 w 7301398"/>
              <a:gd name="connsiteY2" fmla="*/ 497358 h 4632035"/>
              <a:gd name="connsiteX3" fmla="*/ 2068880 w 7301398"/>
              <a:gd name="connsiteY3" fmla="*/ 20279 h 4632035"/>
              <a:gd name="connsiteX4" fmla="*/ 345314 w 7301398"/>
              <a:gd name="connsiteY4" fmla="*/ 341021 h 4632035"/>
              <a:gd name="connsiteX5" fmla="*/ 1192 w 7301398"/>
              <a:gd name="connsiteY5" fmla="*/ 1054683 h 4632035"/>
              <a:gd name="connsiteX6" fmla="*/ 241034 w 7301398"/>
              <a:gd name="connsiteY6" fmla="*/ 1774210 h 4632035"/>
              <a:gd name="connsiteX7" fmla="*/ 480876 w 7301398"/>
              <a:gd name="connsiteY7" fmla="*/ 2373817 h 4632035"/>
              <a:gd name="connsiteX8" fmla="*/ 345966 w 7301398"/>
              <a:gd name="connsiteY8" fmla="*/ 2943444 h 4632035"/>
              <a:gd name="connsiteX9" fmla="*/ 61153 w 7301398"/>
              <a:gd name="connsiteY9" fmla="*/ 3588021 h 4632035"/>
              <a:gd name="connsiteX10" fmla="*/ 300994 w 7301398"/>
              <a:gd name="connsiteY10" fmla="*/ 4252714 h 4632035"/>
              <a:gd name="connsiteX11" fmla="*/ 1591798 w 7301398"/>
              <a:gd name="connsiteY11" fmla="*/ 4632035 h 4632035"/>
              <a:gd name="connsiteX12" fmla="*/ 4374754 w 7301398"/>
              <a:gd name="connsiteY12" fmla="*/ 4015810 h 4632035"/>
              <a:gd name="connsiteX13" fmla="*/ 7301398 w 7301398"/>
              <a:gd name="connsiteY13" fmla="*/ 3996340 h 4632035"/>
              <a:gd name="connsiteX0" fmla="*/ 7216678 w 7301398"/>
              <a:gd name="connsiteY0" fmla="*/ 1054683 h 4632035"/>
              <a:gd name="connsiteX1" fmla="*/ 4175970 w 7301398"/>
              <a:gd name="connsiteY1" fmla="*/ 974437 h 4632035"/>
              <a:gd name="connsiteX2" fmla="*/ 3420598 w 7301398"/>
              <a:gd name="connsiteY2" fmla="*/ 417845 h 4632035"/>
              <a:gd name="connsiteX3" fmla="*/ 3102546 w 7301398"/>
              <a:gd name="connsiteY3" fmla="*/ 497358 h 4632035"/>
              <a:gd name="connsiteX4" fmla="*/ 2068880 w 7301398"/>
              <a:gd name="connsiteY4" fmla="*/ 20279 h 4632035"/>
              <a:gd name="connsiteX5" fmla="*/ 345314 w 7301398"/>
              <a:gd name="connsiteY5" fmla="*/ 341021 h 4632035"/>
              <a:gd name="connsiteX6" fmla="*/ 1192 w 7301398"/>
              <a:gd name="connsiteY6" fmla="*/ 1054683 h 4632035"/>
              <a:gd name="connsiteX7" fmla="*/ 241034 w 7301398"/>
              <a:gd name="connsiteY7" fmla="*/ 1774210 h 4632035"/>
              <a:gd name="connsiteX8" fmla="*/ 480876 w 7301398"/>
              <a:gd name="connsiteY8" fmla="*/ 2373817 h 4632035"/>
              <a:gd name="connsiteX9" fmla="*/ 345966 w 7301398"/>
              <a:gd name="connsiteY9" fmla="*/ 2943444 h 4632035"/>
              <a:gd name="connsiteX10" fmla="*/ 61153 w 7301398"/>
              <a:gd name="connsiteY10" fmla="*/ 3588021 h 4632035"/>
              <a:gd name="connsiteX11" fmla="*/ 300994 w 7301398"/>
              <a:gd name="connsiteY11" fmla="*/ 4252714 h 4632035"/>
              <a:gd name="connsiteX12" fmla="*/ 1591798 w 7301398"/>
              <a:gd name="connsiteY12" fmla="*/ 4632035 h 4632035"/>
              <a:gd name="connsiteX13" fmla="*/ 4374754 w 7301398"/>
              <a:gd name="connsiteY13" fmla="*/ 4015810 h 4632035"/>
              <a:gd name="connsiteX14" fmla="*/ 7301398 w 7301398"/>
              <a:gd name="connsiteY14" fmla="*/ 3996340 h 4632035"/>
              <a:gd name="connsiteX0" fmla="*/ 7216678 w 7301398"/>
              <a:gd name="connsiteY0" fmla="*/ 1054683 h 4632035"/>
              <a:gd name="connsiteX1" fmla="*/ 4175970 w 7301398"/>
              <a:gd name="connsiteY1" fmla="*/ 974437 h 4632035"/>
              <a:gd name="connsiteX2" fmla="*/ 3420598 w 7301398"/>
              <a:gd name="connsiteY2" fmla="*/ 417845 h 4632035"/>
              <a:gd name="connsiteX3" fmla="*/ 2068880 w 7301398"/>
              <a:gd name="connsiteY3" fmla="*/ 20279 h 4632035"/>
              <a:gd name="connsiteX4" fmla="*/ 345314 w 7301398"/>
              <a:gd name="connsiteY4" fmla="*/ 341021 h 4632035"/>
              <a:gd name="connsiteX5" fmla="*/ 1192 w 7301398"/>
              <a:gd name="connsiteY5" fmla="*/ 1054683 h 4632035"/>
              <a:gd name="connsiteX6" fmla="*/ 241034 w 7301398"/>
              <a:gd name="connsiteY6" fmla="*/ 1774210 h 4632035"/>
              <a:gd name="connsiteX7" fmla="*/ 480876 w 7301398"/>
              <a:gd name="connsiteY7" fmla="*/ 2373817 h 4632035"/>
              <a:gd name="connsiteX8" fmla="*/ 345966 w 7301398"/>
              <a:gd name="connsiteY8" fmla="*/ 2943444 h 4632035"/>
              <a:gd name="connsiteX9" fmla="*/ 61153 w 7301398"/>
              <a:gd name="connsiteY9" fmla="*/ 3588021 h 4632035"/>
              <a:gd name="connsiteX10" fmla="*/ 300994 w 7301398"/>
              <a:gd name="connsiteY10" fmla="*/ 4252714 h 4632035"/>
              <a:gd name="connsiteX11" fmla="*/ 1591798 w 7301398"/>
              <a:gd name="connsiteY11" fmla="*/ 4632035 h 4632035"/>
              <a:gd name="connsiteX12" fmla="*/ 4374754 w 7301398"/>
              <a:gd name="connsiteY12" fmla="*/ 4015810 h 4632035"/>
              <a:gd name="connsiteX13" fmla="*/ 7301398 w 7301398"/>
              <a:gd name="connsiteY13" fmla="*/ 3996340 h 4632035"/>
              <a:gd name="connsiteX0" fmla="*/ 7216678 w 7301398"/>
              <a:gd name="connsiteY0" fmla="*/ 1054683 h 4632035"/>
              <a:gd name="connsiteX1" fmla="*/ 4175970 w 7301398"/>
              <a:gd name="connsiteY1" fmla="*/ 974437 h 4632035"/>
              <a:gd name="connsiteX2" fmla="*/ 3380842 w 7301398"/>
              <a:gd name="connsiteY2" fmla="*/ 358210 h 4632035"/>
              <a:gd name="connsiteX3" fmla="*/ 2068880 w 7301398"/>
              <a:gd name="connsiteY3" fmla="*/ 20279 h 4632035"/>
              <a:gd name="connsiteX4" fmla="*/ 345314 w 7301398"/>
              <a:gd name="connsiteY4" fmla="*/ 341021 h 4632035"/>
              <a:gd name="connsiteX5" fmla="*/ 1192 w 7301398"/>
              <a:gd name="connsiteY5" fmla="*/ 1054683 h 4632035"/>
              <a:gd name="connsiteX6" fmla="*/ 241034 w 7301398"/>
              <a:gd name="connsiteY6" fmla="*/ 1774210 h 4632035"/>
              <a:gd name="connsiteX7" fmla="*/ 480876 w 7301398"/>
              <a:gd name="connsiteY7" fmla="*/ 2373817 h 4632035"/>
              <a:gd name="connsiteX8" fmla="*/ 345966 w 7301398"/>
              <a:gd name="connsiteY8" fmla="*/ 2943444 h 4632035"/>
              <a:gd name="connsiteX9" fmla="*/ 61153 w 7301398"/>
              <a:gd name="connsiteY9" fmla="*/ 3588021 h 4632035"/>
              <a:gd name="connsiteX10" fmla="*/ 300994 w 7301398"/>
              <a:gd name="connsiteY10" fmla="*/ 4252714 h 4632035"/>
              <a:gd name="connsiteX11" fmla="*/ 1591798 w 7301398"/>
              <a:gd name="connsiteY11" fmla="*/ 4632035 h 4632035"/>
              <a:gd name="connsiteX12" fmla="*/ 4374754 w 7301398"/>
              <a:gd name="connsiteY12" fmla="*/ 4015810 h 4632035"/>
              <a:gd name="connsiteX13" fmla="*/ 7301398 w 7301398"/>
              <a:gd name="connsiteY13" fmla="*/ 3996340 h 4632035"/>
              <a:gd name="connsiteX0" fmla="*/ 7216678 w 7301398"/>
              <a:gd name="connsiteY0" fmla="*/ 1054683 h 4632035"/>
              <a:gd name="connsiteX1" fmla="*/ 4175970 w 7301398"/>
              <a:gd name="connsiteY1" fmla="*/ 974437 h 4632035"/>
              <a:gd name="connsiteX2" fmla="*/ 3380842 w 7301398"/>
              <a:gd name="connsiteY2" fmla="*/ 358210 h 4632035"/>
              <a:gd name="connsiteX3" fmla="*/ 2068880 w 7301398"/>
              <a:gd name="connsiteY3" fmla="*/ 20279 h 4632035"/>
              <a:gd name="connsiteX4" fmla="*/ 345314 w 7301398"/>
              <a:gd name="connsiteY4" fmla="*/ 341021 h 4632035"/>
              <a:gd name="connsiteX5" fmla="*/ 1192 w 7301398"/>
              <a:gd name="connsiteY5" fmla="*/ 1054683 h 4632035"/>
              <a:gd name="connsiteX6" fmla="*/ 241034 w 7301398"/>
              <a:gd name="connsiteY6" fmla="*/ 1774210 h 4632035"/>
              <a:gd name="connsiteX7" fmla="*/ 480876 w 7301398"/>
              <a:gd name="connsiteY7" fmla="*/ 2373817 h 4632035"/>
              <a:gd name="connsiteX8" fmla="*/ 345966 w 7301398"/>
              <a:gd name="connsiteY8" fmla="*/ 2943444 h 4632035"/>
              <a:gd name="connsiteX9" fmla="*/ 61153 w 7301398"/>
              <a:gd name="connsiteY9" fmla="*/ 3588021 h 4632035"/>
              <a:gd name="connsiteX10" fmla="*/ 300994 w 7301398"/>
              <a:gd name="connsiteY10" fmla="*/ 4252714 h 4632035"/>
              <a:gd name="connsiteX11" fmla="*/ 1591798 w 7301398"/>
              <a:gd name="connsiteY11" fmla="*/ 4632035 h 4632035"/>
              <a:gd name="connsiteX12" fmla="*/ 3261572 w 7301398"/>
              <a:gd name="connsiteY12" fmla="*/ 4254350 h 4632035"/>
              <a:gd name="connsiteX13" fmla="*/ 4374754 w 7301398"/>
              <a:gd name="connsiteY13" fmla="*/ 4015810 h 4632035"/>
              <a:gd name="connsiteX14" fmla="*/ 7301398 w 7301398"/>
              <a:gd name="connsiteY14" fmla="*/ 3996340 h 4632035"/>
              <a:gd name="connsiteX0" fmla="*/ 7216678 w 7301398"/>
              <a:gd name="connsiteY0" fmla="*/ 1054683 h 4632035"/>
              <a:gd name="connsiteX1" fmla="*/ 4175970 w 7301398"/>
              <a:gd name="connsiteY1" fmla="*/ 974437 h 4632035"/>
              <a:gd name="connsiteX2" fmla="*/ 3380842 w 7301398"/>
              <a:gd name="connsiteY2" fmla="*/ 358210 h 4632035"/>
              <a:gd name="connsiteX3" fmla="*/ 2068880 w 7301398"/>
              <a:gd name="connsiteY3" fmla="*/ 20279 h 4632035"/>
              <a:gd name="connsiteX4" fmla="*/ 345314 w 7301398"/>
              <a:gd name="connsiteY4" fmla="*/ 341021 h 4632035"/>
              <a:gd name="connsiteX5" fmla="*/ 1192 w 7301398"/>
              <a:gd name="connsiteY5" fmla="*/ 1054683 h 4632035"/>
              <a:gd name="connsiteX6" fmla="*/ 241034 w 7301398"/>
              <a:gd name="connsiteY6" fmla="*/ 1774210 h 4632035"/>
              <a:gd name="connsiteX7" fmla="*/ 480876 w 7301398"/>
              <a:gd name="connsiteY7" fmla="*/ 2373817 h 4632035"/>
              <a:gd name="connsiteX8" fmla="*/ 345966 w 7301398"/>
              <a:gd name="connsiteY8" fmla="*/ 2943444 h 4632035"/>
              <a:gd name="connsiteX9" fmla="*/ 61153 w 7301398"/>
              <a:gd name="connsiteY9" fmla="*/ 3588021 h 4632035"/>
              <a:gd name="connsiteX10" fmla="*/ 300994 w 7301398"/>
              <a:gd name="connsiteY10" fmla="*/ 4252714 h 4632035"/>
              <a:gd name="connsiteX11" fmla="*/ 1591798 w 7301398"/>
              <a:gd name="connsiteY11" fmla="*/ 4632035 h 4632035"/>
              <a:gd name="connsiteX12" fmla="*/ 3420598 w 7301398"/>
              <a:gd name="connsiteY12" fmla="*/ 4373620 h 4632035"/>
              <a:gd name="connsiteX13" fmla="*/ 4374754 w 7301398"/>
              <a:gd name="connsiteY13" fmla="*/ 4015810 h 4632035"/>
              <a:gd name="connsiteX14" fmla="*/ 7301398 w 7301398"/>
              <a:gd name="connsiteY14" fmla="*/ 3996340 h 4632035"/>
              <a:gd name="connsiteX0" fmla="*/ 7216678 w 7301398"/>
              <a:gd name="connsiteY0" fmla="*/ 1054683 h 4632035"/>
              <a:gd name="connsiteX1" fmla="*/ 4175970 w 7301398"/>
              <a:gd name="connsiteY1" fmla="*/ 974437 h 4632035"/>
              <a:gd name="connsiteX2" fmla="*/ 3380842 w 7301398"/>
              <a:gd name="connsiteY2" fmla="*/ 358210 h 4632035"/>
              <a:gd name="connsiteX3" fmla="*/ 2068880 w 7301398"/>
              <a:gd name="connsiteY3" fmla="*/ 20279 h 4632035"/>
              <a:gd name="connsiteX4" fmla="*/ 345314 w 7301398"/>
              <a:gd name="connsiteY4" fmla="*/ 341021 h 4632035"/>
              <a:gd name="connsiteX5" fmla="*/ 1192 w 7301398"/>
              <a:gd name="connsiteY5" fmla="*/ 1054683 h 4632035"/>
              <a:gd name="connsiteX6" fmla="*/ 241034 w 7301398"/>
              <a:gd name="connsiteY6" fmla="*/ 1774210 h 4632035"/>
              <a:gd name="connsiteX7" fmla="*/ 480876 w 7301398"/>
              <a:gd name="connsiteY7" fmla="*/ 2373817 h 4632035"/>
              <a:gd name="connsiteX8" fmla="*/ 345966 w 7301398"/>
              <a:gd name="connsiteY8" fmla="*/ 2943444 h 4632035"/>
              <a:gd name="connsiteX9" fmla="*/ 61153 w 7301398"/>
              <a:gd name="connsiteY9" fmla="*/ 3588021 h 4632035"/>
              <a:gd name="connsiteX10" fmla="*/ 300994 w 7301398"/>
              <a:gd name="connsiteY10" fmla="*/ 4252714 h 4632035"/>
              <a:gd name="connsiteX11" fmla="*/ 1591798 w 7301398"/>
              <a:gd name="connsiteY11" fmla="*/ 4632035 h 4632035"/>
              <a:gd name="connsiteX12" fmla="*/ 3420598 w 7301398"/>
              <a:gd name="connsiteY12" fmla="*/ 4373620 h 4632035"/>
              <a:gd name="connsiteX13" fmla="*/ 4653050 w 7301398"/>
              <a:gd name="connsiteY13" fmla="*/ 3717636 h 4632035"/>
              <a:gd name="connsiteX14" fmla="*/ 7301398 w 7301398"/>
              <a:gd name="connsiteY14" fmla="*/ 3996340 h 4632035"/>
              <a:gd name="connsiteX0" fmla="*/ 7216678 w 7420668"/>
              <a:gd name="connsiteY0" fmla="*/ 1054683 h 4632035"/>
              <a:gd name="connsiteX1" fmla="*/ 4175970 w 7420668"/>
              <a:gd name="connsiteY1" fmla="*/ 974437 h 4632035"/>
              <a:gd name="connsiteX2" fmla="*/ 3380842 w 7420668"/>
              <a:gd name="connsiteY2" fmla="*/ 358210 h 4632035"/>
              <a:gd name="connsiteX3" fmla="*/ 2068880 w 7420668"/>
              <a:gd name="connsiteY3" fmla="*/ 20279 h 4632035"/>
              <a:gd name="connsiteX4" fmla="*/ 345314 w 7420668"/>
              <a:gd name="connsiteY4" fmla="*/ 341021 h 4632035"/>
              <a:gd name="connsiteX5" fmla="*/ 1192 w 7420668"/>
              <a:gd name="connsiteY5" fmla="*/ 1054683 h 4632035"/>
              <a:gd name="connsiteX6" fmla="*/ 241034 w 7420668"/>
              <a:gd name="connsiteY6" fmla="*/ 1774210 h 4632035"/>
              <a:gd name="connsiteX7" fmla="*/ 480876 w 7420668"/>
              <a:gd name="connsiteY7" fmla="*/ 2373817 h 4632035"/>
              <a:gd name="connsiteX8" fmla="*/ 345966 w 7420668"/>
              <a:gd name="connsiteY8" fmla="*/ 2943444 h 4632035"/>
              <a:gd name="connsiteX9" fmla="*/ 61153 w 7420668"/>
              <a:gd name="connsiteY9" fmla="*/ 3588021 h 4632035"/>
              <a:gd name="connsiteX10" fmla="*/ 300994 w 7420668"/>
              <a:gd name="connsiteY10" fmla="*/ 4252714 h 4632035"/>
              <a:gd name="connsiteX11" fmla="*/ 1591798 w 7420668"/>
              <a:gd name="connsiteY11" fmla="*/ 4632035 h 4632035"/>
              <a:gd name="connsiteX12" fmla="*/ 3420598 w 7420668"/>
              <a:gd name="connsiteY12" fmla="*/ 4373620 h 4632035"/>
              <a:gd name="connsiteX13" fmla="*/ 4653050 w 7420668"/>
              <a:gd name="connsiteY13" fmla="*/ 3717636 h 4632035"/>
              <a:gd name="connsiteX14" fmla="*/ 7420668 w 7420668"/>
              <a:gd name="connsiteY14" fmla="*/ 3718044 h 4632035"/>
              <a:gd name="connsiteX0" fmla="*/ 7216678 w 7420668"/>
              <a:gd name="connsiteY0" fmla="*/ 1054683 h 4632035"/>
              <a:gd name="connsiteX1" fmla="*/ 4494022 w 7420668"/>
              <a:gd name="connsiteY1" fmla="*/ 1332245 h 4632035"/>
              <a:gd name="connsiteX2" fmla="*/ 4175970 w 7420668"/>
              <a:gd name="connsiteY2" fmla="*/ 974437 h 4632035"/>
              <a:gd name="connsiteX3" fmla="*/ 3380842 w 7420668"/>
              <a:gd name="connsiteY3" fmla="*/ 358210 h 4632035"/>
              <a:gd name="connsiteX4" fmla="*/ 2068880 w 7420668"/>
              <a:gd name="connsiteY4" fmla="*/ 20279 h 4632035"/>
              <a:gd name="connsiteX5" fmla="*/ 345314 w 7420668"/>
              <a:gd name="connsiteY5" fmla="*/ 341021 h 4632035"/>
              <a:gd name="connsiteX6" fmla="*/ 1192 w 7420668"/>
              <a:gd name="connsiteY6" fmla="*/ 1054683 h 4632035"/>
              <a:gd name="connsiteX7" fmla="*/ 241034 w 7420668"/>
              <a:gd name="connsiteY7" fmla="*/ 1774210 h 4632035"/>
              <a:gd name="connsiteX8" fmla="*/ 480876 w 7420668"/>
              <a:gd name="connsiteY8" fmla="*/ 2373817 h 4632035"/>
              <a:gd name="connsiteX9" fmla="*/ 345966 w 7420668"/>
              <a:gd name="connsiteY9" fmla="*/ 2943444 h 4632035"/>
              <a:gd name="connsiteX10" fmla="*/ 61153 w 7420668"/>
              <a:gd name="connsiteY10" fmla="*/ 3588021 h 4632035"/>
              <a:gd name="connsiteX11" fmla="*/ 300994 w 7420668"/>
              <a:gd name="connsiteY11" fmla="*/ 4252714 h 4632035"/>
              <a:gd name="connsiteX12" fmla="*/ 1591798 w 7420668"/>
              <a:gd name="connsiteY12" fmla="*/ 4632035 h 4632035"/>
              <a:gd name="connsiteX13" fmla="*/ 3420598 w 7420668"/>
              <a:gd name="connsiteY13" fmla="*/ 4373620 h 4632035"/>
              <a:gd name="connsiteX14" fmla="*/ 4653050 w 7420668"/>
              <a:gd name="connsiteY14" fmla="*/ 3717636 h 4632035"/>
              <a:gd name="connsiteX15" fmla="*/ 7420668 w 7420668"/>
              <a:gd name="connsiteY15" fmla="*/ 3718044 h 4632035"/>
              <a:gd name="connsiteX0" fmla="*/ 7375704 w 7420668"/>
              <a:gd name="connsiteY0" fmla="*/ 1372735 h 4632035"/>
              <a:gd name="connsiteX1" fmla="*/ 4494022 w 7420668"/>
              <a:gd name="connsiteY1" fmla="*/ 1332245 h 4632035"/>
              <a:gd name="connsiteX2" fmla="*/ 4175970 w 7420668"/>
              <a:gd name="connsiteY2" fmla="*/ 974437 h 4632035"/>
              <a:gd name="connsiteX3" fmla="*/ 3380842 w 7420668"/>
              <a:gd name="connsiteY3" fmla="*/ 358210 h 4632035"/>
              <a:gd name="connsiteX4" fmla="*/ 2068880 w 7420668"/>
              <a:gd name="connsiteY4" fmla="*/ 20279 h 4632035"/>
              <a:gd name="connsiteX5" fmla="*/ 345314 w 7420668"/>
              <a:gd name="connsiteY5" fmla="*/ 341021 h 4632035"/>
              <a:gd name="connsiteX6" fmla="*/ 1192 w 7420668"/>
              <a:gd name="connsiteY6" fmla="*/ 1054683 h 4632035"/>
              <a:gd name="connsiteX7" fmla="*/ 241034 w 7420668"/>
              <a:gd name="connsiteY7" fmla="*/ 1774210 h 4632035"/>
              <a:gd name="connsiteX8" fmla="*/ 480876 w 7420668"/>
              <a:gd name="connsiteY8" fmla="*/ 2373817 h 4632035"/>
              <a:gd name="connsiteX9" fmla="*/ 345966 w 7420668"/>
              <a:gd name="connsiteY9" fmla="*/ 2943444 h 4632035"/>
              <a:gd name="connsiteX10" fmla="*/ 61153 w 7420668"/>
              <a:gd name="connsiteY10" fmla="*/ 3588021 h 4632035"/>
              <a:gd name="connsiteX11" fmla="*/ 300994 w 7420668"/>
              <a:gd name="connsiteY11" fmla="*/ 4252714 h 4632035"/>
              <a:gd name="connsiteX12" fmla="*/ 1591798 w 7420668"/>
              <a:gd name="connsiteY12" fmla="*/ 4632035 h 4632035"/>
              <a:gd name="connsiteX13" fmla="*/ 3420598 w 7420668"/>
              <a:gd name="connsiteY13" fmla="*/ 4373620 h 4632035"/>
              <a:gd name="connsiteX14" fmla="*/ 4653050 w 7420668"/>
              <a:gd name="connsiteY14" fmla="*/ 3717636 h 4632035"/>
              <a:gd name="connsiteX15" fmla="*/ 7420668 w 7420668"/>
              <a:gd name="connsiteY15" fmla="*/ 3718044 h 4632035"/>
              <a:gd name="connsiteX0" fmla="*/ 7375704 w 7420668"/>
              <a:gd name="connsiteY0" fmla="*/ 1372735 h 4632035"/>
              <a:gd name="connsiteX1" fmla="*/ 4494022 w 7420668"/>
              <a:gd name="connsiteY1" fmla="*/ 1332245 h 4632035"/>
              <a:gd name="connsiteX2" fmla="*/ 3380842 w 7420668"/>
              <a:gd name="connsiteY2" fmla="*/ 358210 h 4632035"/>
              <a:gd name="connsiteX3" fmla="*/ 2068880 w 7420668"/>
              <a:gd name="connsiteY3" fmla="*/ 20279 h 4632035"/>
              <a:gd name="connsiteX4" fmla="*/ 345314 w 7420668"/>
              <a:gd name="connsiteY4" fmla="*/ 341021 h 4632035"/>
              <a:gd name="connsiteX5" fmla="*/ 1192 w 7420668"/>
              <a:gd name="connsiteY5" fmla="*/ 1054683 h 4632035"/>
              <a:gd name="connsiteX6" fmla="*/ 241034 w 7420668"/>
              <a:gd name="connsiteY6" fmla="*/ 1774210 h 4632035"/>
              <a:gd name="connsiteX7" fmla="*/ 480876 w 7420668"/>
              <a:gd name="connsiteY7" fmla="*/ 2373817 h 4632035"/>
              <a:gd name="connsiteX8" fmla="*/ 345966 w 7420668"/>
              <a:gd name="connsiteY8" fmla="*/ 2943444 h 4632035"/>
              <a:gd name="connsiteX9" fmla="*/ 61153 w 7420668"/>
              <a:gd name="connsiteY9" fmla="*/ 3588021 h 4632035"/>
              <a:gd name="connsiteX10" fmla="*/ 300994 w 7420668"/>
              <a:gd name="connsiteY10" fmla="*/ 4252714 h 4632035"/>
              <a:gd name="connsiteX11" fmla="*/ 1591798 w 7420668"/>
              <a:gd name="connsiteY11" fmla="*/ 4632035 h 4632035"/>
              <a:gd name="connsiteX12" fmla="*/ 3420598 w 7420668"/>
              <a:gd name="connsiteY12" fmla="*/ 4373620 h 4632035"/>
              <a:gd name="connsiteX13" fmla="*/ 4653050 w 7420668"/>
              <a:gd name="connsiteY13" fmla="*/ 3717636 h 4632035"/>
              <a:gd name="connsiteX14" fmla="*/ 7420668 w 7420668"/>
              <a:gd name="connsiteY14" fmla="*/ 3718044 h 4632035"/>
              <a:gd name="connsiteX0" fmla="*/ 7375704 w 7420668"/>
              <a:gd name="connsiteY0" fmla="*/ 1372735 h 4632035"/>
              <a:gd name="connsiteX1" fmla="*/ 4494022 w 7420668"/>
              <a:gd name="connsiteY1" fmla="*/ 1332245 h 4632035"/>
              <a:gd name="connsiteX2" fmla="*/ 3380842 w 7420668"/>
              <a:gd name="connsiteY2" fmla="*/ 358210 h 4632035"/>
              <a:gd name="connsiteX3" fmla="*/ 2068880 w 7420668"/>
              <a:gd name="connsiteY3" fmla="*/ 20279 h 4632035"/>
              <a:gd name="connsiteX4" fmla="*/ 345314 w 7420668"/>
              <a:gd name="connsiteY4" fmla="*/ 341021 h 4632035"/>
              <a:gd name="connsiteX5" fmla="*/ 1192 w 7420668"/>
              <a:gd name="connsiteY5" fmla="*/ 1054683 h 4632035"/>
              <a:gd name="connsiteX6" fmla="*/ 241034 w 7420668"/>
              <a:gd name="connsiteY6" fmla="*/ 1774210 h 4632035"/>
              <a:gd name="connsiteX7" fmla="*/ 480876 w 7420668"/>
              <a:gd name="connsiteY7" fmla="*/ 2373817 h 4632035"/>
              <a:gd name="connsiteX8" fmla="*/ 345966 w 7420668"/>
              <a:gd name="connsiteY8" fmla="*/ 2943444 h 4632035"/>
              <a:gd name="connsiteX9" fmla="*/ 61153 w 7420668"/>
              <a:gd name="connsiteY9" fmla="*/ 3588021 h 4632035"/>
              <a:gd name="connsiteX10" fmla="*/ 300994 w 7420668"/>
              <a:gd name="connsiteY10" fmla="*/ 4252714 h 4632035"/>
              <a:gd name="connsiteX11" fmla="*/ 1591798 w 7420668"/>
              <a:gd name="connsiteY11" fmla="*/ 4632035 h 4632035"/>
              <a:gd name="connsiteX12" fmla="*/ 3460354 w 7420668"/>
              <a:gd name="connsiteY12" fmla="*/ 4274228 h 4632035"/>
              <a:gd name="connsiteX13" fmla="*/ 4653050 w 7420668"/>
              <a:gd name="connsiteY13" fmla="*/ 3717636 h 4632035"/>
              <a:gd name="connsiteX14" fmla="*/ 7420668 w 7420668"/>
              <a:gd name="connsiteY14" fmla="*/ 3718044 h 4632035"/>
              <a:gd name="connsiteX0" fmla="*/ 7375704 w 7420668"/>
              <a:gd name="connsiteY0" fmla="*/ 1372735 h 4632035"/>
              <a:gd name="connsiteX1" fmla="*/ 4494022 w 7420668"/>
              <a:gd name="connsiteY1" fmla="*/ 1332245 h 4632035"/>
              <a:gd name="connsiteX2" fmla="*/ 3380842 w 7420668"/>
              <a:gd name="connsiteY2" fmla="*/ 358210 h 4632035"/>
              <a:gd name="connsiteX3" fmla="*/ 2068880 w 7420668"/>
              <a:gd name="connsiteY3" fmla="*/ 20279 h 4632035"/>
              <a:gd name="connsiteX4" fmla="*/ 345314 w 7420668"/>
              <a:gd name="connsiteY4" fmla="*/ 341021 h 4632035"/>
              <a:gd name="connsiteX5" fmla="*/ 1192 w 7420668"/>
              <a:gd name="connsiteY5" fmla="*/ 1054683 h 4632035"/>
              <a:gd name="connsiteX6" fmla="*/ 241034 w 7420668"/>
              <a:gd name="connsiteY6" fmla="*/ 1774210 h 4632035"/>
              <a:gd name="connsiteX7" fmla="*/ 480876 w 7420668"/>
              <a:gd name="connsiteY7" fmla="*/ 2373817 h 4632035"/>
              <a:gd name="connsiteX8" fmla="*/ 345966 w 7420668"/>
              <a:gd name="connsiteY8" fmla="*/ 2943444 h 4632035"/>
              <a:gd name="connsiteX9" fmla="*/ 61153 w 7420668"/>
              <a:gd name="connsiteY9" fmla="*/ 3588021 h 4632035"/>
              <a:gd name="connsiteX10" fmla="*/ 300994 w 7420668"/>
              <a:gd name="connsiteY10" fmla="*/ 4252714 h 4632035"/>
              <a:gd name="connsiteX11" fmla="*/ 1591798 w 7420668"/>
              <a:gd name="connsiteY11" fmla="*/ 4632035 h 4632035"/>
              <a:gd name="connsiteX12" fmla="*/ 3460354 w 7420668"/>
              <a:gd name="connsiteY12" fmla="*/ 4413376 h 4632035"/>
              <a:gd name="connsiteX13" fmla="*/ 4653050 w 7420668"/>
              <a:gd name="connsiteY13" fmla="*/ 3717636 h 4632035"/>
              <a:gd name="connsiteX14" fmla="*/ 7420668 w 7420668"/>
              <a:gd name="connsiteY14" fmla="*/ 3718044 h 4632035"/>
              <a:gd name="connsiteX0" fmla="*/ 7375704 w 7420668"/>
              <a:gd name="connsiteY0" fmla="*/ 1372735 h 4632035"/>
              <a:gd name="connsiteX1" fmla="*/ 4494022 w 7420668"/>
              <a:gd name="connsiteY1" fmla="*/ 1332245 h 4632035"/>
              <a:gd name="connsiteX2" fmla="*/ 3380842 w 7420668"/>
              <a:gd name="connsiteY2" fmla="*/ 358210 h 4632035"/>
              <a:gd name="connsiteX3" fmla="*/ 2068880 w 7420668"/>
              <a:gd name="connsiteY3" fmla="*/ 20279 h 4632035"/>
              <a:gd name="connsiteX4" fmla="*/ 345314 w 7420668"/>
              <a:gd name="connsiteY4" fmla="*/ 341021 h 4632035"/>
              <a:gd name="connsiteX5" fmla="*/ 1192 w 7420668"/>
              <a:gd name="connsiteY5" fmla="*/ 1054683 h 4632035"/>
              <a:gd name="connsiteX6" fmla="*/ 241034 w 7420668"/>
              <a:gd name="connsiteY6" fmla="*/ 1774210 h 4632035"/>
              <a:gd name="connsiteX7" fmla="*/ 480876 w 7420668"/>
              <a:gd name="connsiteY7" fmla="*/ 2373817 h 4632035"/>
              <a:gd name="connsiteX8" fmla="*/ 345966 w 7420668"/>
              <a:gd name="connsiteY8" fmla="*/ 2943444 h 4632035"/>
              <a:gd name="connsiteX9" fmla="*/ 61153 w 7420668"/>
              <a:gd name="connsiteY9" fmla="*/ 3588021 h 4632035"/>
              <a:gd name="connsiteX10" fmla="*/ 300994 w 7420668"/>
              <a:gd name="connsiteY10" fmla="*/ 4252714 h 4632035"/>
              <a:gd name="connsiteX11" fmla="*/ 1591798 w 7420668"/>
              <a:gd name="connsiteY11" fmla="*/ 4632035 h 4632035"/>
              <a:gd name="connsiteX12" fmla="*/ 3380840 w 7420668"/>
              <a:gd name="connsiteY12" fmla="*/ 4353741 h 4632035"/>
              <a:gd name="connsiteX13" fmla="*/ 4653050 w 7420668"/>
              <a:gd name="connsiteY13" fmla="*/ 3717636 h 4632035"/>
              <a:gd name="connsiteX14" fmla="*/ 7420668 w 7420668"/>
              <a:gd name="connsiteY14" fmla="*/ 3718044 h 4632035"/>
              <a:gd name="connsiteX0" fmla="*/ 7375704 w 7420668"/>
              <a:gd name="connsiteY0" fmla="*/ 1372735 h 4632035"/>
              <a:gd name="connsiteX1" fmla="*/ 4494022 w 7420668"/>
              <a:gd name="connsiteY1" fmla="*/ 1332245 h 4632035"/>
              <a:gd name="connsiteX2" fmla="*/ 3380842 w 7420668"/>
              <a:gd name="connsiteY2" fmla="*/ 358210 h 4632035"/>
              <a:gd name="connsiteX3" fmla="*/ 2068880 w 7420668"/>
              <a:gd name="connsiteY3" fmla="*/ 20279 h 4632035"/>
              <a:gd name="connsiteX4" fmla="*/ 345314 w 7420668"/>
              <a:gd name="connsiteY4" fmla="*/ 341021 h 4632035"/>
              <a:gd name="connsiteX5" fmla="*/ 1192 w 7420668"/>
              <a:gd name="connsiteY5" fmla="*/ 1054683 h 4632035"/>
              <a:gd name="connsiteX6" fmla="*/ 241034 w 7420668"/>
              <a:gd name="connsiteY6" fmla="*/ 1774210 h 4632035"/>
              <a:gd name="connsiteX7" fmla="*/ 480876 w 7420668"/>
              <a:gd name="connsiteY7" fmla="*/ 2373817 h 4632035"/>
              <a:gd name="connsiteX8" fmla="*/ 345966 w 7420668"/>
              <a:gd name="connsiteY8" fmla="*/ 2943444 h 4632035"/>
              <a:gd name="connsiteX9" fmla="*/ 61153 w 7420668"/>
              <a:gd name="connsiteY9" fmla="*/ 3588021 h 4632035"/>
              <a:gd name="connsiteX10" fmla="*/ 300994 w 7420668"/>
              <a:gd name="connsiteY10" fmla="*/ 4252714 h 4632035"/>
              <a:gd name="connsiteX11" fmla="*/ 1591798 w 7420668"/>
              <a:gd name="connsiteY11" fmla="*/ 4632035 h 4632035"/>
              <a:gd name="connsiteX12" fmla="*/ 3380840 w 7420668"/>
              <a:gd name="connsiteY12" fmla="*/ 4353741 h 4632035"/>
              <a:gd name="connsiteX13" fmla="*/ 4653050 w 7420668"/>
              <a:gd name="connsiteY13" fmla="*/ 3598367 h 4632035"/>
              <a:gd name="connsiteX14" fmla="*/ 7420668 w 7420668"/>
              <a:gd name="connsiteY14" fmla="*/ 3718044 h 4632035"/>
              <a:gd name="connsiteX0" fmla="*/ 7375704 w 7420668"/>
              <a:gd name="connsiteY0" fmla="*/ 1372735 h 4632035"/>
              <a:gd name="connsiteX1" fmla="*/ 4494022 w 7420668"/>
              <a:gd name="connsiteY1" fmla="*/ 1332245 h 4632035"/>
              <a:gd name="connsiteX2" fmla="*/ 3380842 w 7420668"/>
              <a:gd name="connsiteY2" fmla="*/ 358210 h 4632035"/>
              <a:gd name="connsiteX3" fmla="*/ 2068880 w 7420668"/>
              <a:gd name="connsiteY3" fmla="*/ 20279 h 4632035"/>
              <a:gd name="connsiteX4" fmla="*/ 345314 w 7420668"/>
              <a:gd name="connsiteY4" fmla="*/ 341021 h 4632035"/>
              <a:gd name="connsiteX5" fmla="*/ 1192 w 7420668"/>
              <a:gd name="connsiteY5" fmla="*/ 1054683 h 4632035"/>
              <a:gd name="connsiteX6" fmla="*/ 241034 w 7420668"/>
              <a:gd name="connsiteY6" fmla="*/ 1774210 h 4632035"/>
              <a:gd name="connsiteX7" fmla="*/ 480876 w 7420668"/>
              <a:gd name="connsiteY7" fmla="*/ 2373817 h 4632035"/>
              <a:gd name="connsiteX8" fmla="*/ 345966 w 7420668"/>
              <a:gd name="connsiteY8" fmla="*/ 2943444 h 4632035"/>
              <a:gd name="connsiteX9" fmla="*/ 61153 w 7420668"/>
              <a:gd name="connsiteY9" fmla="*/ 3588021 h 4632035"/>
              <a:gd name="connsiteX10" fmla="*/ 300994 w 7420668"/>
              <a:gd name="connsiteY10" fmla="*/ 4252714 h 4632035"/>
              <a:gd name="connsiteX11" fmla="*/ 1591798 w 7420668"/>
              <a:gd name="connsiteY11" fmla="*/ 4632035 h 4632035"/>
              <a:gd name="connsiteX12" fmla="*/ 3380840 w 7420668"/>
              <a:gd name="connsiteY12" fmla="*/ 4353741 h 4632035"/>
              <a:gd name="connsiteX13" fmla="*/ 4653050 w 7420668"/>
              <a:gd name="connsiteY13" fmla="*/ 3598367 h 4632035"/>
              <a:gd name="connsiteX14" fmla="*/ 7420668 w 7420668"/>
              <a:gd name="connsiteY14" fmla="*/ 3618653 h 4632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420668" h="4632035">
                <a:moveTo>
                  <a:pt x="7375704" y="1372735"/>
                </a:moveTo>
                <a:lnTo>
                  <a:pt x="4494022" y="1332245"/>
                </a:lnTo>
                <a:lnTo>
                  <a:pt x="3380842" y="358210"/>
                </a:lnTo>
                <a:lnTo>
                  <a:pt x="2068880" y="20279"/>
                </a:lnTo>
                <a:cubicBezTo>
                  <a:pt x="1110045" y="-71590"/>
                  <a:pt x="689929" y="168620"/>
                  <a:pt x="345314" y="341021"/>
                </a:cubicBezTo>
                <a:cubicBezTo>
                  <a:pt x="699" y="513422"/>
                  <a:pt x="18572" y="815818"/>
                  <a:pt x="1192" y="1054683"/>
                </a:cubicBezTo>
                <a:cubicBezTo>
                  <a:pt x="-16188" y="1293548"/>
                  <a:pt x="161087" y="1554354"/>
                  <a:pt x="241034" y="1774210"/>
                </a:cubicBezTo>
                <a:cubicBezTo>
                  <a:pt x="320981" y="1994066"/>
                  <a:pt x="463387" y="2178945"/>
                  <a:pt x="480876" y="2373817"/>
                </a:cubicBezTo>
                <a:cubicBezTo>
                  <a:pt x="498365" y="2568689"/>
                  <a:pt x="415920" y="2741077"/>
                  <a:pt x="345966" y="2943444"/>
                </a:cubicBezTo>
                <a:cubicBezTo>
                  <a:pt x="276012" y="3145811"/>
                  <a:pt x="68648" y="3369809"/>
                  <a:pt x="61153" y="3588021"/>
                </a:cubicBezTo>
                <a:cubicBezTo>
                  <a:pt x="53658" y="3806233"/>
                  <a:pt x="125400" y="4078712"/>
                  <a:pt x="300994" y="4252714"/>
                </a:cubicBezTo>
                <a:cubicBezTo>
                  <a:pt x="476589" y="4426716"/>
                  <a:pt x="1098368" y="4631762"/>
                  <a:pt x="1591798" y="4632035"/>
                </a:cubicBezTo>
                <a:lnTo>
                  <a:pt x="3380840" y="4353741"/>
                </a:lnTo>
                <a:lnTo>
                  <a:pt x="4653050" y="3598367"/>
                </a:lnTo>
                <a:cubicBezTo>
                  <a:pt x="5598024" y="3505670"/>
                  <a:pt x="6819233" y="3606144"/>
                  <a:pt x="7420668" y="3618653"/>
                </a:cubicBezTo>
              </a:path>
            </a:pathLst>
          </a:custGeom>
          <a:noFill/>
          <a:ln w="127000" cmpd="sng">
            <a:solidFill>
              <a:schemeClr val="accent2">
                <a:lumMod val="75000"/>
              </a:schemeClr>
            </a:solidFill>
          </a:ln>
          <a:effectLst>
            <a:glow rad="63500">
              <a:schemeClr val="accent2">
                <a:satMod val="175000"/>
                <a:alpha val="3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800">
              <a:ln w="76200">
                <a:solidFill>
                  <a:prstClr val="black"/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 flipV="1">
            <a:off x="7494705" y="1558788"/>
            <a:ext cx="140706" cy="569797"/>
          </a:xfrm>
          <a:prstGeom prst="rect">
            <a:avLst/>
          </a:prstGeom>
          <a:gradFill flip="none" rotWithShape="1">
            <a:gsLst>
              <a:gs pos="0">
                <a:srgbClr val="000082"/>
              </a:gs>
              <a:gs pos="14000">
                <a:srgbClr val="66008F">
                  <a:alpha val="30000"/>
                  <a:lumMod val="68000"/>
                  <a:lumOff val="32000"/>
                </a:srgbClr>
              </a:gs>
              <a:gs pos="39000">
                <a:srgbClr val="BA0066"/>
              </a:gs>
              <a:gs pos="64000">
                <a:srgbClr val="FF0000"/>
              </a:gs>
              <a:gs pos="82000">
                <a:srgbClr val="FF8200"/>
              </a:gs>
            </a:gsLst>
            <a:lin ang="5400000" scaled="0"/>
            <a:tileRect r="-100000" b="-100000"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800"/>
          </a:p>
        </p:txBody>
      </p:sp>
      <p:sp>
        <p:nvSpPr>
          <p:cNvPr id="38" name="Rectangle 37"/>
          <p:cNvSpPr/>
          <p:nvPr/>
        </p:nvSpPr>
        <p:spPr bwMode="auto">
          <a:xfrm>
            <a:off x="7670385" y="1566149"/>
            <a:ext cx="70572" cy="54477"/>
          </a:xfrm>
          <a:prstGeom prst="rect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800"/>
          </a:p>
        </p:txBody>
      </p:sp>
      <p:sp>
        <p:nvSpPr>
          <p:cNvPr id="39" name="Rectangle 38"/>
          <p:cNvSpPr/>
          <p:nvPr/>
        </p:nvSpPr>
        <p:spPr bwMode="auto">
          <a:xfrm>
            <a:off x="7673388" y="1986434"/>
            <a:ext cx="70572" cy="53004"/>
          </a:xfrm>
          <a:prstGeom prst="rect">
            <a:avLst/>
          </a:prstGeom>
          <a:solidFill>
            <a:srgbClr val="0070C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800"/>
          </a:p>
        </p:txBody>
      </p:sp>
      <p:sp>
        <p:nvSpPr>
          <p:cNvPr id="40" name="Rectangle 39"/>
          <p:cNvSpPr/>
          <p:nvPr/>
        </p:nvSpPr>
        <p:spPr bwMode="auto">
          <a:xfrm>
            <a:off x="7673388" y="1679520"/>
            <a:ext cx="70572" cy="54476"/>
          </a:xfrm>
          <a:prstGeom prst="rect">
            <a:avLst/>
          </a:prstGeom>
          <a:solidFill>
            <a:srgbClr val="CC00FF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800"/>
          </a:p>
        </p:txBody>
      </p:sp>
      <p:sp>
        <p:nvSpPr>
          <p:cNvPr id="41" name="Rectangle 40"/>
          <p:cNvSpPr/>
          <p:nvPr/>
        </p:nvSpPr>
        <p:spPr bwMode="auto">
          <a:xfrm>
            <a:off x="7673388" y="1876814"/>
            <a:ext cx="70572" cy="53004"/>
          </a:xfrm>
          <a:prstGeom prst="rect">
            <a:avLst/>
          </a:prstGeom>
          <a:solidFill>
            <a:srgbClr val="F678F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800"/>
          </a:p>
        </p:txBody>
      </p:sp>
      <p:sp>
        <p:nvSpPr>
          <p:cNvPr id="42" name="Rectangle 41"/>
          <p:cNvSpPr/>
          <p:nvPr/>
        </p:nvSpPr>
        <p:spPr bwMode="auto">
          <a:xfrm>
            <a:off x="7674889" y="2073371"/>
            <a:ext cx="70573" cy="54477"/>
          </a:xfrm>
          <a:prstGeom prst="rect">
            <a:avLst/>
          </a:prstGeom>
          <a:solidFill>
            <a:srgbClr val="6600C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800"/>
          </a:p>
        </p:txBody>
      </p:sp>
      <p:pic>
        <p:nvPicPr>
          <p:cNvPr id="43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539568">
            <a:off x="6525695" y="1826678"/>
            <a:ext cx="278713" cy="619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638310" y="2480542"/>
            <a:ext cx="263578" cy="574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543251" y="2135350"/>
            <a:ext cx="285868" cy="6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Oval 8"/>
          <p:cNvSpPr>
            <a:spLocks noChangeArrowheads="1"/>
          </p:cNvSpPr>
          <p:nvPr/>
        </p:nvSpPr>
        <p:spPr bwMode="auto">
          <a:xfrm rot="19804673">
            <a:off x="6120185" y="2908187"/>
            <a:ext cx="58088" cy="85969"/>
          </a:xfrm>
          <a:prstGeom prst="ellipse">
            <a:avLst/>
          </a:prstGeom>
          <a:gradFill rotWithShape="0">
            <a:gsLst>
              <a:gs pos="0">
                <a:srgbClr val="765E2F"/>
              </a:gs>
              <a:gs pos="50000">
                <a:srgbClr val="FFCC66"/>
              </a:gs>
              <a:gs pos="100000">
                <a:srgbClr val="765E2F"/>
              </a:gs>
            </a:gsLst>
            <a:lin ang="5400000" scaled="1"/>
          </a:gradFill>
          <a:ln w="9525">
            <a:solidFill>
              <a:srgbClr val="FFCC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eaLnBrk="1" hangingPunct="1">
              <a:defRPr/>
            </a:pPr>
            <a:endParaRPr lang="fr-FR" sz="2400">
              <a:solidFill>
                <a:srgbClr val="000000"/>
              </a:solidFill>
              <a:latin typeface="Calibri" charset="0"/>
              <a:ea typeface="ＭＳ Ｐゴシック" charset="0"/>
              <a:cs typeface="Arial" charset="0"/>
            </a:endParaRPr>
          </a:p>
        </p:txBody>
      </p:sp>
      <p:pic>
        <p:nvPicPr>
          <p:cNvPr id="47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940533">
            <a:off x="6594641" y="2825695"/>
            <a:ext cx="285868" cy="6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299251">
            <a:off x="6575560" y="3192639"/>
            <a:ext cx="285868" cy="6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" name="Oval 8"/>
          <p:cNvSpPr>
            <a:spLocks noChangeArrowheads="1"/>
          </p:cNvSpPr>
          <p:nvPr/>
        </p:nvSpPr>
        <p:spPr bwMode="auto">
          <a:xfrm rot="19804673">
            <a:off x="6155305" y="2724937"/>
            <a:ext cx="58088" cy="85969"/>
          </a:xfrm>
          <a:prstGeom prst="ellipse">
            <a:avLst/>
          </a:prstGeom>
          <a:gradFill rotWithShape="0">
            <a:gsLst>
              <a:gs pos="0">
                <a:srgbClr val="765E2F"/>
              </a:gs>
              <a:gs pos="50000">
                <a:srgbClr val="FFCC66"/>
              </a:gs>
              <a:gs pos="100000">
                <a:srgbClr val="765E2F"/>
              </a:gs>
            </a:gsLst>
            <a:lin ang="5400000" scaled="1"/>
          </a:gradFill>
          <a:ln w="9525">
            <a:solidFill>
              <a:srgbClr val="FFCC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eaLnBrk="1" hangingPunct="1">
              <a:defRPr/>
            </a:pPr>
            <a:endParaRPr lang="fr-FR" sz="2400">
              <a:solidFill>
                <a:srgbClr val="000000"/>
              </a:solidFill>
              <a:latin typeface="Calibri" charset="0"/>
              <a:ea typeface="ＭＳ Ｐゴシック" charset="0"/>
              <a:cs typeface="Arial" charset="0"/>
            </a:endParaRPr>
          </a:p>
        </p:txBody>
      </p:sp>
      <p:sp>
        <p:nvSpPr>
          <p:cNvPr id="50" name="Oval 8"/>
          <p:cNvSpPr>
            <a:spLocks noChangeArrowheads="1"/>
          </p:cNvSpPr>
          <p:nvPr/>
        </p:nvSpPr>
        <p:spPr bwMode="auto">
          <a:xfrm rot="19804673">
            <a:off x="6202346" y="2885216"/>
            <a:ext cx="58088" cy="85969"/>
          </a:xfrm>
          <a:prstGeom prst="ellipse">
            <a:avLst/>
          </a:prstGeom>
          <a:gradFill rotWithShape="0">
            <a:gsLst>
              <a:gs pos="0">
                <a:srgbClr val="765E2F"/>
              </a:gs>
              <a:gs pos="50000">
                <a:srgbClr val="FFCC66"/>
              </a:gs>
              <a:gs pos="100000">
                <a:srgbClr val="765E2F"/>
              </a:gs>
            </a:gsLst>
            <a:lin ang="5400000" scaled="1"/>
          </a:gradFill>
          <a:ln w="9525">
            <a:solidFill>
              <a:srgbClr val="FFCC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eaLnBrk="1" hangingPunct="1">
              <a:defRPr/>
            </a:pPr>
            <a:endParaRPr lang="fr-FR" sz="2400">
              <a:solidFill>
                <a:srgbClr val="000000"/>
              </a:solidFill>
              <a:latin typeface="Calibri" charset="0"/>
              <a:ea typeface="ＭＳ Ｐゴシック" charset="0"/>
              <a:cs typeface="Arial" charset="0"/>
            </a:endParaRPr>
          </a:p>
        </p:txBody>
      </p:sp>
      <p:sp>
        <p:nvSpPr>
          <p:cNvPr id="51" name="Oval 8"/>
          <p:cNvSpPr>
            <a:spLocks noChangeArrowheads="1"/>
          </p:cNvSpPr>
          <p:nvPr/>
        </p:nvSpPr>
        <p:spPr bwMode="auto">
          <a:xfrm rot="19804673">
            <a:off x="5985736" y="2698507"/>
            <a:ext cx="58088" cy="85969"/>
          </a:xfrm>
          <a:prstGeom prst="ellipse">
            <a:avLst/>
          </a:prstGeom>
          <a:gradFill rotWithShape="0">
            <a:gsLst>
              <a:gs pos="0">
                <a:srgbClr val="765E2F"/>
              </a:gs>
              <a:gs pos="50000">
                <a:srgbClr val="FFCC66"/>
              </a:gs>
              <a:gs pos="100000">
                <a:srgbClr val="765E2F"/>
              </a:gs>
            </a:gsLst>
            <a:lin ang="5400000" scaled="1"/>
          </a:gradFill>
          <a:ln w="9525">
            <a:solidFill>
              <a:srgbClr val="FFCC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eaLnBrk="1" hangingPunct="1">
              <a:defRPr/>
            </a:pPr>
            <a:endParaRPr lang="fr-FR" sz="2400">
              <a:solidFill>
                <a:srgbClr val="000000"/>
              </a:solidFill>
              <a:latin typeface="Calibri" charset="0"/>
              <a:ea typeface="ＭＳ Ｐゴシック" charset="0"/>
              <a:cs typeface="Arial" charset="0"/>
            </a:endParaRPr>
          </a:p>
        </p:txBody>
      </p:sp>
      <p:sp>
        <p:nvSpPr>
          <p:cNvPr id="52" name="Oval 8"/>
          <p:cNvSpPr>
            <a:spLocks noChangeArrowheads="1"/>
          </p:cNvSpPr>
          <p:nvPr/>
        </p:nvSpPr>
        <p:spPr bwMode="auto">
          <a:xfrm rot="19804673">
            <a:off x="6176922" y="2461697"/>
            <a:ext cx="58088" cy="85969"/>
          </a:xfrm>
          <a:prstGeom prst="ellipse">
            <a:avLst/>
          </a:prstGeom>
          <a:gradFill rotWithShape="0">
            <a:gsLst>
              <a:gs pos="0">
                <a:srgbClr val="765E2F"/>
              </a:gs>
              <a:gs pos="50000">
                <a:srgbClr val="FFCC66"/>
              </a:gs>
              <a:gs pos="100000">
                <a:srgbClr val="765E2F"/>
              </a:gs>
            </a:gsLst>
            <a:lin ang="5400000" scaled="1"/>
          </a:gradFill>
          <a:ln w="9525">
            <a:solidFill>
              <a:srgbClr val="FFCC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eaLnBrk="1" hangingPunct="1">
              <a:defRPr/>
            </a:pPr>
            <a:endParaRPr lang="fr-FR" sz="2400">
              <a:solidFill>
                <a:srgbClr val="000000"/>
              </a:solidFill>
              <a:latin typeface="Calibri" charset="0"/>
              <a:ea typeface="ＭＳ Ｐゴシック" charset="0"/>
              <a:cs typeface="Arial" charset="0"/>
            </a:endParaRPr>
          </a:p>
        </p:txBody>
      </p:sp>
      <p:sp>
        <p:nvSpPr>
          <p:cNvPr id="53" name="Oval 8"/>
          <p:cNvSpPr>
            <a:spLocks noChangeArrowheads="1"/>
          </p:cNvSpPr>
          <p:nvPr/>
        </p:nvSpPr>
        <p:spPr bwMode="auto">
          <a:xfrm rot="19804673">
            <a:off x="6138177" y="3191245"/>
            <a:ext cx="58088" cy="85969"/>
          </a:xfrm>
          <a:prstGeom prst="ellipse">
            <a:avLst/>
          </a:prstGeom>
          <a:gradFill rotWithShape="0">
            <a:gsLst>
              <a:gs pos="0">
                <a:srgbClr val="765E2F"/>
              </a:gs>
              <a:gs pos="50000">
                <a:srgbClr val="FFCC66"/>
              </a:gs>
              <a:gs pos="100000">
                <a:srgbClr val="765E2F"/>
              </a:gs>
            </a:gsLst>
            <a:lin ang="5400000" scaled="1"/>
          </a:gradFill>
          <a:ln w="9525">
            <a:solidFill>
              <a:srgbClr val="FFCC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eaLnBrk="1" hangingPunct="1">
              <a:defRPr/>
            </a:pPr>
            <a:endParaRPr lang="fr-FR" sz="2400">
              <a:solidFill>
                <a:srgbClr val="000000"/>
              </a:solidFill>
              <a:latin typeface="Calibri" charset="0"/>
              <a:ea typeface="ＭＳ Ｐゴシック" charset="0"/>
              <a:cs typeface="Arial" charset="0"/>
            </a:endParaRPr>
          </a:p>
        </p:txBody>
      </p:sp>
      <p:sp>
        <p:nvSpPr>
          <p:cNvPr id="54" name="Oval 8"/>
          <p:cNvSpPr>
            <a:spLocks noChangeArrowheads="1"/>
          </p:cNvSpPr>
          <p:nvPr/>
        </p:nvSpPr>
        <p:spPr bwMode="auto">
          <a:xfrm rot="19804673">
            <a:off x="6185217" y="3407986"/>
            <a:ext cx="58088" cy="85969"/>
          </a:xfrm>
          <a:prstGeom prst="ellipse">
            <a:avLst/>
          </a:prstGeom>
          <a:gradFill rotWithShape="0">
            <a:gsLst>
              <a:gs pos="0">
                <a:srgbClr val="765E2F"/>
              </a:gs>
              <a:gs pos="50000">
                <a:srgbClr val="FFCC66"/>
              </a:gs>
              <a:gs pos="100000">
                <a:srgbClr val="765E2F"/>
              </a:gs>
            </a:gsLst>
            <a:lin ang="5400000" scaled="1"/>
          </a:gradFill>
          <a:ln w="9525">
            <a:solidFill>
              <a:srgbClr val="FFCC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eaLnBrk="1" hangingPunct="1">
              <a:defRPr/>
            </a:pPr>
            <a:endParaRPr lang="fr-FR" sz="2400">
              <a:solidFill>
                <a:srgbClr val="000000"/>
              </a:solidFill>
              <a:latin typeface="Calibri" charset="0"/>
              <a:ea typeface="ＭＳ Ｐゴシック" charset="0"/>
              <a:cs typeface="Arial" charset="0"/>
            </a:endParaRPr>
          </a:p>
        </p:txBody>
      </p:sp>
      <p:sp>
        <p:nvSpPr>
          <p:cNvPr id="55" name="Flèche droite 1148"/>
          <p:cNvSpPr/>
          <p:nvPr/>
        </p:nvSpPr>
        <p:spPr>
          <a:xfrm>
            <a:off x="5354761" y="2611827"/>
            <a:ext cx="2043261" cy="378763"/>
          </a:xfrm>
          <a:prstGeom prst="rightArrow">
            <a:avLst/>
          </a:prstGeom>
          <a:solidFill>
            <a:srgbClr val="D93F6A">
              <a:alpha val="50000"/>
            </a:srgbClr>
          </a:solidFill>
          <a:ln>
            <a:solidFill>
              <a:srgbClr val="D93F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 bwMode="auto">
          <a:xfrm>
            <a:off x="7757606" y="2073371"/>
            <a:ext cx="70573" cy="54477"/>
          </a:xfrm>
          <a:prstGeom prst="rect">
            <a:avLst/>
          </a:prstGeom>
          <a:solidFill>
            <a:srgbClr val="6600C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800"/>
          </a:p>
        </p:txBody>
      </p:sp>
      <p:sp>
        <p:nvSpPr>
          <p:cNvPr id="57" name="Rectangle 56"/>
          <p:cNvSpPr/>
          <p:nvPr/>
        </p:nvSpPr>
        <p:spPr bwMode="auto">
          <a:xfrm>
            <a:off x="7840321" y="2073371"/>
            <a:ext cx="70573" cy="54477"/>
          </a:xfrm>
          <a:prstGeom prst="rect">
            <a:avLst/>
          </a:prstGeom>
          <a:solidFill>
            <a:srgbClr val="6600C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800"/>
          </a:p>
        </p:txBody>
      </p:sp>
      <p:sp>
        <p:nvSpPr>
          <p:cNvPr id="58" name="Rectangle 57"/>
          <p:cNvSpPr/>
          <p:nvPr/>
        </p:nvSpPr>
        <p:spPr bwMode="auto">
          <a:xfrm>
            <a:off x="7756631" y="1986434"/>
            <a:ext cx="70572" cy="53004"/>
          </a:xfrm>
          <a:prstGeom prst="rect">
            <a:avLst/>
          </a:prstGeom>
          <a:solidFill>
            <a:srgbClr val="0070C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800"/>
          </a:p>
        </p:txBody>
      </p:sp>
      <p:sp>
        <p:nvSpPr>
          <p:cNvPr id="59" name="Rectangle 58"/>
          <p:cNvSpPr/>
          <p:nvPr/>
        </p:nvSpPr>
        <p:spPr bwMode="auto">
          <a:xfrm>
            <a:off x="7839875" y="1986434"/>
            <a:ext cx="70572" cy="53004"/>
          </a:xfrm>
          <a:prstGeom prst="rect">
            <a:avLst/>
          </a:prstGeom>
          <a:solidFill>
            <a:srgbClr val="0070C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800"/>
          </a:p>
        </p:txBody>
      </p:sp>
      <p:sp>
        <p:nvSpPr>
          <p:cNvPr id="60" name="Rectangle 59"/>
          <p:cNvSpPr/>
          <p:nvPr/>
        </p:nvSpPr>
        <p:spPr bwMode="auto">
          <a:xfrm>
            <a:off x="7923119" y="1986434"/>
            <a:ext cx="70572" cy="53004"/>
          </a:xfrm>
          <a:prstGeom prst="rect">
            <a:avLst/>
          </a:prstGeom>
          <a:solidFill>
            <a:srgbClr val="0070C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800"/>
          </a:p>
        </p:txBody>
      </p:sp>
      <p:sp>
        <p:nvSpPr>
          <p:cNvPr id="61" name="Rectangle 60"/>
          <p:cNvSpPr/>
          <p:nvPr/>
        </p:nvSpPr>
        <p:spPr bwMode="auto">
          <a:xfrm>
            <a:off x="7756796" y="1679519"/>
            <a:ext cx="70572" cy="54476"/>
          </a:xfrm>
          <a:prstGeom prst="rect">
            <a:avLst/>
          </a:prstGeom>
          <a:solidFill>
            <a:srgbClr val="CC00FF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800"/>
          </a:p>
        </p:txBody>
      </p:sp>
      <p:pic>
        <p:nvPicPr>
          <p:cNvPr id="30" name="Picture 7" descr="rnaedit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9" t="24010" r="59865" b="47573"/>
          <a:stretch/>
        </p:blipFill>
        <p:spPr bwMode="auto">
          <a:xfrm>
            <a:off x="1538965" y="3028049"/>
            <a:ext cx="1636485" cy="1091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12"/>
          <p:cNvSpPr>
            <a:spLocks noChangeArrowheads="1"/>
          </p:cNvSpPr>
          <p:nvPr/>
        </p:nvSpPr>
        <p:spPr bwMode="auto">
          <a:xfrm>
            <a:off x="1437072" y="3028051"/>
            <a:ext cx="1738378" cy="28789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fr-FR" sz="1800">
              <a:ea typeface="ＭＳ Ｐゴシック" charset="0"/>
              <a:cs typeface="Arial" charset="0"/>
            </a:endParaRPr>
          </a:p>
        </p:txBody>
      </p:sp>
      <p:sp>
        <p:nvSpPr>
          <p:cNvPr id="32" name="Rectangle à coins arrondis 31"/>
          <p:cNvSpPr/>
          <p:nvPr/>
        </p:nvSpPr>
        <p:spPr>
          <a:xfrm>
            <a:off x="3208147" y="4668611"/>
            <a:ext cx="1261203" cy="1631881"/>
          </a:xfrm>
          <a:prstGeom prst="round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ZoneTexte 33"/>
          <p:cNvSpPr txBox="1"/>
          <p:nvPr/>
        </p:nvSpPr>
        <p:spPr>
          <a:xfrm>
            <a:off x="5650886" y="1353683"/>
            <a:ext cx="1512074" cy="5423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/>
              <a:t>32 RNA </a:t>
            </a:r>
            <a:r>
              <a:rPr lang="fr-FR" sz="1600" b="1" dirty="0" err="1" smtClean="0"/>
              <a:t>isoforms</a:t>
            </a:r>
            <a:endParaRPr lang="fr-FR" sz="1600" b="1" dirty="0" smtClean="0"/>
          </a:p>
          <a:p>
            <a:r>
              <a:rPr lang="fr-FR" sz="1600" b="1" dirty="0" smtClean="0"/>
              <a:t>24 </a:t>
            </a:r>
            <a:r>
              <a:rPr lang="fr-FR" sz="1600" b="1" dirty="0" err="1" smtClean="0"/>
              <a:t>receptors</a:t>
            </a: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1256329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6"/>
          <p:cNvSpPr txBox="1">
            <a:spLocks noChangeArrowheads="1"/>
          </p:cNvSpPr>
          <p:nvPr/>
        </p:nvSpPr>
        <p:spPr bwMode="auto">
          <a:xfrm>
            <a:off x="251520" y="980728"/>
            <a:ext cx="8246962" cy="64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342900" indent="-342900">
              <a:lnSpc>
                <a:spcPts val="3300"/>
              </a:lnSpc>
              <a:spcAft>
                <a:spcPts val="1200"/>
              </a:spcAft>
              <a:buClr>
                <a:srgbClr val="FF6600"/>
              </a:buClr>
              <a:buFont typeface="Wingdings" panose="05000000000000000000" pitchFamily="2" charset="2"/>
              <a:buChar char="n"/>
              <a:defRPr/>
            </a:pPr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ts val="3300"/>
              </a:lnSpc>
              <a:spcAft>
                <a:spcPts val="1200"/>
              </a:spcAft>
              <a:buClr>
                <a:srgbClr val="FF6600"/>
              </a:buClr>
              <a:buFont typeface="Wingdings" panose="05000000000000000000" pitchFamily="2" charset="2"/>
              <a:buChar char="n"/>
              <a:defRPr/>
            </a:pP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Alcediag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identified a </a:t>
            </a:r>
            <a:r>
              <a:rPr lang="en-US" sz="2000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specific signature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(molecular </a:t>
            </a: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modifications) </a:t>
            </a:r>
            <a:r>
              <a:rPr lang="en-US" sz="2000" dirty="0" smtClean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</a:t>
            </a:r>
            <a:r>
              <a:rPr lang="en-US" sz="2000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brain</a:t>
            </a:r>
            <a:r>
              <a:rPr lang="en-US" sz="2000" b="1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 suicide patients (patents granted in 2012, USA, </a:t>
            </a: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Canada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Europe)</a:t>
            </a:r>
          </a:p>
          <a:p>
            <a:pPr marL="342900" indent="-342900">
              <a:lnSpc>
                <a:spcPts val="3300"/>
              </a:lnSpc>
              <a:spcAft>
                <a:spcPts val="1200"/>
              </a:spcAft>
              <a:buClr>
                <a:srgbClr val="FF6600"/>
              </a:buClr>
              <a:buFont typeface="Wingdings" panose="05000000000000000000" pitchFamily="2" charset="2"/>
              <a:buChar char="n"/>
              <a:defRPr/>
            </a:pPr>
            <a:r>
              <a:rPr lang="en-US" sz="20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Alcediag</a:t>
            </a: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identified an </a:t>
            </a:r>
            <a:r>
              <a:rPr lang="en-US" sz="2000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“at risk” </a:t>
            </a:r>
            <a:r>
              <a:rPr lang="en-US" sz="2000" dirty="0" smtClean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profile </a:t>
            </a:r>
            <a:r>
              <a:rPr lang="en-US" sz="2000" dirty="0">
                <a:solidFill>
                  <a:srgbClr val="000000"/>
                </a:solidFill>
                <a:latin typeface="Verdana"/>
                <a:cs typeface="Verdana"/>
              </a:rPr>
              <a:t>for</a:t>
            </a:r>
            <a:r>
              <a:rPr lang="en-US" sz="2000" b="1" dirty="0">
                <a:solidFill>
                  <a:srgbClr val="1A33A5"/>
                </a:solidFill>
                <a:latin typeface="Verdana"/>
                <a:cs typeface="Verdana"/>
              </a:rPr>
              <a:t> </a:t>
            </a:r>
            <a:r>
              <a:rPr lang="en-US" sz="2000" dirty="0">
                <a:latin typeface="Verdana"/>
                <a:cs typeface="Verdana"/>
              </a:rPr>
              <a:t>drugs tested on a specific cell line</a:t>
            </a:r>
            <a:r>
              <a:rPr lang="en-US" sz="2000" dirty="0" smtClean="0">
                <a:latin typeface="Verdana"/>
                <a:ea typeface="Verdana" panose="020B0604030504040204" pitchFamily="34" charset="0"/>
                <a:cs typeface="Verdana"/>
              </a:rPr>
              <a:t> </a:t>
            </a: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patents granted in </a:t>
            </a: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2014 &amp; </a:t>
            </a:r>
            <a:r>
              <a:rPr lang="en-US" sz="20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Cavarec</a:t>
            </a: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 al 2013 </a:t>
            </a:r>
            <a:r>
              <a:rPr lang="en-US" sz="2000" i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Neurotox.Res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pPr marL="342900" indent="-342900">
              <a:lnSpc>
                <a:spcPts val="3300"/>
              </a:lnSpc>
              <a:spcAft>
                <a:spcPts val="1200"/>
              </a:spcAft>
              <a:buClr>
                <a:srgbClr val="FF6600"/>
              </a:buClr>
              <a:buFont typeface="Wingdings" panose="05000000000000000000" pitchFamily="2" charset="2"/>
              <a:buChar char="n"/>
              <a:defRPr/>
            </a:pP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This “at risk “drug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profile is similar to </a:t>
            </a: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profile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found in the brain </a:t>
            </a: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suicide </a:t>
            </a: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patients</a:t>
            </a:r>
          </a:p>
          <a:p>
            <a:pPr marL="342900" indent="-342900">
              <a:lnSpc>
                <a:spcPts val="3300"/>
              </a:lnSpc>
              <a:spcAft>
                <a:spcPts val="1200"/>
              </a:spcAft>
              <a:buClr>
                <a:srgbClr val="FF6600"/>
              </a:buClr>
              <a:buFont typeface="Wingdings" panose="05000000000000000000" pitchFamily="2" charset="2"/>
              <a:buChar char="n"/>
              <a:defRPr/>
            </a:pP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Alcediag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identifed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dirty="0">
                <a:solidFill>
                  <a:srgbClr val="FF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specific biomarkers in the blood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 depressed/suicide patients (patents granted in 2014)</a:t>
            </a:r>
          </a:p>
          <a:p>
            <a:pPr marL="342900" indent="-342900">
              <a:lnSpc>
                <a:spcPts val="3300"/>
              </a:lnSpc>
              <a:spcAft>
                <a:spcPts val="1200"/>
              </a:spcAft>
              <a:buClr>
                <a:srgbClr val="FF6600"/>
              </a:buClr>
              <a:buFont typeface="Wingdings" panose="05000000000000000000" pitchFamily="2" charset="2"/>
              <a:buChar char="n"/>
              <a:defRPr/>
            </a:pPr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ts val="3300"/>
              </a:lnSpc>
              <a:spcAft>
                <a:spcPts val="1200"/>
              </a:spcAft>
              <a:buClr>
                <a:srgbClr val="FF6600"/>
              </a:buClr>
              <a:buFont typeface="Wingdings" panose="05000000000000000000" pitchFamily="2" charset="2"/>
              <a:buChar char="n"/>
              <a:defRPr/>
            </a:pPr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1" name="Picture 73" descr="http://upload.wikimedia.org/wikipedia/commons/8/8b/Protein_ADAR_PDB_1qbj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8189567">
            <a:off x="7805727" y="1721947"/>
            <a:ext cx="1241166" cy="1162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itre 9"/>
          <p:cNvSpPr txBox="1">
            <a:spLocks/>
          </p:cNvSpPr>
          <p:nvPr/>
        </p:nvSpPr>
        <p:spPr>
          <a:xfrm>
            <a:off x="0" y="358141"/>
            <a:ext cx="9144000" cy="52800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1133281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fr-FR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ALCEDIAG </a:t>
            </a:r>
            <a:r>
              <a:rPr lang="fr-FR" sz="2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benefits</a:t>
            </a:r>
            <a:r>
              <a:rPr lang="fr-FR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fr-FR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 </a:t>
            </a:r>
            <a:r>
              <a:rPr lang="fr-FR" sz="2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fr-FR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experience</a:t>
            </a:r>
            <a:r>
              <a:rPr lang="fr-FR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/>
            <a:r>
              <a:rPr lang="fr-FR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RNA </a:t>
            </a:r>
            <a:r>
              <a:rPr lang="fr-FR" sz="2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editing</a:t>
            </a:r>
            <a:r>
              <a:rPr lang="fr-FR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5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endParaRPr lang="fr-FR" sz="2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067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7"/>
          <p:cNvSpPr>
            <a:spLocks noGrp="1"/>
          </p:cNvSpPr>
          <p:nvPr>
            <p:ph type="title"/>
          </p:nvPr>
        </p:nvSpPr>
        <p:spPr>
          <a:xfrm>
            <a:off x="0" y="643577"/>
            <a:ext cx="9144000" cy="528001"/>
          </a:xfrm>
        </p:spPr>
        <p:txBody>
          <a:bodyPr/>
          <a:lstStyle/>
          <a:p>
            <a:r>
              <a:rPr lang="fr-FR" dirty="0" err="1" smtClean="0"/>
              <a:t>Alcediag</a:t>
            </a:r>
            <a:r>
              <a:rPr lang="fr-FR" dirty="0" smtClean="0"/>
              <a:t> Tools for </a:t>
            </a:r>
            <a:r>
              <a:rPr lang="fr-FR" dirty="0" err="1" smtClean="0"/>
              <a:t>personalized</a:t>
            </a:r>
            <a:r>
              <a:rPr lang="fr-FR" dirty="0" smtClean="0"/>
              <a:t> </a:t>
            </a:r>
            <a:r>
              <a:rPr lang="fr-FR" dirty="0" err="1" smtClean="0"/>
              <a:t>medicine</a:t>
            </a:r>
            <a:endParaRPr lang="fr-FR" dirty="0"/>
          </a:p>
        </p:txBody>
      </p:sp>
      <p:sp>
        <p:nvSpPr>
          <p:cNvPr id="5" name="Flèche à angle droit 4"/>
          <p:cNvSpPr/>
          <p:nvPr/>
        </p:nvSpPr>
        <p:spPr bwMode="auto">
          <a:xfrm flipH="1" flipV="1">
            <a:off x="2104444" y="3746548"/>
            <a:ext cx="1511300" cy="695522"/>
          </a:xfrm>
          <a:prstGeom prst="bentUpArrow">
            <a:avLst>
              <a:gd name="adj1" fmla="val 12242"/>
              <a:gd name="adj2" fmla="val 13837"/>
              <a:gd name="adj3" fmla="val 25000"/>
            </a:avLst>
          </a:prstGeom>
          <a:solidFill>
            <a:srgbClr val="406AB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101828" tIns="50914" rIns="101828" bIns="50914"/>
          <a:lstStyle/>
          <a:p>
            <a:pPr>
              <a:defRPr/>
            </a:pPr>
            <a:endParaRPr lang="fr-FR" sz="2400">
              <a:latin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 bwMode="auto">
          <a:xfrm>
            <a:off x="939218" y="4448883"/>
            <a:ext cx="2121085" cy="1180040"/>
          </a:xfrm>
          <a:prstGeom prst="rect">
            <a:avLst/>
          </a:prstGeom>
          <a:noFill/>
        </p:spPr>
        <p:txBody>
          <a:bodyPr wrap="square" lIns="101828" tIns="50914" rIns="101828" bIns="50914">
            <a:spAutoFit/>
          </a:bodyPr>
          <a:lstStyle/>
          <a:p>
            <a:pPr algn="ctr">
              <a:defRPr/>
            </a:pPr>
            <a:r>
              <a:rPr lang="fr-FR" sz="1400" dirty="0" smtClean="0">
                <a:solidFill>
                  <a:srgbClr val="406AB3"/>
                </a:solidFill>
                <a:latin typeface="Arial" charset="0"/>
                <a:ea typeface="ＭＳ Ｐゴシック" pitchFamily="34" charset="-128"/>
              </a:rPr>
              <a:t>RNA </a:t>
            </a:r>
            <a:r>
              <a:rPr lang="fr-FR" sz="1400" dirty="0" err="1" smtClean="0">
                <a:solidFill>
                  <a:srgbClr val="406AB3"/>
                </a:solidFill>
                <a:latin typeface="Arial" charset="0"/>
                <a:ea typeface="ＭＳ Ｐゴシック" pitchFamily="34" charset="-128"/>
              </a:rPr>
              <a:t>Editing</a:t>
            </a:r>
            <a:r>
              <a:rPr lang="fr-FR" sz="1400" dirty="0" smtClean="0">
                <a:solidFill>
                  <a:srgbClr val="406AB3"/>
                </a:solidFill>
                <a:latin typeface="Arial" charset="0"/>
                <a:ea typeface="ＭＳ Ｐゴシック" pitchFamily="34" charset="-128"/>
              </a:rPr>
              <a:t> Profile of the patient</a:t>
            </a:r>
          </a:p>
          <a:p>
            <a:pPr algn="ctr">
              <a:defRPr/>
            </a:pPr>
            <a:endParaRPr lang="fr-FR" sz="1400" b="1" dirty="0" smtClean="0">
              <a:solidFill>
                <a:srgbClr val="406AB3"/>
              </a:solidFill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fr-FR" sz="1400" b="1" dirty="0">
              <a:solidFill>
                <a:srgbClr val="406AB3"/>
              </a:solidFill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r>
              <a:rPr lang="fr-FR" sz="1400" b="1" dirty="0">
                <a:solidFill>
                  <a:srgbClr val="406AB3"/>
                </a:solidFill>
                <a:ea typeface="ＭＳ Ｐゴシック" charset="0"/>
                <a:cs typeface="ＭＳ Ｐゴシック" charset="0"/>
              </a:rPr>
              <a:t>   </a:t>
            </a:r>
            <a:r>
              <a:rPr lang="fr-FR" sz="1400" b="1" dirty="0" smtClean="0">
                <a:solidFill>
                  <a:srgbClr val="406AB3"/>
                </a:solidFill>
                <a:ea typeface="ＭＳ Ｐゴシック" charset="0"/>
                <a:cs typeface="ＭＳ Ｐゴシック" charset="0"/>
              </a:rPr>
              <a:t>        </a:t>
            </a:r>
            <a:r>
              <a:rPr lang="fr-FR" sz="1400" b="1" dirty="0" smtClean="0">
                <a:solidFill>
                  <a:srgbClr val="406AB3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EDITDIAG</a:t>
            </a:r>
            <a:r>
              <a:rPr lang="fr-FR" sz="1400" dirty="0">
                <a:solidFill>
                  <a:srgbClr val="1026C6"/>
                </a:solidFill>
              </a:rPr>
              <a:t>®</a:t>
            </a:r>
            <a:endParaRPr lang="en-US" sz="1400" b="1" dirty="0">
              <a:solidFill>
                <a:srgbClr val="1026C6"/>
              </a:solidFill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043608" y="4431856"/>
            <a:ext cx="2414849" cy="1308664"/>
          </a:xfrm>
          <a:prstGeom prst="rect">
            <a:avLst/>
          </a:prstGeom>
          <a:noFill/>
          <a:ln w="4445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7" r="35928"/>
          <a:stretch>
            <a:fillRect/>
          </a:stretch>
        </p:blipFill>
        <p:spPr bwMode="auto">
          <a:xfrm>
            <a:off x="2700734" y="4825654"/>
            <a:ext cx="719138" cy="763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3"/>
          <p:cNvSpPr txBox="1">
            <a:spLocks noChangeArrowheads="1"/>
          </p:cNvSpPr>
          <p:nvPr/>
        </p:nvSpPr>
        <p:spPr bwMode="auto">
          <a:xfrm>
            <a:off x="2165774" y="3363747"/>
            <a:ext cx="1227101" cy="400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1" tIns="45716" rIns="91431" bIns="45716">
            <a:spAutoFit/>
          </a:bodyPr>
          <a:lstStyle/>
          <a:p>
            <a:r>
              <a:rPr lang="fr-FR" dirty="0" err="1" smtClean="0">
                <a:solidFill>
                  <a:schemeClr val="tx2"/>
                </a:solidFill>
              </a:rPr>
              <a:t>BloodTest</a:t>
            </a:r>
            <a:endParaRPr lang="fr-FR" dirty="0">
              <a:solidFill>
                <a:schemeClr val="tx2"/>
              </a:solidFill>
            </a:endParaRPr>
          </a:p>
        </p:txBody>
      </p:sp>
      <p:grpSp>
        <p:nvGrpSpPr>
          <p:cNvPr id="10" name="Grouper 7"/>
          <p:cNvGrpSpPr/>
          <p:nvPr/>
        </p:nvGrpSpPr>
        <p:grpSpPr>
          <a:xfrm>
            <a:off x="6789893" y="3338002"/>
            <a:ext cx="2152132" cy="2597760"/>
            <a:chOff x="5993070" y="3119587"/>
            <a:chExt cx="1884792" cy="2413922"/>
          </a:xfrm>
        </p:grpSpPr>
        <p:grpSp>
          <p:nvGrpSpPr>
            <p:cNvPr id="11" name="Grouper 3"/>
            <p:cNvGrpSpPr/>
            <p:nvPr/>
          </p:nvGrpSpPr>
          <p:grpSpPr>
            <a:xfrm>
              <a:off x="5993070" y="3499222"/>
              <a:ext cx="1884792" cy="2034287"/>
              <a:chOff x="5993070" y="3499222"/>
              <a:chExt cx="1884792" cy="2034287"/>
            </a:xfrm>
          </p:grpSpPr>
          <p:sp>
            <p:nvSpPr>
              <p:cNvPr id="13" name="Flèche à angle droit 12"/>
              <p:cNvSpPr/>
              <p:nvPr/>
            </p:nvSpPr>
            <p:spPr bwMode="auto">
              <a:xfrm flipV="1">
                <a:off x="5993070" y="3499222"/>
                <a:ext cx="1323565" cy="598758"/>
              </a:xfrm>
              <a:prstGeom prst="bentUpArrow">
                <a:avLst>
                  <a:gd name="adj1" fmla="val 12242"/>
                  <a:gd name="adj2" fmla="val 13837"/>
                  <a:gd name="adj3" fmla="val 25000"/>
                </a:avLst>
              </a:prstGeom>
              <a:solidFill>
                <a:srgbClr val="406AB3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lIns="82104" tIns="41052" rIns="82104" bIns="41052"/>
              <a:lstStyle/>
              <a:p>
                <a:pPr>
                  <a:defRPr/>
                </a:pPr>
                <a:endParaRPr lang="fr-FR" sz="2400">
                  <a:latin typeface="Times New Roman" pitchFamily="18" charset="0"/>
                </a:endParaRPr>
              </a:p>
            </p:txBody>
          </p:sp>
          <p:sp>
            <p:nvSpPr>
              <p:cNvPr id="14" name="ZoneTexte 19"/>
              <p:cNvSpPr txBox="1">
                <a:spLocks noChangeArrowheads="1"/>
              </p:cNvSpPr>
              <p:nvPr/>
            </p:nvSpPr>
            <p:spPr bwMode="auto">
              <a:xfrm>
                <a:off x="5993201" y="4169489"/>
                <a:ext cx="1778207" cy="13640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82104" tIns="41052" rIns="82104" bIns="41052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altLang="fr-FR" sz="1400" dirty="0" smtClean="0">
                    <a:solidFill>
                      <a:srgbClr val="406AB3"/>
                    </a:solidFill>
                    <a:latin typeface="Arial" charset="0"/>
                  </a:rPr>
                  <a:t>RNA </a:t>
                </a:r>
                <a:r>
                  <a:rPr lang="fr-FR" altLang="fr-FR" sz="1400" dirty="0" err="1" smtClean="0">
                    <a:solidFill>
                      <a:srgbClr val="406AB3"/>
                    </a:solidFill>
                    <a:latin typeface="Arial" charset="0"/>
                  </a:rPr>
                  <a:t>Editing</a:t>
                </a:r>
                <a:r>
                  <a:rPr lang="fr-FR" altLang="fr-FR" sz="1400" dirty="0" smtClean="0">
                    <a:solidFill>
                      <a:srgbClr val="406AB3"/>
                    </a:solidFill>
                    <a:latin typeface="Arial" charset="0"/>
                  </a:rPr>
                  <a:t> </a:t>
                </a:r>
                <a:r>
                  <a:rPr lang="fr-FR" altLang="fr-FR" sz="1400" dirty="0">
                    <a:solidFill>
                      <a:srgbClr val="406AB3"/>
                    </a:solidFill>
                    <a:latin typeface="Arial" charset="0"/>
                  </a:rPr>
                  <a:t>Profile of </a:t>
                </a:r>
                <a:r>
                  <a:rPr lang="fr-FR" altLang="fr-FR" sz="1400" dirty="0" err="1">
                    <a:solidFill>
                      <a:srgbClr val="406AB3"/>
                    </a:solidFill>
                    <a:latin typeface="Arial" charset="0"/>
                  </a:rPr>
                  <a:t>drugs</a:t>
                </a:r>
                <a:endParaRPr lang="fr-FR" altLang="fr-FR" sz="1400" dirty="0">
                  <a:solidFill>
                    <a:srgbClr val="406AB3"/>
                  </a:solidFill>
                  <a:latin typeface="Arial" charset="0"/>
                </a:endParaRP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endParaRPr lang="fr-FR" altLang="fr-FR" sz="1400" b="1" dirty="0">
                  <a:solidFill>
                    <a:srgbClr val="406AB3"/>
                  </a:solidFill>
                  <a:latin typeface="Arial" charset="0"/>
                </a:endParaRP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endParaRPr lang="fr-FR" altLang="fr-FR" sz="1400" b="1" dirty="0" smtClean="0">
                  <a:solidFill>
                    <a:srgbClr val="406AB3"/>
                  </a:solidFill>
                  <a:latin typeface="Arial" charset="0"/>
                </a:endParaRP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altLang="fr-FR" sz="1400" b="1" dirty="0" smtClean="0">
                    <a:solidFill>
                      <a:srgbClr val="406AB3"/>
                    </a:solidFill>
                    <a:latin typeface="Arial" charset="0"/>
                  </a:rPr>
                  <a:t>EDITOX</a:t>
                </a:r>
                <a:r>
                  <a:rPr lang="fr-FR" sz="1400" b="1" baseline="30000" dirty="0">
                    <a:solidFill>
                      <a:srgbClr val="1026C6"/>
                    </a:solidFill>
                  </a:rPr>
                  <a:t>®</a:t>
                </a:r>
                <a:endParaRPr lang="fr-FR" altLang="fr-FR" sz="1400" b="1" baseline="30000" dirty="0">
                  <a:solidFill>
                    <a:srgbClr val="1026C6"/>
                  </a:solidFill>
                  <a:latin typeface="Arial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fr-FR" sz="2000" dirty="0">
                  <a:latin typeface="Arial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 bwMode="auto">
              <a:xfrm>
                <a:off x="5993070" y="4169488"/>
                <a:ext cx="1884792" cy="1242758"/>
              </a:xfrm>
              <a:prstGeom prst="rect">
                <a:avLst/>
              </a:prstGeom>
              <a:noFill/>
              <a:ln w="44450">
                <a:solidFill>
                  <a:srgbClr val="E46C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2104" tIns="41052" rIns="82104" bIns="41052"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pic>
            <p:nvPicPr>
              <p:cNvPr id="16" name="Picture 12" descr="pills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38702" y="4542388"/>
                <a:ext cx="639159" cy="8096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2" name="ZoneTexte 33"/>
            <p:cNvSpPr txBox="1">
              <a:spLocks noChangeArrowheads="1"/>
            </p:cNvSpPr>
            <p:nvPr/>
          </p:nvSpPr>
          <p:spPr bwMode="auto">
            <a:xfrm>
              <a:off x="6276575" y="3119587"/>
              <a:ext cx="914933" cy="3630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82104" tIns="41052" rIns="82104" bIns="41052">
              <a:spAutoFit/>
            </a:bodyPr>
            <a:lstStyle/>
            <a:p>
              <a:r>
                <a:rPr lang="fr-FR" dirty="0" err="1" smtClean="0">
                  <a:solidFill>
                    <a:schemeClr val="tx2"/>
                  </a:solidFill>
                </a:rPr>
                <a:t>Cell</a:t>
              </a:r>
              <a:r>
                <a:rPr lang="fr-FR" dirty="0" smtClean="0">
                  <a:solidFill>
                    <a:schemeClr val="tx2"/>
                  </a:solidFill>
                </a:rPr>
                <a:t> Test</a:t>
              </a:r>
              <a:endParaRPr lang="fr-FR" dirty="0">
                <a:solidFill>
                  <a:schemeClr val="tx2"/>
                </a:solidFill>
              </a:endParaRPr>
            </a:p>
          </p:txBody>
        </p:sp>
      </p:grpSp>
      <p:pic>
        <p:nvPicPr>
          <p:cNvPr id="17" name="Imag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50" y="1380836"/>
            <a:ext cx="7499391" cy="1323832"/>
          </a:xfrm>
          <a:prstGeom prst="rect">
            <a:avLst/>
          </a:prstGeom>
        </p:spPr>
      </p:pic>
      <p:grpSp>
        <p:nvGrpSpPr>
          <p:cNvPr id="18" name="Groupe 17"/>
          <p:cNvGrpSpPr/>
          <p:nvPr/>
        </p:nvGrpSpPr>
        <p:grpSpPr>
          <a:xfrm>
            <a:off x="3242680" y="1436658"/>
            <a:ext cx="3933825" cy="3000454"/>
            <a:chOff x="3242680" y="1525991"/>
            <a:chExt cx="3933825" cy="3000454"/>
          </a:xfrm>
        </p:grpSpPr>
        <p:sp>
          <p:nvSpPr>
            <p:cNvPr id="19" name="Flèche vers le haut 18"/>
            <p:cNvSpPr/>
            <p:nvPr/>
          </p:nvSpPr>
          <p:spPr>
            <a:xfrm>
              <a:off x="4866693" y="2892908"/>
              <a:ext cx="601662" cy="623887"/>
            </a:xfrm>
            <a:prstGeom prst="upArrow">
              <a:avLst/>
            </a:prstGeom>
            <a:solidFill>
              <a:srgbClr val="406AB3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grpSp>
          <p:nvGrpSpPr>
            <p:cNvPr id="20" name="Groupe 8"/>
            <p:cNvGrpSpPr>
              <a:grpSpLocks/>
            </p:cNvGrpSpPr>
            <p:nvPr/>
          </p:nvGrpSpPr>
          <p:grpSpPr bwMode="auto">
            <a:xfrm>
              <a:off x="3242680" y="3362808"/>
              <a:ext cx="3933825" cy="1163637"/>
              <a:chOff x="2555875" y="2636912"/>
              <a:chExt cx="3933825" cy="1081088"/>
            </a:xfrm>
          </p:grpSpPr>
          <p:sp>
            <p:nvSpPr>
              <p:cNvPr id="29" name="Ellipse 28"/>
              <p:cNvSpPr/>
              <p:nvPr/>
            </p:nvSpPr>
            <p:spPr>
              <a:xfrm>
                <a:off x="2555875" y="2636912"/>
                <a:ext cx="3933825" cy="1081088"/>
              </a:xfrm>
              <a:prstGeom prst="ellipse">
                <a:avLst/>
              </a:prstGeom>
              <a:solidFill>
                <a:srgbClr val="406A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30" name="ZoneTexte 4"/>
              <p:cNvSpPr txBox="1">
                <a:spLocks noChangeArrowheads="1"/>
              </p:cNvSpPr>
              <p:nvPr/>
            </p:nvSpPr>
            <p:spPr bwMode="auto">
              <a:xfrm>
                <a:off x="2859075" y="2884104"/>
                <a:ext cx="3359150" cy="600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altLang="fr-FR" sz="2000" dirty="0">
                    <a:solidFill>
                      <a:schemeClr val="bg1"/>
                    </a:solidFill>
                    <a:latin typeface="Arial" charset="0"/>
                  </a:rPr>
                  <a:t>		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altLang="fr-FR" sz="1600" dirty="0" smtClean="0">
                    <a:solidFill>
                      <a:schemeClr val="bg1"/>
                    </a:solidFill>
                    <a:latin typeface="Arial" charset="0"/>
                  </a:rPr>
                  <a:t>RNA </a:t>
                </a:r>
                <a:r>
                  <a:rPr lang="fr-FR" altLang="fr-FR" sz="1600" dirty="0" err="1" smtClean="0">
                    <a:solidFill>
                      <a:schemeClr val="bg1"/>
                    </a:solidFill>
                    <a:latin typeface="Arial" charset="0"/>
                  </a:rPr>
                  <a:t>editing</a:t>
                </a:r>
                <a:r>
                  <a:rPr lang="fr-FR" altLang="fr-FR" sz="1600" dirty="0" smtClean="0">
                    <a:solidFill>
                      <a:schemeClr val="bg1"/>
                    </a:solidFill>
                    <a:latin typeface="Arial" charset="0"/>
                  </a:rPr>
                  <a:t> </a:t>
                </a:r>
                <a:r>
                  <a:rPr lang="fr-FR" altLang="fr-FR" sz="1600" dirty="0" err="1" smtClean="0">
                    <a:solidFill>
                      <a:schemeClr val="bg1"/>
                    </a:solidFill>
                    <a:latin typeface="Arial" charset="0"/>
                  </a:rPr>
                  <a:t>mesurement</a:t>
                </a:r>
                <a:r>
                  <a:rPr lang="fr-FR" altLang="fr-FR" sz="1600" dirty="0" smtClean="0">
                    <a:solidFill>
                      <a:schemeClr val="bg1"/>
                    </a:solidFill>
                    <a:latin typeface="Arial" charset="0"/>
                  </a:rPr>
                  <a:t> </a:t>
                </a:r>
                <a:r>
                  <a:rPr lang="fr-FR" altLang="fr-FR" sz="1600" dirty="0" err="1" smtClean="0">
                    <a:solidFill>
                      <a:schemeClr val="bg1"/>
                    </a:solidFill>
                    <a:latin typeface="Arial" charset="0"/>
                  </a:rPr>
                  <a:t>platform</a:t>
                </a:r>
                <a:r>
                  <a:rPr lang="fr-FR" altLang="fr-FR" sz="1600" dirty="0" smtClean="0">
                    <a:solidFill>
                      <a:schemeClr val="bg1"/>
                    </a:solidFill>
                    <a:latin typeface="Arial" charset="0"/>
                  </a:rPr>
                  <a:t> </a:t>
                </a:r>
                <a:endParaRPr lang="fr-FR" altLang="fr-FR" sz="1600" dirty="0">
                  <a:solidFill>
                    <a:schemeClr val="bg1"/>
                  </a:solidFill>
                  <a:latin typeface="Arial" charset="0"/>
                </a:endParaRPr>
              </a:p>
            </p:txBody>
          </p:sp>
        </p:grpSp>
        <p:pic>
          <p:nvPicPr>
            <p:cNvPr id="21" name="Picture 5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10" t="12090" r="13286" b="19899"/>
            <a:stretch/>
          </p:blipFill>
          <p:spPr bwMode="auto">
            <a:xfrm>
              <a:off x="3764544" y="3713248"/>
              <a:ext cx="1430733" cy="245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2" name="Groupe 69"/>
            <p:cNvGrpSpPr>
              <a:grpSpLocks/>
            </p:cNvGrpSpPr>
            <p:nvPr/>
          </p:nvGrpSpPr>
          <p:grpSpPr bwMode="auto">
            <a:xfrm>
              <a:off x="4634492" y="1525991"/>
              <a:ext cx="1327098" cy="1670892"/>
              <a:chOff x="4028189" y="980728"/>
              <a:chExt cx="1191883" cy="1584625"/>
            </a:xfrm>
          </p:grpSpPr>
          <p:cxnSp>
            <p:nvCxnSpPr>
              <p:cNvPr id="23" name="Connecteur droit 19"/>
              <p:cNvCxnSpPr>
                <a:cxnSpLocks noChangeShapeType="1"/>
              </p:cNvCxnSpPr>
              <p:nvPr/>
            </p:nvCxnSpPr>
            <p:spPr bwMode="auto">
              <a:xfrm>
                <a:off x="4027538" y="2108385"/>
                <a:ext cx="245825" cy="45689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Connecteur droit 67"/>
              <p:cNvCxnSpPr>
                <a:cxnSpLocks noChangeShapeType="1"/>
              </p:cNvCxnSpPr>
              <p:nvPr/>
            </p:nvCxnSpPr>
            <p:spPr bwMode="auto">
              <a:xfrm flipH="1">
                <a:off x="4659195" y="2108385"/>
                <a:ext cx="309317" cy="45689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" name="Connecteur droit 23"/>
              <p:cNvCxnSpPr>
                <a:cxnSpLocks noChangeShapeType="1"/>
              </p:cNvCxnSpPr>
              <p:nvPr/>
            </p:nvCxnSpPr>
            <p:spPr bwMode="auto">
              <a:xfrm>
                <a:off x="4035677" y="996930"/>
                <a:ext cx="0" cy="1111455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" name="Connecteur droit 72"/>
              <p:cNvCxnSpPr>
                <a:cxnSpLocks noChangeShapeType="1"/>
              </p:cNvCxnSpPr>
              <p:nvPr/>
            </p:nvCxnSpPr>
            <p:spPr bwMode="auto">
              <a:xfrm>
                <a:off x="4968512" y="980728"/>
                <a:ext cx="252337" cy="570309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" name="Connecteur droit 74"/>
              <p:cNvCxnSpPr>
                <a:cxnSpLocks noChangeShapeType="1"/>
              </p:cNvCxnSpPr>
              <p:nvPr/>
            </p:nvCxnSpPr>
            <p:spPr bwMode="auto">
              <a:xfrm flipH="1">
                <a:off x="4027538" y="987209"/>
                <a:ext cx="950742" cy="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8" name="Connecteur droit 82"/>
              <p:cNvCxnSpPr>
                <a:cxnSpLocks noChangeShapeType="1"/>
              </p:cNvCxnSpPr>
              <p:nvPr/>
            </p:nvCxnSpPr>
            <p:spPr bwMode="auto">
              <a:xfrm flipH="1">
                <a:off x="4968512" y="1544557"/>
                <a:ext cx="249081" cy="563829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</p:cxnSp>
        </p:grpSp>
      </p:grpSp>
    </p:spTree>
    <p:extLst>
      <p:ext uri="{BB962C8B-B14F-4D97-AF65-F5344CB8AC3E}">
        <p14:creationId xmlns:p14="http://schemas.microsoft.com/office/powerpoint/2010/main" val="2167770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592777"/>
            <a:ext cx="9144000" cy="528001"/>
          </a:xfrm>
        </p:spPr>
        <p:txBody>
          <a:bodyPr/>
          <a:lstStyle/>
          <a:p>
            <a:r>
              <a:rPr lang="fr-FR" altLang="fr-FR" sz="2800" dirty="0">
                <a:solidFill>
                  <a:srgbClr val="FFFFFF"/>
                </a:solidFill>
                <a:latin typeface="Arial" charset="0"/>
              </a:rPr>
              <a:t>EDITOX</a:t>
            </a:r>
            <a:r>
              <a:rPr lang="fr-FR" sz="2800" baseline="30000" dirty="0" smtClean="0">
                <a:solidFill>
                  <a:srgbClr val="FFFFFF"/>
                </a:solidFill>
              </a:rPr>
              <a:t>® </a:t>
            </a:r>
            <a:r>
              <a:rPr lang="fr-FR" sz="2800" dirty="0" err="1" smtClean="0">
                <a:solidFill>
                  <a:srgbClr val="FFFFFF"/>
                </a:solidFill>
              </a:rPr>
              <a:t>cell</a:t>
            </a:r>
            <a:r>
              <a:rPr lang="fr-FR" sz="2800" dirty="0" smtClean="0">
                <a:solidFill>
                  <a:srgbClr val="FFFFFF"/>
                </a:solidFill>
              </a:rPr>
              <a:t> model</a:t>
            </a:r>
            <a:endParaRPr lang="fr-FR" altLang="fr-FR" sz="2800" dirty="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1" t="20363" r="45393" b="54463"/>
          <a:stretch/>
        </p:blipFill>
        <p:spPr bwMode="auto">
          <a:xfrm>
            <a:off x="6316121" y="3608076"/>
            <a:ext cx="2590551" cy="1601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138921" y="1955892"/>
            <a:ext cx="55676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0000"/>
              </a:buClr>
              <a:buFont typeface="Arial"/>
              <a:buChar char="•"/>
            </a:pPr>
            <a:r>
              <a:rPr lang="fr-FR" dirty="0" smtClean="0">
                <a:latin typeface="Verdana"/>
                <a:cs typeface="Verdana"/>
              </a:rPr>
              <a:t>SH</a:t>
            </a:r>
            <a:r>
              <a:rPr lang="fr-FR" dirty="0">
                <a:latin typeface="Verdana"/>
                <a:cs typeface="Verdana"/>
              </a:rPr>
              <a:t>-SY5Y </a:t>
            </a:r>
            <a:r>
              <a:rPr lang="fr-FR" dirty="0" err="1" smtClean="0">
                <a:latin typeface="Verdana"/>
                <a:cs typeface="Verdana"/>
              </a:rPr>
              <a:t>human</a:t>
            </a:r>
            <a:r>
              <a:rPr lang="fr-FR" dirty="0" smtClean="0">
                <a:latin typeface="Verdana"/>
                <a:cs typeface="Verdana"/>
              </a:rPr>
              <a:t> </a:t>
            </a:r>
            <a:r>
              <a:rPr lang="fr-FR" dirty="0" err="1" smtClean="0">
                <a:latin typeface="Verdana"/>
                <a:cs typeface="Verdana"/>
              </a:rPr>
              <a:t>neuroblastoma</a:t>
            </a:r>
            <a:r>
              <a:rPr lang="fr-FR" dirty="0" smtClean="0">
                <a:latin typeface="Verdana"/>
                <a:cs typeface="Verdana"/>
              </a:rPr>
              <a:t> </a:t>
            </a:r>
            <a:r>
              <a:rPr lang="fr-FR" dirty="0" err="1" smtClean="0">
                <a:latin typeface="Verdana"/>
                <a:cs typeface="Verdana"/>
              </a:rPr>
              <a:t>cells</a:t>
            </a:r>
            <a:r>
              <a:rPr lang="fr-FR" dirty="0" smtClean="0">
                <a:latin typeface="Verdana"/>
                <a:cs typeface="Verdana"/>
              </a:rPr>
              <a:t> express 5HT2CR, ADAR1a, ADAR1b and ADAR2 at comparable </a:t>
            </a:r>
            <a:r>
              <a:rPr lang="fr-FR" dirty="0" err="1" smtClean="0">
                <a:latin typeface="Verdana"/>
                <a:cs typeface="Verdana"/>
              </a:rPr>
              <a:t>levels</a:t>
            </a:r>
            <a:r>
              <a:rPr lang="fr-FR" dirty="0" smtClean="0">
                <a:latin typeface="Verdana"/>
                <a:cs typeface="Verdana"/>
              </a:rPr>
              <a:t> </a:t>
            </a:r>
            <a:r>
              <a:rPr lang="fr-FR" dirty="0" err="1" smtClean="0">
                <a:latin typeface="Verdana"/>
                <a:cs typeface="Verdana"/>
              </a:rPr>
              <a:t>compared</a:t>
            </a:r>
            <a:r>
              <a:rPr lang="fr-FR" dirty="0" smtClean="0">
                <a:latin typeface="Verdana"/>
                <a:cs typeface="Verdana"/>
              </a:rPr>
              <a:t> to </a:t>
            </a:r>
            <a:r>
              <a:rPr lang="fr-FR" dirty="0" err="1" smtClean="0">
                <a:latin typeface="Verdana"/>
                <a:cs typeface="Verdana"/>
              </a:rPr>
              <a:t>prefrontal</a:t>
            </a:r>
            <a:r>
              <a:rPr lang="fr-FR" dirty="0" smtClean="0">
                <a:latin typeface="Verdana"/>
                <a:cs typeface="Verdana"/>
              </a:rPr>
              <a:t> cortex </a:t>
            </a:r>
            <a:r>
              <a:rPr lang="fr-FR" dirty="0" err="1" smtClean="0">
                <a:latin typeface="Verdana"/>
                <a:cs typeface="Verdana"/>
              </a:rPr>
              <a:t>neurons</a:t>
            </a:r>
            <a:r>
              <a:rPr lang="fr-FR" dirty="0" smtClean="0">
                <a:latin typeface="Verdana"/>
                <a:cs typeface="Verdana"/>
              </a:rPr>
              <a:t> (</a:t>
            </a:r>
            <a:r>
              <a:rPr lang="fr-FR" dirty="0" err="1" smtClean="0">
                <a:latin typeface="Verdana"/>
                <a:cs typeface="Verdana"/>
              </a:rPr>
              <a:t>Cavarec</a:t>
            </a:r>
            <a:r>
              <a:rPr lang="fr-FR" dirty="0" smtClean="0">
                <a:latin typeface="Verdana"/>
                <a:cs typeface="Verdana"/>
              </a:rPr>
              <a:t> et al 2013) .</a:t>
            </a:r>
            <a:endParaRPr lang="fr-FR" dirty="0">
              <a:latin typeface="Verdana"/>
              <a:cs typeface="Verdan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8921" y="4085084"/>
            <a:ext cx="56605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rgbClr val="FF0000"/>
              </a:buClr>
              <a:buFont typeface="Arial"/>
              <a:buChar char="•"/>
            </a:pPr>
            <a:r>
              <a:rPr lang="fr-FR" dirty="0">
                <a:latin typeface="Verdana"/>
                <a:cs typeface="Verdana"/>
              </a:rPr>
              <a:t>SH-SY5Y </a:t>
            </a:r>
            <a:r>
              <a:rPr lang="fr-FR" dirty="0" err="1">
                <a:latin typeface="Verdana"/>
                <a:cs typeface="Verdana"/>
              </a:rPr>
              <a:t>cells</a:t>
            </a:r>
            <a:r>
              <a:rPr lang="fr-FR" dirty="0">
                <a:latin typeface="Verdana"/>
                <a:cs typeface="Verdana"/>
              </a:rPr>
              <a:t> </a:t>
            </a:r>
            <a:r>
              <a:rPr lang="fr-FR" dirty="0" err="1">
                <a:latin typeface="Verdana"/>
                <a:cs typeface="Verdana"/>
              </a:rPr>
              <a:t>respond</a:t>
            </a:r>
            <a:r>
              <a:rPr lang="fr-FR" dirty="0">
                <a:latin typeface="Verdana"/>
                <a:cs typeface="Verdana"/>
              </a:rPr>
              <a:t> to </a:t>
            </a:r>
            <a:r>
              <a:rPr lang="fr-FR" dirty="0" err="1" smtClean="0">
                <a:latin typeface="Verdana"/>
                <a:cs typeface="Verdana"/>
              </a:rPr>
              <a:t>Interferon</a:t>
            </a:r>
            <a:r>
              <a:rPr lang="fr-FR" b="1" dirty="0" err="1">
                <a:latin typeface="Symbol" charset="2"/>
                <a:ea typeface="Tahoma" panose="020B0604030504040204" pitchFamily="34" charset="0"/>
                <a:cs typeface="Symbol" charset="2"/>
              </a:rPr>
              <a:t>a</a:t>
            </a:r>
            <a:r>
              <a:rPr lang="fr-FR" dirty="0" smtClean="0">
                <a:latin typeface="Verdana"/>
                <a:cs typeface="Verdana"/>
              </a:rPr>
              <a:t> (</a:t>
            </a:r>
            <a:r>
              <a:rPr lang="fr-FR" dirty="0" err="1" smtClean="0">
                <a:latin typeface="Verdana"/>
                <a:cs typeface="Verdana"/>
              </a:rPr>
              <a:t>IFN</a:t>
            </a:r>
            <a:r>
              <a:rPr lang="fr-FR" b="1" dirty="0" err="1">
                <a:latin typeface="Symbol" charset="2"/>
                <a:ea typeface="Tahoma" panose="020B0604030504040204" pitchFamily="34" charset="0"/>
                <a:cs typeface="Symbol" charset="2"/>
              </a:rPr>
              <a:t>a</a:t>
            </a:r>
            <a:r>
              <a:rPr lang="fr-FR" dirty="0" smtClean="0">
                <a:latin typeface="Verdana"/>
                <a:cs typeface="Verdana"/>
              </a:rPr>
              <a:t>) </a:t>
            </a:r>
          </a:p>
          <a:p>
            <a:pPr>
              <a:buClr>
                <a:srgbClr val="FF0000"/>
              </a:buClr>
            </a:pPr>
            <a:r>
              <a:rPr lang="fr-FR" dirty="0">
                <a:latin typeface="Verdana"/>
                <a:cs typeface="Verdana"/>
              </a:rPr>
              <a:t> </a:t>
            </a:r>
            <a:r>
              <a:rPr lang="fr-FR" dirty="0" smtClean="0">
                <a:latin typeface="Verdana"/>
                <a:cs typeface="Verdana"/>
              </a:rPr>
              <a:t>    </a:t>
            </a:r>
            <a:r>
              <a:rPr lang="fr-FR" dirty="0" err="1">
                <a:latin typeface="Verdana"/>
                <a:cs typeface="Verdana"/>
              </a:rPr>
              <a:t>treatment</a:t>
            </a:r>
            <a:r>
              <a:rPr lang="fr-FR" dirty="0" smtClean="0">
                <a:latin typeface="Verdana"/>
                <a:cs typeface="Verdana"/>
              </a:rPr>
              <a:t>.</a:t>
            </a:r>
          </a:p>
        </p:txBody>
      </p:sp>
      <p:sp>
        <p:nvSpPr>
          <p:cNvPr id="9" name="Rectangle 8"/>
          <p:cNvSpPr/>
          <p:nvPr/>
        </p:nvSpPr>
        <p:spPr>
          <a:xfrm>
            <a:off x="160131" y="5159025"/>
            <a:ext cx="658181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Arial"/>
              <a:buChar char="•"/>
            </a:pPr>
            <a:r>
              <a:rPr lang="en-US" dirty="0" smtClean="0">
                <a:latin typeface="Verdana"/>
                <a:cs typeface="Verdana"/>
              </a:rPr>
              <a:t>Interferon </a:t>
            </a:r>
            <a:r>
              <a:rPr lang="en-US" dirty="0">
                <a:latin typeface="Verdana"/>
                <a:cs typeface="Verdana"/>
              </a:rPr>
              <a:t>a ( IFN antiviral</a:t>
            </a:r>
            <a:r>
              <a:rPr lang="en-US" dirty="0" smtClean="0">
                <a:latin typeface="Verdana"/>
                <a:cs typeface="Verdana"/>
              </a:rPr>
              <a:t>), an </a:t>
            </a:r>
            <a:r>
              <a:rPr lang="en-US" dirty="0">
                <a:latin typeface="Verdana"/>
                <a:cs typeface="Verdana"/>
              </a:rPr>
              <a:t>inducer of editing </a:t>
            </a:r>
            <a:r>
              <a:rPr lang="en-US" dirty="0" smtClean="0">
                <a:latin typeface="Verdana"/>
                <a:cs typeface="Verdana"/>
              </a:rPr>
              <a:t>enzymes,  </a:t>
            </a:r>
            <a:r>
              <a:rPr lang="en-US" dirty="0">
                <a:latin typeface="Verdana"/>
                <a:cs typeface="Verdana"/>
              </a:rPr>
              <a:t>triggers </a:t>
            </a:r>
            <a:r>
              <a:rPr lang="en-US" dirty="0" smtClean="0">
                <a:latin typeface="Verdana"/>
                <a:cs typeface="Verdana"/>
              </a:rPr>
              <a:t>depression</a:t>
            </a:r>
            <a:r>
              <a:rPr lang="en-US" dirty="0">
                <a:latin typeface="Verdana"/>
                <a:cs typeface="Verdana"/>
              </a:rPr>
              <a:t>/suicide in </a:t>
            </a:r>
            <a:r>
              <a:rPr lang="en-US" dirty="0" smtClean="0">
                <a:latin typeface="Verdana"/>
                <a:cs typeface="Verdana"/>
              </a:rPr>
              <a:t>patients and exhibits a editing profile similar to that found in post mortem suicide brain</a:t>
            </a:r>
            <a:endParaRPr lang="en-US" dirty="0">
              <a:latin typeface="Verdana"/>
              <a:cs typeface="Verdana"/>
            </a:endParaRPr>
          </a:p>
          <a:p>
            <a:pPr marL="342900" indent="-342900">
              <a:buClr>
                <a:srgbClr val="FF0000"/>
              </a:buClr>
              <a:buFont typeface="Arial"/>
              <a:buChar char="•"/>
            </a:pPr>
            <a:endParaRPr lang="fr-FR" dirty="0">
              <a:latin typeface="Verdana"/>
              <a:cs typeface="Verdana"/>
            </a:endParaRPr>
          </a:p>
        </p:txBody>
      </p:sp>
      <p:grpSp>
        <p:nvGrpSpPr>
          <p:cNvPr id="10" name="Groupe 12"/>
          <p:cNvGrpSpPr/>
          <p:nvPr/>
        </p:nvGrpSpPr>
        <p:grpSpPr>
          <a:xfrm>
            <a:off x="6392912" y="1806689"/>
            <a:ext cx="2429095" cy="1626531"/>
            <a:chOff x="371754" y="1524385"/>
            <a:chExt cx="2755314" cy="1849576"/>
          </a:xfrm>
        </p:grpSpPr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4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754" y="1537085"/>
              <a:ext cx="2755314" cy="1836876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sp>
          <p:nvSpPr>
            <p:cNvPr id="12" name="ZoneTexte 11"/>
            <p:cNvSpPr txBox="1"/>
            <p:nvPr/>
          </p:nvSpPr>
          <p:spPr>
            <a:xfrm>
              <a:off x="2129542" y="1524385"/>
              <a:ext cx="9721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SH-SY5Y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5" name="Imag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4340" y="5327230"/>
            <a:ext cx="1982058" cy="1229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12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2726697" y="1578698"/>
            <a:ext cx="4399793" cy="384676"/>
          </a:xfrm>
          <a:prstGeom prst="rect">
            <a:avLst/>
          </a:prstGeom>
        </p:spPr>
        <p:txBody>
          <a:bodyPr wrap="square" lIns="91395" tIns="45698" rIns="91395" bIns="45698">
            <a:spAutoFit/>
          </a:bodyPr>
          <a:lstStyle/>
          <a:p>
            <a:pPr algn="ctr" defTabSz="1132611"/>
            <a:r>
              <a:rPr lang="fr-FR" sz="1900" b="1" dirty="0">
                <a:solidFill>
                  <a:srgbClr val="3F7BC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NGS </a:t>
            </a:r>
            <a:r>
              <a:rPr lang="fr-FR" sz="1900" b="1" dirty="0" err="1">
                <a:solidFill>
                  <a:srgbClr val="3F7BC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Bioinformatics</a:t>
            </a:r>
            <a:r>
              <a:rPr lang="fr-FR" sz="1900" b="1" dirty="0">
                <a:solidFill>
                  <a:srgbClr val="3F7BC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pipeline</a:t>
            </a:r>
          </a:p>
        </p:txBody>
      </p:sp>
      <p:grpSp>
        <p:nvGrpSpPr>
          <p:cNvPr id="42" name="Groupe 72"/>
          <p:cNvGrpSpPr/>
          <p:nvPr/>
        </p:nvGrpSpPr>
        <p:grpSpPr>
          <a:xfrm>
            <a:off x="5680795" y="3025344"/>
            <a:ext cx="1198504" cy="765040"/>
            <a:chOff x="6012161" y="2916676"/>
            <a:chExt cx="1588983" cy="849677"/>
          </a:xfrm>
        </p:grpSpPr>
        <p:sp>
          <p:nvSpPr>
            <p:cNvPr id="112" name="Forme libre 111"/>
            <p:cNvSpPr/>
            <p:nvPr/>
          </p:nvSpPr>
          <p:spPr>
            <a:xfrm>
              <a:off x="6012161" y="2916676"/>
              <a:ext cx="1588983" cy="849677"/>
            </a:xfrm>
            <a:custGeom>
              <a:avLst/>
              <a:gdLst>
                <a:gd name="connsiteX0" fmla="*/ 0 w 1046499"/>
                <a:gd name="connsiteY0" fmla="*/ 0 h 418599"/>
                <a:gd name="connsiteX1" fmla="*/ 837200 w 1046499"/>
                <a:gd name="connsiteY1" fmla="*/ 0 h 418599"/>
                <a:gd name="connsiteX2" fmla="*/ 1046499 w 1046499"/>
                <a:gd name="connsiteY2" fmla="*/ 209300 h 418599"/>
                <a:gd name="connsiteX3" fmla="*/ 837200 w 1046499"/>
                <a:gd name="connsiteY3" fmla="*/ 418599 h 418599"/>
                <a:gd name="connsiteX4" fmla="*/ 0 w 1046499"/>
                <a:gd name="connsiteY4" fmla="*/ 418599 h 418599"/>
                <a:gd name="connsiteX5" fmla="*/ 209300 w 1046499"/>
                <a:gd name="connsiteY5" fmla="*/ 209300 h 418599"/>
                <a:gd name="connsiteX6" fmla="*/ 0 w 1046499"/>
                <a:gd name="connsiteY6" fmla="*/ 0 h 418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6499" h="418599">
                  <a:moveTo>
                    <a:pt x="0" y="0"/>
                  </a:moveTo>
                  <a:lnTo>
                    <a:pt x="837200" y="0"/>
                  </a:lnTo>
                  <a:lnTo>
                    <a:pt x="1046499" y="209300"/>
                  </a:lnTo>
                  <a:lnTo>
                    <a:pt x="837200" y="418599"/>
                  </a:lnTo>
                  <a:lnTo>
                    <a:pt x="0" y="418599"/>
                  </a:lnTo>
                  <a:lnTo>
                    <a:pt x="209300" y="209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6EA7"/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0890" tIns="10795" rIns="209299" bIns="10795" numCol="1" spcCol="1270" anchor="ctr" anchorCtr="0">
              <a:noAutofit/>
            </a:bodyPr>
            <a:lstStyle/>
            <a:p>
              <a:pPr algn="ctr" defTabSz="1132611"/>
              <a:endParaRPr lang="fr-FR" sz="1000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6209922" y="3064827"/>
              <a:ext cx="1368152" cy="4443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132611"/>
              <a:r>
                <a:rPr lang="fr-FR" sz="1000" b="1" dirty="0">
                  <a:solidFill>
                    <a:prstClr val="whit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RNA </a:t>
              </a:r>
              <a:r>
                <a:rPr lang="fr-FR" sz="1000" b="1" dirty="0" err="1">
                  <a:solidFill>
                    <a:prstClr val="whit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Editing</a:t>
              </a:r>
              <a:r>
                <a:rPr lang="fr-FR" sz="1000" b="1" dirty="0">
                  <a:solidFill>
                    <a:prstClr val="whit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sites </a:t>
              </a:r>
              <a:r>
                <a:rPr lang="fr-FR" sz="1000" b="1" dirty="0" err="1">
                  <a:solidFill>
                    <a:prstClr val="whit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search</a:t>
              </a:r>
              <a:endParaRPr lang="fr-FR" sz="1000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pic>
        <p:nvPicPr>
          <p:cNvPr id="43" name="Image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737888"/>
            <a:ext cx="1397914" cy="1523045"/>
          </a:xfrm>
          <a:prstGeom prst="rect">
            <a:avLst/>
          </a:prstGeom>
        </p:spPr>
      </p:pic>
      <p:pic>
        <p:nvPicPr>
          <p:cNvPr id="86" name="Image 8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8" t="6680" r="16281" b="6992"/>
          <a:stretch/>
        </p:blipFill>
        <p:spPr>
          <a:xfrm>
            <a:off x="2125318" y="2912864"/>
            <a:ext cx="245682" cy="311482"/>
          </a:xfrm>
          <a:prstGeom prst="rect">
            <a:avLst/>
          </a:prstGeom>
        </p:spPr>
      </p:pic>
      <p:pic>
        <p:nvPicPr>
          <p:cNvPr id="87" name="Image 8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8" t="6680" r="16281" b="6992"/>
          <a:stretch/>
        </p:blipFill>
        <p:spPr>
          <a:xfrm>
            <a:off x="1975843" y="2764049"/>
            <a:ext cx="245682" cy="311482"/>
          </a:xfrm>
          <a:prstGeom prst="rect">
            <a:avLst/>
          </a:prstGeom>
        </p:spPr>
      </p:pic>
      <p:pic>
        <p:nvPicPr>
          <p:cNvPr id="88" name="Image 8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8" t="6680" r="16281" b="6992"/>
          <a:stretch/>
        </p:blipFill>
        <p:spPr>
          <a:xfrm>
            <a:off x="2153630" y="2737887"/>
            <a:ext cx="245682" cy="311482"/>
          </a:xfrm>
          <a:prstGeom prst="rect">
            <a:avLst/>
          </a:prstGeom>
        </p:spPr>
      </p:pic>
      <p:pic>
        <p:nvPicPr>
          <p:cNvPr id="89" name="Image 8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8" t="6680" r="16281" b="6992"/>
          <a:stretch/>
        </p:blipFill>
        <p:spPr>
          <a:xfrm>
            <a:off x="2265902" y="2945341"/>
            <a:ext cx="245682" cy="311482"/>
          </a:xfrm>
          <a:prstGeom prst="rect">
            <a:avLst/>
          </a:prstGeom>
        </p:spPr>
      </p:pic>
      <p:pic>
        <p:nvPicPr>
          <p:cNvPr id="90" name="Image 8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8" t="6680" r="16281" b="6992"/>
          <a:stretch/>
        </p:blipFill>
        <p:spPr>
          <a:xfrm>
            <a:off x="2154582" y="3545691"/>
            <a:ext cx="245682" cy="311482"/>
          </a:xfrm>
          <a:prstGeom prst="rect">
            <a:avLst/>
          </a:prstGeom>
        </p:spPr>
      </p:pic>
      <p:pic>
        <p:nvPicPr>
          <p:cNvPr id="91" name="Image 9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8" t="6680" r="16281" b="6992"/>
          <a:stretch/>
        </p:blipFill>
        <p:spPr>
          <a:xfrm>
            <a:off x="2005108" y="3396876"/>
            <a:ext cx="245682" cy="311482"/>
          </a:xfrm>
          <a:prstGeom prst="rect">
            <a:avLst/>
          </a:prstGeom>
        </p:spPr>
      </p:pic>
      <p:pic>
        <p:nvPicPr>
          <p:cNvPr id="92" name="Image 9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8" t="6680" r="16281" b="6992"/>
          <a:stretch/>
        </p:blipFill>
        <p:spPr>
          <a:xfrm>
            <a:off x="2182894" y="3370715"/>
            <a:ext cx="245682" cy="311482"/>
          </a:xfrm>
          <a:prstGeom prst="rect">
            <a:avLst/>
          </a:prstGeom>
        </p:spPr>
      </p:pic>
      <p:pic>
        <p:nvPicPr>
          <p:cNvPr id="93" name="Image 9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8" t="6680" r="16281" b="6992"/>
          <a:stretch/>
        </p:blipFill>
        <p:spPr>
          <a:xfrm>
            <a:off x="2295167" y="3578168"/>
            <a:ext cx="245682" cy="311482"/>
          </a:xfrm>
          <a:prstGeom prst="rect">
            <a:avLst/>
          </a:prstGeom>
        </p:spPr>
      </p:pic>
      <p:pic>
        <p:nvPicPr>
          <p:cNvPr id="94" name="Image 9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8" t="6680" r="16281" b="6992"/>
          <a:stretch/>
        </p:blipFill>
        <p:spPr>
          <a:xfrm>
            <a:off x="2195944" y="3518956"/>
            <a:ext cx="245682" cy="311482"/>
          </a:xfrm>
          <a:prstGeom prst="rect">
            <a:avLst/>
          </a:prstGeom>
        </p:spPr>
      </p:pic>
      <p:pic>
        <p:nvPicPr>
          <p:cNvPr id="95" name="Image 9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8" t="6680" r="16281" b="6992"/>
          <a:stretch/>
        </p:blipFill>
        <p:spPr>
          <a:xfrm>
            <a:off x="2046469" y="3370140"/>
            <a:ext cx="245682" cy="311482"/>
          </a:xfrm>
          <a:prstGeom prst="rect">
            <a:avLst/>
          </a:prstGeom>
        </p:spPr>
      </p:pic>
      <p:pic>
        <p:nvPicPr>
          <p:cNvPr id="96" name="Image 9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8" t="6680" r="16281" b="6992"/>
          <a:stretch/>
        </p:blipFill>
        <p:spPr>
          <a:xfrm>
            <a:off x="2224255" y="3343979"/>
            <a:ext cx="245682" cy="311482"/>
          </a:xfrm>
          <a:prstGeom prst="rect">
            <a:avLst/>
          </a:prstGeom>
        </p:spPr>
      </p:pic>
      <p:pic>
        <p:nvPicPr>
          <p:cNvPr id="97" name="Image 9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8" t="6680" r="16281" b="6992"/>
          <a:stretch/>
        </p:blipFill>
        <p:spPr>
          <a:xfrm>
            <a:off x="2336528" y="3551432"/>
            <a:ext cx="245682" cy="311482"/>
          </a:xfrm>
          <a:prstGeom prst="rect">
            <a:avLst/>
          </a:prstGeom>
        </p:spPr>
      </p:pic>
      <p:pic>
        <p:nvPicPr>
          <p:cNvPr id="98" name="Image 9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8" t="6680" r="16281" b="6992"/>
          <a:stretch/>
        </p:blipFill>
        <p:spPr>
          <a:xfrm>
            <a:off x="2195944" y="3237699"/>
            <a:ext cx="245682" cy="311482"/>
          </a:xfrm>
          <a:prstGeom prst="rect">
            <a:avLst/>
          </a:prstGeom>
        </p:spPr>
      </p:pic>
      <p:pic>
        <p:nvPicPr>
          <p:cNvPr id="99" name="Image 9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8" t="6680" r="16281" b="6992"/>
          <a:stretch/>
        </p:blipFill>
        <p:spPr>
          <a:xfrm>
            <a:off x="2046469" y="3088884"/>
            <a:ext cx="245682" cy="311482"/>
          </a:xfrm>
          <a:prstGeom prst="rect">
            <a:avLst/>
          </a:prstGeom>
        </p:spPr>
      </p:pic>
      <p:pic>
        <p:nvPicPr>
          <p:cNvPr id="100" name="Image 9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8" t="6680" r="16281" b="6992"/>
          <a:stretch/>
        </p:blipFill>
        <p:spPr>
          <a:xfrm>
            <a:off x="2224255" y="3062722"/>
            <a:ext cx="245682" cy="311482"/>
          </a:xfrm>
          <a:prstGeom prst="rect">
            <a:avLst/>
          </a:prstGeom>
        </p:spPr>
      </p:pic>
      <p:pic>
        <p:nvPicPr>
          <p:cNvPr id="101" name="Image 10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8" t="6680" r="16281" b="6992"/>
          <a:stretch/>
        </p:blipFill>
        <p:spPr>
          <a:xfrm>
            <a:off x="2336528" y="3270175"/>
            <a:ext cx="245682" cy="311482"/>
          </a:xfrm>
          <a:prstGeom prst="rect">
            <a:avLst/>
          </a:prstGeom>
        </p:spPr>
      </p:pic>
      <p:pic>
        <p:nvPicPr>
          <p:cNvPr id="102" name="Image 10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8" t="6680" r="16281" b="6992"/>
          <a:stretch/>
        </p:blipFill>
        <p:spPr>
          <a:xfrm>
            <a:off x="2154582" y="3053492"/>
            <a:ext cx="245682" cy="311482"/>
          </a:xfrm>
          <a:prstGeom prst="rect">
            <a:avLst/>
          </a:prstGeom>
        </p:spPr>
      </p:pic>
      <p:pic>
        <p:nvPicPr>
          <p:cNvPr id="103" name="Image 10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8" t="6680" r="16281" b="6992"/>
          <a:stretch/>
        </p:blipFill>
        <p:spPr>
          <a:xfrm>
            <a:off x="2005108" y="2904677"/>
            <a:ext cx="245682" cy="311482"/>
          </a:xfrm>
          <a:prstGeom prst="rect">
            <a:avLst/>
          </a:prstGeom>
        </p:spPr>
      </p:pic>
      <p:pic>
        <p:nvPicPr>
          <p:cNvPr id="104" name="Image 10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8" t="6680" r="16281" b="6992"/>
          <a:stretch/>
        </p:blipFill>
        <p:spPr>
          <a:xfrm>
            <a:off x="2182894" y="2878515"/>
            <a:ext cx="245682" cy="311482"/>
          </a:xfrm>
          <a:prstGeom prst="rect">
            <a:avLst/>
          </a:prstGeom>
        </p:spPr>
      </p:pic>
      <p:pic>
        <p:nvPicPr>
          <p:cNvPr id="105" name="Image 10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8" t="6680" r="16281" b="6992"/>
          <a:stretch/>
        </p:blipFill>
        <p:spPr>
          <a:xfrm>
            <a:off x="2295167" y="3085969"/>
            <a:ext cx="245682" cy="311482"/>
          </a:xfrm>
          <a:prstGeom prst="rect">
            <a:avLst/>
          </a:prstGeom>
        </p:spPr>
      </p:pic>
      <p:pic>
        <p:nvPicPr>
          <p:cNvPr id="106" name="Image 10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8" t="6680" r="16281" b="6992"/>
          <a:stretch/>
        </p:blipFill>
        <p:spPr>
          <a:xfrm>
            <a:off x="2168761" y="2762009"/>
            <a:ext cx="245682" cy="311482"/>
          </a:xfrm>
          <a:prstGeom prst="rect">
            <a:avLst/>
          </a:prstGeom>
        </p:spPr>
      </p:pic>
      <p:pic>
        <p:nvPicPr>
          <p:cNvPr id="107" name="Image 10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8" t="6680" r="16281" b="6992"/>
          <a:stretch/>
        </p:blipFill>
        <p:spPr>
          <a:xfrm>
            <a:off x="2309345" y="2794486"/>
            <a:ext cx="245682" cy="311482"/>
          </a:xfrm>
          <a:prstGeom prst="rect">
            <a:avLst/>
          </a:prstGeom>
        </p:spPr>
      </p:pic>
      <p:pic>
        <p:nvPicPr>
          <p:cNvPr id="108" name="Image 10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8" t="6680" r="16281" b="6992"/>
          <a:stretch/>
        </p:blipFill>
        <p:spPr>
          <a:xfrm>
            <a:off x="2436418" y="2918605"/>
            <a:ext cx="245682" cy="311482"/>
          </a:xfrm>
          <a:prstGeom prst="rect">
            <a:avLst/>
          </a:prstGeom>
        </p:spPr>
      </p:pic>
      <p:sp>
        <p:nvSpPr>
          <p:cNvPr id="109" name="Flèche droite 28"/>
          <p:cNvSpPr/>
          <p:nvPr/>
        </p:nvSpPr>
        <p:spPr>
          <a:xfrm>
            <a:off x="1403648" y="3252422"/>
            <a:ext cx="530024" cy="307801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395" tIns="45698" rIns="91395" bIns="45698" rtlCol="0" anchor="ctr"/>
          <a:lstStyle/>
          <a:p>
            <a:pPr algn="ctr" defTabSz="1132611"/>
            <a:endParaRPr lang="fr-FR" b="1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0" name="ZoneTexte 109"/>
          <p:cNvSpPr txBox="1"/>
          <p:nvPr/>
        </p:nvSpPr>
        <p:spPr>
          <a:xfrm>
            <a:off x="2051720" y="3933056"/>
            <a:ext cx="927525" cy="461620"/>
          </a:xfrm>
          <a:prstGeom prst="rect">
            <a:avLst/>
          </a:prstGeom>
          <a:noFill/>
        </p:spPr>
        <p:txBody>
          <a:bodyPr wrap="square" lIns="91395" tIns="45698" rIns="91395" bIns="45698" rtlCol="0">
            <a:spAutoFit/>
          </a:bodyPr>
          <a:lstStyle/>
          <a:p>
            <a:pPr algn="ctr" defTabSz="1132611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Files FASTQ</a:t>
            </a:r>
          </a:p>
        </p:txBody>
      </p:sp>
      <p:pic>
        <p:nvPicPr>
          <p:cNvPr id="111" name="Image 1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8" t="6680" r="16281" b="6992"/>
          <a:stretch/>
        </p:blipFill>
        <p:spPr>
          <a:xfrm>
            <a:off x="2328972" y="3146175"/>
            <a:ext cx="565331" cy="716739"/>
          </a:xfrm>
          <a:prstGeom prst="rect">
            <a:avLst/>
          </a:prstGeom>
        </p:spPr>
      </p:pic>
      <p:sp>
        <p:nvSpPr>
          <p:cNvPr id="46" name="ZoneTexte 45"/>
          <p:cNvSpPr txBox="1"/>
          <p:nvPr/>
        </p:nvSpPr>
        <p:spPr>
          <a:xfrm>
            <a:off x="-108520" y="3935809"/>
            <a:ext cx="1872208" cy="461566"/>
          </a:xfrm>
          <a:prstGeom prst="rect">
            <a:avLst/>
          </a:prstGeom>
          <a:noFill/>
        </p:spPr>
        <p:txBody>
          <a:bodyPr wrap="square" lIns="91341" tIns="45671" rIns="91341" bIns="45671" rtlCol="0">
            <a:spAutoFit/>
          </a:bodyPr>
          <a:lstStyle/>
          <a:p>
            <a:pPr algn="ctr" defTabSz="1132611"/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New 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Generation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algn="ctr" defTabSz="1132611"/>
            <a:r>
              <a:rPr lang="fr-FR" sz="1200" dirty="0" err="1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Sequencing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NGS</a:t>
            </a:r>
          </a:p>
        </p:txBody>
      </p:sp>
      <p:sp>
        <p:nvSpPr>
          <p:cNvPr id="48" name="Ellipse 47"/>
          <p:cNvSpPr/>
          <p:nvPr/>
        </p:nvSpPr>
        <p:spPr>
          <a:xfrm>
            <a:off x="7383356" y="2893472"/>
            <a:ext cx="1293100" cy="1125027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341" tIns="45671" rIns="91341" bIns="45671" rtlCol="0" anchor="ctr"/>
          <a:lstStyle/>
          <a:p>
            <a:pPr algn="ctr" defTabSz="1132611"/>
            <a:r>
              <a:rPr lang="fr-FR" sz="1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</a:t>
            </a:r>
            <a:r>
              <a:rPr lang="fr-FR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risk</a:t>
            </a:r>
            <a:r>
              <a:rPr lang="fr-FR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profile</a:t>
            </a:r>
            <a:endParaRPr lang="fr-FR" sz="1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78" name="Groupe 32"/>
          <p:cNvGrpSpPr/>
          <p:nvPr/>
        </p:nvGrpSpPr>
        <p:grpSpPr>
          <a:xfrm>
            <a:off x="2961691" y="2173152"/>
            <a:ext cx="4277653" cy="1617232"/>
            <a:chOff x="2832762" y="2058572"/>
            <a:chExt cx="4907590" cy="1796148"/>
          </a:xfrm>
        </p:grpSpPr>
        <p:grpSp>
          <p:nvGrpSpPr>
            <p:cNvPr id="80" name="Groupe 34"/>
            <p:cNvGrpSpPr/>
            <p:nvPr/>
          </p:nvGrpSpPr>
          <p:grpSpPr>
            <a:xfrm>
              <a:off x="2832762" y="2058572"/>
              <a:ext cx="4907590" cy="1796148"/>
              <a:chOff x="2832762" y="2058572"/>
              <a:chExt cx="4907590" cy="1796148"/>
            </a:xfrm>
          </p:grpSpPr>
          <p:sp>
            <p:nvSpPr>
              <p:cNvPr id="82" name="Forme libre 81"/>
              <p:cNvSpPr/>
              <p:nvPr/>
            </p:nvSpPr>
            <p:spPr>
              <a:xfrm>
                <a:off x="3275856" y="3005043"/>
                <a:ext cx="1633252" cy="849677"/>
              </a:xfrm>
              <a:custGeom>
                <a:avLst/>
                <a:gdLst>
                  <a:gd name="connsiteX0" fmla="*/ 0 w 951362"/>
                  <a:gd name="connsiteY0" fmla="*/ 0 h 418599"/>
                  <a:gd name="connsiteX1" fmla="*/ 742063 w 951362"/>
                  <a:gd name="connsiteY1" fmla="*/ 0 h 418599"/>
                  <a:gd name="connsiteX2" fmla="*/ 951362 w 951362"/>
                  <a:gd name="connsiteY2" fmla="*/ 209300 h 418599"/>
                  <a:gd name="connsiteX3" fmla="*/ 742063 w 951362"/>
                  <a:gd name="connsiteY3" fmla="*/ 418599 h 418599"/>
                  <a:gd name="connsiteX4" fmla="*/ 0 w 951362"/>
                  <a:gd name="connsiteY4" fmla="*/ 418599 h 418599"/>
                  <a:gd name="connsiteX5" fmla="*/ 209300 w 951362"/>
                  <a:gd name="connsiteY5" fmla="*/ 209300 h 418599"/>
                  <a:gd name="connsiteX6" fmla="*/ 0 w 951362"/>
                  <a:gd name="connsiteY6" fmla="*/ 0 h 418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1362" h="418599">
                    <a:moveTo>
                      <a:pt x="0" y="0"/>
                    </a:moveTo>
                    <a:lnTo>
                      <a:pt x="742063" y="0"/>
                    </a:lnTo>
                    <a:lnTo>
                      <a:pt x="951362" y="209300"/>
                    </a:lnTo>
                    <a:lnTo>
                      <a:pt x="742063" y="418599"/>
                    </a:lnTo>
                    <a:lnTo>
                      <a:pt x="0" y="418599"/>
                    </a:lnTo>
                    <a:lnTo>
                      <a:pt x="209300" y="2093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F6EA7"/>
              </a:solidFill>
            </p:spPr>
            <p:style>
              <a:lnRef idx="2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227080" tIns="8890" rIns="209299" bIns="8890" numCol="1" spcCol="1270" anchor="ctr" anchorCtr="0">
                <a:noAutofit/>
              </a:bodyPr>
              <a:lstStyle/>
              <a:p>
                <a:pPr algn="ctr" defTabSz="621622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10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83" name="Lune 82"/>
              <p:cNvSpPr/>
              <p:nvPr/>
            </p:nvSpPr>
            <p:spPr>
              <a:xfrm rot="5400000">
                <a:off x="4881452" y="84166"/>
                <a:ext cx="810210" cy="4907590"/>
              </a:xfrm>
              <a:prstGeom prst="moon">
                <a:avLst>
                  <a:gd name="adj" fmla="val 15735"/>
                </a:avLst>
              </a:prstGeom>
              <a:solidFill>
                <a:srgbClr val="FF6600"/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32611"/>
                <a:endParaRPr lang="fr-FR" sz="1000">
                  <a:solidFill>
                    <a:prstClr val="whit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pic>
            <p:nvPicPr>
              <p:cNvPr id="84" name="Image 83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1106" y="2365695"/>
                <a:ext cx="781703" cy="519050"/>
              </a:xfrm>
              <a:prstGeom prst="rect">
                <a:avLst/>
              </a:prstGeom>
            </p:spPr>
          </p:pic>
          <p:pic>
            <p:nvPicPr>
              <p:cNvPr id="85" name="Image 8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08417" y="2058572"/>
                <a:ext cx="892677" cy="615639"/>
              </a:xfrm>
              <a:prstGeom prst="rect">
                <a:avLst/>
              </a:prstGeom>
            </p:spPr>
          </p:pic>
        </p:grpSp>
        <p:sp>
          <p:nvSpPr>
            <p:cNvPr id="81" name="ZoneTexte 80"/>
            <p:cNvSpPr txBox="1"/>
            <p:nvPr/>
          </p:nvSpPr>
          <p:spPr>
            <a:xfrm>
              <a:off x="3593147" y="3055035"/>
              <a:ext cx="1151834" cy="68365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132611"/>
              <a:r>
                <a:rPr lang="fr-FR" sz="1000" b="1" dirty="0" err="1">
                  <a:solidFill>
                    <a:prstClr val="whit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Pre-processing</a:t>
              </a:r>
              <a:r>
                <a:rPr lang="fr-FR" sz="1000" b="1" dirty="0">
                  <a:solidFill>
                    <a:prstClr val="whit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fr-FR" sz="1000" b="1" dirty="0" smtClean="0">
                  <a:solidFill>
                    <a:prstClr val="whit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&amp;  </a:t>
              </a:r>
              <a:r>
                <a:rPr lang="fr-FR" sz="1000" b="1" dirty="0" err="1">
                  <a:solidFill>
                    <a:prstClr val="whit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Quality</a:t>
              </a:r>
              <a:r>
                <a:rPr lang="fr-FR" sz="1000" b="1" dirty="0">
                  <a:solidFill>
                    <a:prstClr val="whit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Control</a:t>
              </a:r>
            </a:p>
          </p:txBody>
        </p:sp>
      </p:grpSp>
      <p:sp>
        <p:nvSpPr>
          <p:cNvPr id="79" name="Flèche droite 33"/>
          <p:cNvSpPr/>
          <p:nvPr/>
        </p:nvSpPr>
        <p:spPr>
          <a:xfrm>
            <a:off x="2990867" y="3257164"/>
            <a:ext cx="494380" cy="30305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395" tIns="45698" rIns="91395" bIns="45698" rtlCol="0" anchor="ctr"/>
          <a:lstStyle/>
          <a:p>
            <a:pPr algn="ctr" defTabSz="1132611"/>
            <a:endParaRPr lang="fr-FR" b="1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7" name="Lune 56"/>
          <p:cNvSpPr/>
          <p:nvPr/>
        </p:nvSpPr>
        <p:spPr>
          <a:xfrm rot="16200000" flipV="1">
            <a:off x="4725650" y="2064115"/>
            <a:ext cx="787413" cy="4239963"/>
          </a:xfrm>
          <a:prstGeom prst="moon">
            <a:avLst>
              <a:gd name="adj" fmla="val 15735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395" tIns="45698" rIns="91395" bIns="45698" rtlCol="0" anchor="ctr"/>
          <a:lstStyle/>
          <a:p>
            <a:pPr algn="ctr" defTabSz="1132611"/>
            <a:endParaRPr lang="fr-FR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5943207" y="2072658"/>
            <a:ext cx="864088" cy="92328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395" tIns="45698" rIns="91395" bIns="45698">
            <a:spAutoFit/>
          </a:bodyPr>
          <a:lstStyle/>
          <a:p>
            <a:pPr defTabSz="1132611"/>
            <a:r>
              <a:rPr lang="fr-FR" sz="6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Pos: 1292 Depth:41637 ==&gt; site C</a:t>
            </a:r>
          </a:p>
          <a:p>
            <a:pPr defTabSz="1132611"/>
            <a:r>
              <a:rPr lang="fr-FR" sz="6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G......G...G.....GG..G.G...G.G......G...G..G...GG..G.........GGCG.....G.G.G..G..G....G..G......G.</a:t>
            </a:r>
            <a:endParaRPr lang="fr-FR" sz="6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8" name="Flèche droite 33"/>
          <p:cNvSpPr/>
          <p:nvPr/>
        </p:nvSpPr>
        <p:spPr>
          <a:xfrm>
            <a:off x="6899884" y="3257164"/>
            <a:ext cx="494380" cy="30305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395" tIns="45698" rIns="91395" bIns="45698" rtlCol="0" anchor="ctr"/>
          <a:lstStyle/>
          <a:p>
            <a:pPr algn="ctr" defTabSz="1132611"/>
            <a:endParaRPr lang="fr-FR" b="1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47" name="Groupe 41"/>
          <p:cNvGrpSpPr/>
          <p:nvPr/>
        </p:nvGrpSpPr>
        <p:grpSpPr>
          <a:xfrm>
            <a:off x="4600681" y="1988772"/>
            <a:ext cx="1198503" cy="1801612"/>
            <a:chOff x="4653083" y="1772816"/>
            <a:chExt cx="1588985" cy="2000928"/>
          </a:xfrm>
        </p:grpSpPr>
        <p:sp>
          <p:nvSpPr>
            <p:cNvPr id="75" name="Forme libre 74"/>
            <p:cNvSpPr/>
            <p:nvPr/>
          </p:nvSpPr>
          <p:spPr>
            <a:xfrm>
              <a:off x="4653083" y="2924067"/>
              <a:ext cx="1588985" cy="849677"/>
            </a:xfrm>
            <a:custGeom>
              <a:avLst/>
              <a:gdLst>
                <a:gd name="connsiteX0" fmla="*/ 0 w 1046499"/>
                <a:gd name="connsiteY0" fmla="*/ 0 h 418599"/>
                <a:gd name="connsiteX1" fmla="*/ 837200 w 1046499"/>
                <a:gd name="connsiteY1" fmla="*/ 0 h 418599"/>
                <a:gd name="connsiteX2" fmla="*/ 1046499 w 1046499"/>
                <a:gd name="connsiteY2" fmla="*/ 209300 h 418599"/>
                <a:gd name="connsiteX3" fmla="*/ 837200 w 1046499"/>
                <a:gd name="connsiteY3" fmla="*/ 418599 h 418599"/>
                <a:gd name="connsiteX4" fmla="*/ 0 w 1046499"/>
                <a:gd name="connsiteY4" fmla="*/ 418599 h 418599"/>
                <a:gd name="connsiteX5" fmla="*/ 209300 w 1046499"/>
                <a:gd name="connsiteY5" fmla="*/ 209300 h 418599"/>
                <a:gd name="connsiteX6" fmla="*/ 0 w 1046499"/>
                <a:gd name="connsiteY6" fmla="*/ 0 h 418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6499" h="418599">
                  <a:moveTo>
                    <a:pt x="0" y="0"/>
                  </a:moveTo>
                  <a:lnTo>
                    <a:pt x="837200" y="0"/>
                  </a:lnTo>
                  <a:lnTo>
                    <a:pt x="1046499" y="209300"/>
                  </a:lnTo>
                  <a:lnTo>
                    <a:pt x="837200" y="418599"/>
                  </a:lnTo>
                  <a:lnTo>
                    <a:pt x="0" y="418599"/>
                  </a:lnTo>
                  <a:lnTo>
                    <a:pt x="209300" y="209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6EA7"/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0890" tIns="10795" rIns="209299" bIns="10795" numCol="1" spcCol="1270" anchor="ctr" anchorCtr="0">
              <a:noAutofit/>
            </a:bodyPr>
            <a:lstStyle/>
            <a:p>
              <a:pPr algn="ctr" defTabSz="75483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fr-FR" sz="10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76" name="ZoneTexte 75"/>
            <p:cNvSpPr txBox="1"/>
            <p:nvPr/>
          </p:nvSpPr>
          <p:spPr>
            <a:xfrm>
              <a:off x="4987940" y="3050832"/>
              <a:ext cx="1059280" cy="5127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132611"/>
              <a:r>
                <a:rPr lang="fr-FR" sz="1000" b="1" dirty="0">
                  <a:solidFill>
                    <a:prstClr val="whit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RNA </a:t>
              </a:r>
              <a:r>
                <a:rPr lang="fr-FR" sz="1000" b="1" dirty="0" err="1">
                  <a:solidFill>
                    <a:prstClr val="whit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Sequence</a:t>
              </a:r>
              <a:r>
                <a:rPr lang="fr-FR" sz="1000" b="1" dirty="0">
                  <a:solidFill>
                    <a:prstClr val="whit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fr-FR" sz="1000" b="1" dirty="0" err="1">
                  <a:solidFill>
                    <a:prstClr val="whit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Alignment</a:t>
              </a:r>
              <a:endParaRPr lang="fr-FR" sz="1000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pic>
          <p:nvPicPr>
            <p:cNvPr id="77" name="Image 7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8024" y="1772816"/>
              <a:ext cx="857452" cy="806276"/>
            </a:xfrm>
            <a:prstGeom prst="rect">
              <a:avLst/>
            </a:prstGeom>
          </p:spPr>
        </p:pic>
      </p:grpSp>
      <p:sp>
        <p:nvSpPr>
          <p:cNvPr id="73" name="Titre 9"/>
          <p:cNvSpPr txBox="1">
            <a:spLocks/>
          </p:cNvSpPr>
          <p:nvPr/>
        </p:nvSpPr>
        <p:spPr>
          <a:xfrm>
            <a:off x="0" y="740759"/>
            <a:ext cx="9144000" cy="52800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1133281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ALCEDIAG </a:t>
            </a:r>
            <a:r>
              <a:rPr lang="fr-FR" sz="27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platform</a:t>
            </a:r>
            <a:endParaRPr lang="fr-FR" sz="2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1520" y="6193171"/>
            <a:ext cx="2147792" cy="764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8" name="Groupe 58"/>
          <p:cNvGrpSpPr/>
          <p:nvPr/>
        </p:nvGrpSpPr>
        <p:grpSpPr>
          <a:xfrm>
            <a:off x="2013214" y="4356613"/>
            <a:ext cx="6231194" cy="2337428"/>
            <a:chOff x="1865726" y="4221088"/>
            <a:chExt cx="6353154" cy="2393738"/>
          </a:xfrm>
        </p:grpSpPr>
        <p:pic>
          <p:nvPicPr>
            <p:cNvPr id="59" name="Picture 6" descr="ICON_Datacenter_wStorage_3up_Q408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649576" y="4221088"/>
              <a:ext cx="1183061" cy="1459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" name="Picture 14" descr="ICON_Storage_3up_Q408.png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4173398" y="4877786"/>
              <a:ext cx="859911" cy="849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" name="Image 6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1184" y="4581128"/>
              <a:ext cx="901513" cy="901513"/>
            </a:xfrm>
            <a:prstGeom prst="rect">
              <a:avLst/>
            </a:prstGeom>
          </p:spPr>
        </p:pic>
        <p:pic>
          <p:nvPicPr>
            <p:cNvPr id="62" name="Image 61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4066" y="4692294"/>
              <a:ext cx="806913" cy="222672"/>
            </a:xfrm>
            <a:prstGeom prst="rect">
              <a:avLst/>
            </a:prstGeom>
          </p:spPr>
        </p:pic>
        <p:pic>
          <p:nvPicPr>
            <p:cNvPr id="63" name="Image 62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81" t="21478" r="31283" b="8961"/>
            <a:stretch/>
          </p:blipFill>
          <p:spPr>
            <a:xfrm>
              <a:off x="5274066" y="5286724"/>
              <a:ext cx="362810" cy="374524"/>
            </a:xfrm>
            <a:prstGeom prst="rect">
              <a:avLst/>
            </a:prstGeom>
          </p:spPr>
        </p:pic>
        <p:pic>
          <p:nvPicPr>
            <p:cNvPr id="64" name="Image 63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4002" y="4984298"/>
              <a:ext cx="849906" cy="253337"/>
            </a:xfrm>
            <a:prstGeom prst="rect">
              <a:avLst/>
            </a:prstGeom>
          </p:spPr>
        </p:pic>
        <p:pic>
          <p:nvPicPr>
            <p:cNvPr id="65" name="Image 64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3221" y="5336487"/>
              <a:ext cx="351416" cy="267555"/>
            </a:xfrm>
            <a:prstGeom prst="rect">
              <a:avLst/>
            </a:prstGeom>
          </p:spPr>
        </p:pic>
        <p:sp>
          <p:nvSpPr>
            <p:cNvPr id="66" name="ZoneTexte 65"/>
            <p:cNvSpPr txBox="1"/>
            <p:nvPr/>
          </p:nvSpPr>
          <p:spPr>
            <a:xfrm rot="1856736">
              <a:off x="2375486" y="5389133"/>
              <a:ext cx="1347910" cy="441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132611"/>
              <a:r>
                <a:rPr lang="fr-FR" sz="1100" dirty="0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Server </a:t>
              </a:r>
              <a:r>
                <a:rPr lang="fr-FR" sz="1100" dirty="0" err="1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computing</a:t>
              </a:r>
              <a:r>
                <a:rPr lang="fr-FR" sz="1100" dirty="0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</a:p>
          </p:txBody>
        </p:sp>
        <p:sp>
          <p:nvSpPr>
            <p:cNvPr id="67" name="ZoneTexte 66"/>
            <p:cNvSpPr txBox="1"/>
            <p:nvPr/>
          </p:nvSpPr>
          <p:spPr>
            <a:xfrm>
              <a:off x="4005639" y="5660622"/>
              <a:ext cx="1346836" cy="441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132611"/>
              <a:r>
                <a:rPr lang="fr-FR" sz="1100" dirty="0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Storage </a:t>
              </a:r>
              <a:r>
                <a:rPr lang="fr-FR" sz="1100" dirty="0" err="1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capacity</a:t>
              </a:r>
              <a:endParaRPr lang="fr-FR" sz="11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68" name="ZoneTexte 67"/>
            <p:cNvSpPr txBox="1"/>
            <p:nvPr/>
          </p:nvSpPr>
          <p:spPr>
            <a:xfrm>
              <a:off x="5283454" y="5705839"/>
              <a:ext cx="932616" cy="267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132611"/>
              <a:r>
                <a:rPr lang="fr-FR" sz="1100" dirty="0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Software</a:t>
              </a:r>
            </a:p>
          </p:txBody>
        </p:sp>
        <p:sp>
          <p:nvSpPr>
            <p:cNvPr id="69" name="ZoneTexte 68"/>
            <p:cNvSpPr txBox="1"/>
            <p:nvPr/>
          </p:nvSpPr>
          <p:spPr>
            <a:xfrm rot="19006166">
              <a:off x="6543747" y="4969898"/>
              <a:ext cx="1343808" cy="441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132611"/>
              <a:r>
                <a:rPr lang="fr-FR" sz="1100" dirty="0" err="1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Human</a:t>
              </a:r>
              <a:r>
                <a:rPr lang="fr-FR" sz="1100" dirty="0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expertise</a:t>
              </a: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1865726" y="6220837"/>
              <a:ext cx="6353154" cy="39398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132611"/>
              <a:r>
                <a:rPr lang="fr-FR" sz="1900" b="1" dirty="0">
                  <a:ln w="1905"/>
                  <a:solidFill>
                    <a:srgbClr val="FF66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NGS </a:t>
              </a:r>
              <a:r>
                <a:rPr lang="fr-FR" sz="1900" b="1" dirty="0" err="1">
                  <a:ln w="1905"/>
                  <a:solidFill>
                    <a:srgbClr val="FF66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Computing</a:t>
              </a:r>
              <a:r>
                <a:rPr lang="fr-FR" sz="1900" b="1" dirty="0">
                  <a:ln w="1905"/>
                  <a:solidFill>
                    <a:srgbClr val="FF66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 Ressource &amp; Infrastructure</a:t>
              </a:r>
            </a:p>
          </p:txBody>
        </p:sp>
      </p:grpSp>
      <p:grpSp>
        <p:nvGrpSpPr>
          <p:cNvPr id="74" name="Grouper 107"/>
          <p:cNvGrpSpPr/>
          <p:nvPr/>
        </p:nvGrpSpPr>
        <p:grpSpPr>
          <a:xfrm>
            <a:off x="288663" y="1407816"/>
            <a:ext cx="980309" cy="1076088"/>
            <a:chOff x="127582" y="2195451"/>
            <a:chExt cx="2381351" cy="2379628"/>
          </a:xfrm>
        </p:grpSpPr>
        <p:sp>
          <p:nvSpPr>
            <p:cNvPr id="115" name="Rectangle à coins arrondis 114"/>
            <p:cNvSpPr/>
            <p:nvPr/>
          </p:nvSpPr>
          <p:spPr>
            <a:xfrm>
              <a:off x="127582" y="2265002"/>
              <a:ext cx="2381349" cy="2310077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1828" tIns="50914" rIns="101828" bIns="50914" rtlCol="0" anchor="ctr"/>
            <a:lstStyle/>
            <a:p>
              <a:pPr algn="ctr"/>
              <a:endParaRPr lang="en-US"/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718714" y="2195451"/>
              <a:ext cx="1238481" cy="502932"/>
            </a:xfrm>
            <a:prstGeom prst="rect">
              <a:avLst/>
            </a:prstGeom>
          </p:spPr>
          <p:txBody>
            <a:bodyPr wrap="none" lIns="101828" tIns="50914" rIns="101828" bIns="50914">
              <a:spAutoFit/>
            </a:bodyPr>
            <a:lstStyle/>
            <a:p>
              <a:pPr algn="ctr"/>
              <a:r>
                <a:rPr lang="fr-FR" sz="1300" b="1" dirty="0" err="1"/>
                <a:t>Cell</a:t>
              </a:r>
              <a:r>
                <a:rPr lang="fr-FR" sz="1300" b="1" dirty="0"/>
                <a:t> culture: </a:t>
              </a:r>
            </a:p>
            <a:p>
              <a:pPr algn="ctr"/>
              <a:r>
                <a:rPr lang="fr-FR" sz="1300" b="1" dirty="0"/>
                <a:t>Drug screening</a:t>
              </a:r>
            </a:p>
          </p:txBody>
        </p:sp>
        <p:pic>
          <p:nvPicPr>
            <p:cNvPr id="119" name="Image 118"/>
            <p:cNvPicPr>
              <a:picLocks noChangeAspect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bright="17000" contrast="1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584" y="2795480"/>
              <a:ext cx="2381349" cy="1611227"/>
            </a:xfrm>
            <a:prstGeom prst="rect">
              <a:avLst/>
            </a:prstGeom>
            <a:ln w="25400">
              <a:noFill/>
            </a:ln>
          </p:spPr>
        </p:pic>
      </p:grpSp>
      <p:sp>
        <p:nvSpPr>
          <p:cNvPr id="120" name="Flèche vers le bas 119"/>
          <p:cNvSpPr/>
          <p:nvPr/>
        </p:nvSpPr>
        <p:spPr>
          <a:xfrm>
            <a:off x="701525" y="2503924"/>
            <a:ext cx="194554" cy="27688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1" name="Grouper 120"/>
          <p:cNvGrpSpPr/>
          <p:nvPr/>
        </p:nvGrpSpPr>
        <p:grpSpPr>
          <a:xfrm>
            <a:off x="250562" y="4487012"/>
            <a:ext cx="987614" cy="1581035"/>
            <a:chOff x="148962" y="4487012"/>
            <a:chExt cx="987614" cy="1896393"/>
          </a:xfrm>
        </p:grpSpPr>
        <p:pic>
          <p:nvPicPr>
            <p:cNvPr id="122" name="Image 121"/>
            <p:cNvPicPr>
              <a:picLocks noChangeAspect="1"/>
            </p:cNvPicPr>
            <p:nvPr/>
          </p:nvPicPr>
          <p:blipFill rotWithShape="1">
            <a:blip r:embed="rId17"/>
            <a:srcRect t="50864" b="24379"/>
            <a:stretch/>
          </p:blipFill>
          <p:spPr>
            <a:xfrm>
              <a:off x="284326" y="5371533"/>
              <a:ext cx="736034" cy="940349"/>
            </a:xfrm>
            <a:prstGeom prst="rect">
              <a:avLst/>
            </a:prstGeom>
          </p:spPr>
        </p:pic>
        <p:sp>
          <p:nvSpPr>
            <p:cNvPr id="123" name="Rectangle à coins arrondis 122"/>
            <p:cNvSpPr/>
            <p:nvPr/>
          </p:nvSpPr>
          <p:spPr>
            <a:xfrm>
              <a:off x="148962" y="4931373"/>
              <a:ext cx="987614" cy="1452032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1828" tIns="50914" rIns="101828" bIns="50914" rtlCol="0" anchor="ctr"/>
            <a:lstStyle/>
            <a:p>
              <a:pPr algn="ctr" defTabSz="1262644"/>
              <a:endParaRPr 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124" name="Flèche vers le haut 123"/>
            <p:cNvSpPr/>
            <p:nvPr/>
          </p:nvSpPr>
          <p:spPr>
            <a:xfrm>
              <a:off x="580152" y="4487012"/>
              <a:ext cx="203190" cy="372506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0572969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EDITOX</a:t>
            </a:r>
            <a:r>
              <a:rPr lang="fr-FR" sz="2400" baseline="30000" dirty="0">
                <a:solidFill>
                  <a:srgbClr val="FFFFFF"/>
                </a:solidFill>
              </a:rPr>
              <a:t>®</a:t>
            </a:r>
            <a:r>
              <a:rPr lang="fr-FR" dirty="0" smtClean="0"/>
              <a:t> Validation</a:t>
            </a:r>
            <a:endParaRPr lang="fr-FR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23850" y="2028842"/>
            <a:ext cx="258286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latin typeface="Verdana"/>
                <a:cs typeface="Verdana"/>
              </a:rPr>
              <a:t>Design of </a:t>
            </a:r>
            <a:r>
              <a:rPr lang="en-US" b="1" dirty="0" smtClean="0">
                <a:latin typeface="Verdana"/>
                <a:cs typeface="Verdana"/>
              </a:rPr>
              <a:t>study</a:t>
            </a:r>
            <a:endParaRPr lang="en-US" b="1" dirty="0">
              <a:latin typeface="Verdana"/>
              <a:cs typeface="Verdana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323850" y="2749380"/>
            <a:ext cx="8716963" cy="2862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342900" indent="-342900">
              <a:buClr>
                <a:schemeClr val="accent6"/>
              </a:buClr>
              <a:buFont typeface="Arial"/>
              <a:buChar char="•"/>
              <a:defRPr/>
            </a:pPr>
            <a:r>
              <a:rPr lang="fr-FR" dirty="0" smtClean="0">
                <a:latin typeface="Verdana"/>
                <a:cs typeface="Verdana"/>
              </a:rPr>
              <a:t>54 </a:t>
            </a:r>
            <a:r>
              <a:rPr lang="fr-FR" dirty="0" err="1" smtClean="0">
                <a:latin typeface="Verdana"/>
                <a:cs typeface="Verdana"/>
              </a:rPr>
              <a:t>marketed</a:t>
            </a:r>
            <a:r>
              <a:rPr lang="fr-FR" dirty="0" smtClean="0">
                <a:latin typeface="Verdana"/>
                <a:cs typeface="Verdana"/>
              </a:rPr>
              <a:t> </a:t>
            </a:r>
            <a:r>
              <a:rPr lang="fr-FR" dirty="0" err="1" smtClean="0">
                <a:latin typeface="Verdana"/>
                <a:cs typeface="Verdana"/>
              </a:rPr>
              <a:t>molecules</a:t>
            </a:r>
            <a:r>
              <a:rPr lang="fr-FR" dirty="0" smtClean="0">
                <a:latin typeface="Verdana"/>
                <a:cs typeface="Verdana"/>
              </a:rPr>
              <a:t> of </a:t>
            </a:r>
            <a:r>
              <a:rPr lang="fr-FR" dirty="0" err="1" smtClean="0">
                <a:solidFill>
                  <a:srgbClr val="1026C6"/>
                </a:solidFill>
                <a:latin typeface="Verdana"/>
                <a:cs typeface="Verdana"/>
              </a:rPr>
              <a:t>different</a:t>
            </a:r>
            <a:r>
              <a:rPr lang="fr-FR" dirty="0" smtClean="0">
                <a:solidFill>
                  <a:srgbClr val="1026C6"/>
                </a:solidFill>
                <a:latin typeface="Verdana"/>
                <a:cs typeface="Verdana"/>
              </a:rPr>
              <a:t> </a:t>
            </a:r>
            <a:r>
              <a:rPr lang="fr-FR" dirty="0" err="1" smtClean="0">
                <a:solidFill>
                  <a:srgbClr val="1026C6"/>
                </a:solidFill>
                <a:latin typeface="Verdana"/>
                <a:cs typeface="Verdana"/>
              </a:rPr>
              <a:t>therapeutical</a:t>
            </a:r>
            <a:r>
              <a:rPr lang="fr-FR" dirty="0" smtClean="0">
                <a:solidFill>
                  <a:srgbClr val="1026C6"/>
                </a:solidFill>
                <a:latin typeface="Verdana"/>
                <a:cs typeface="Verdana"/>
              </a:rPr>
              <a:t> and </a:t>
            </a:r>
            <a:r>
              <a:rPr lang="fr-FR" dirty="0" err="1" smtClean="0">
                <a:solidFill>
                  <a:srgbClr val="1026C6"/>
                </a:solidFill>
                <a:latin typeface="Verdana"/>
                <a:cs typeface="Verdana"/>
              </a:rPr>
              <a:t>chemical</a:t>
            </a:r>
            <a:r>
              <a:rPr lang="fr-FR" dirty="0" smtClean="0">
                <a:solidFill>
                  <a:srgbClr val="1026C6"/>
                </a:solidFill>
                <a:latin typeface="Verdana"/>
                <a:cs typeface="Verdana"/>
              </a:rPr>
              <a:t> classes </a:t>
            </a:r>
            <a:r>
              <a:rPr lang="fr-FR" dirty="0" err="1" smtClean="0">
                <a:latin typeface="Verdana"/>
                <a:cs typeface="Verdana"/>
              </a:rPr>
              <a:t>were</a:t>
            </a:r>
            <a:r>
              <a:rPr lang="fr-FR" dirty="0" smtClean="0">
                <a:latin typeface="Verdana"/>
                <a:cs typeface="Verdana"/>
              </a:rPr>
              <a:t> double-</a:t>
            </a:r>
            <a:r>
              <a:rPr lang="fr-FR" dirty="0" err="1" smtClean="0">
                <a:latin typeface="Verdana"/>
                <a:cs typeface="Verdana"/>
              </a:rPr>
              <a:t>blinded</a:t>
            </a:r>
            <a:r>
              <a:rPr lang="fr-FR" dirty="0" smtClean="0">
                <a:latin typeface="Verdana"/>
                <a:cs typeface="Verdana"/>
              </a:rPr>
              <a:t>  </a:t>
            </a:r>
            <a:r>
              <a:rPr lang="fr-FR" dirty="0" err="1" smtClean="0">
                <a:latin typeface="Verdana"/>
                <a:cs typeface="Verdana"/>
              </a:rPr>
              <a:t>tested</a:t>
            </a:r>
            <a:r>
              <a:rPr lang="fr-FR" dirty="0" smtClean="0">
                <a:latin typeface="Verdana"/>
                <a:cs typeface="Verdana"/>
              </a:rPr>
              <a:t> </a:t>
            </a:r>
          </a:p>
          <a:p>
            <a:pPr marL="342900" indent="-342900">
              <a:buClr>
                <a:schemeClr val="accent6"/>
              </a:buClr>
              <a:buFont typeface="Arial"/>
              <a:buChar char="•"/>
              <a:defRPr/>
            </a:pPr>
            <a:endParaRPr lang="en-US" dirty="0">
              <a:latin typeface="Verdana"/>
              <a:cs typeface="Verdana"/>
            </a:endParaRPr>
          </a:p>
          <a:p>
            <a:pPr marL="342900" indent="-342900">
              <a:buClr>
                <a:schemeClr val="accent6"/>
              </a:buClr>
              <a:buFont typeface="Arial"/>
              <a:buChar char="•"/>
              <a:defRPr/>
            </a:pPr>
            <a:r>
              <a:rPr lang="fr-FR" dirty="0" err="1" smtClean="0">
                <a:latin typeface="Verdana"/>
                <a:cs typeface="Verdana"/>
              </a:rPr>
              <a:t>Editing</a:t>
            </a:r>
            <a:r>
              <a:rPr lang="fr-FR" dirty="0" smtClean="0">
                <a:latin typeface="Verdana"/>
                <a:cs typeface="Verdana"/>
              </a:rPr>
              <a:t> profiles </a:t>
            </a:r>
            <a:r>
              <a:rPr lang="fr-FR" dirty="0" err="1" smtClean="0">
                <a:latin typeface="Verdana"/>
                <a:cs typeface="Verdana"/>
              </a:rPr>
              <a:t>were</a:t>
            </a:r>
            <a:r>
              <a:rPr lang="fr-FR" dirty="0" smtClean="0">
                <a:latin typeface="Verdana"/>
                <a:cs typeface="Verdana"/>
              </a:rPr>
              <a:t> </a:t>
            </a:r>
            <a:r>
              <a:rPr lang="fr-FR" dirty="0" err="1" smtClean="0">
                <a:latin typeface="Verdana"/>
                <a:cs typeface="Verdana"/>
              </a:rPr>
              <a:t>generated</a:t>
            </a:r>
            <a:endParaRPr lang="fr-FR" dirty="0">
              <a:latin typeface="Verdana"/>
              <a:cs typeface="Verdana"/>
            </a:endParaRPr>
          </a:p>
          <a:p>
            <a:pPr marL="342900" indent="-342900">
              <a:buClr>
                <a:schemeClr val="accent6"/>
              </a:buClr>
              <a:buFont typeface="Arial"/>
              <a:buChar char="•"/>
              <a:defRPr/>
            </a:pPr>
            <a:endParaRPr lang="fr-FR" dirty="0" smtClean="0">
              <a:latin typeface="Verdana"/>
              <a:cs typeface="Verdana"/>
            </a:endParaRPr>
          </a:p>
          <a:p>
            <a:pPr marL="342900" indent="-342900">
              <a:buClr>
                <a:schemeClr val="accent6"/>
              </a:buClr>
              <a:buFont typeface="Arial"/>
              <a:buChar char="•"/>
              <a:defRPr/>
            </a:pPr>
            <a:r>
              <a:rPr lang="fr-FR" dirty="0" smtClean="0">
                <a:latin typeface="Verdana"/>
                <a:cs typeface="Verdana"/>
              </a:rPr>
              <a:t>FDA </a:t>
            </a:r>
            <a:r>
              <a:rPr lang="fr-FR" dirty="0" err="1">
                <a:latin typeface="Verdana"/>
                <a:cs typeface="Verdana"/>
              </a:rPr>
              <a:t>alerts</a:t>
            </a:r>
            <a:r>
              <a:rPr lang="fr-FR" dirty="0">
                <a:latin typeface="Verdana"/>
                <a:cs typeface="Verdana"/>
              </a:rPr>
              <a:t> and case reports on </a:t>
            </a:r>
            <a:r>
              <a:rPr lang="fr-FR" dirty="0" err="1">
                <a:latin typeface="Verdana"/>
                <a:cs typeface="Verdana"/>
              </a:rPr>
              <a:t>drug-induced</a:t>
            </a:r>
            <a:r>
              <a:rPr lang="fr-FR" dirty="0">
                <a:latin typeface="Verdana"/>
                <a:cs typeface="Verdana"/>
              </a:rPr>
              <a:t> </a:t>
            </a:r>
            <a:r>
              <a:rPr lang="fr-FR" dirty="0" err="1">
                <a:latin typeface="Verdana"/>
                <a:cs typeface="Verdana"/>
              </a:rPr>
              <a:t>depression</a:t>
            </a:r>
            <a:r>
              <a:rPr lang="fr-FR" dirty="0">
                <a:latin typeface="Verdana"/>
                <a:cs typeface="Verdana"/>
              </a:rPr>
              <a:t>/suicide </a:t>
            </a:r>
            <a:r>
              <a:rPr lang="fr-FR" dirty="0" err="1">
                <a:latin typeface="Verdana"/>
                <a:cs typeface="Verdana"/>
              </a:rPr>
              <a:t>were</a:t>
            </a:r>
            <a:r>
              <a:rPr lang="fr-FR" dirty="0">
                <a:latin typeface="Verdana"/>
                <a:cs typeface="Verdana"/>
              </a:rPr>
              <a:t> </a:t>
            </a:r>
            <a:r>
              <a:rPr lang="fr-FR" dirty="0" err="1">
                <a:latin typeface="Verdana"/>
                <a:cs typeface="Verdana"/>
              </a:rPr>
              <a:t>reported</a:t>
            </a:r>
            <a:r>
              <a:rPr lang="fr-FR" dirty="0">
                <a:latin typeface="Verdana"/>
                <a:cs typeface="Verdana"/>
              </a:rPr>
              <a:t> </a:t>
            </a:r>
            <a:r>
              <a:rPr lang="fr-FR" dirty="0" smtClean="0">
                <a:latin typeface="Verdana"/>
                <a:cs typeface="Verdana"/>
              </a:rPr>
              <a:t>: </a:t>
            </a:r>
            <a:r>
              <a:rPr lang="fr-FR" dirty="0" smtClean="0">
                <a:solidFill>
                  <a:srgbClr val="1A33A5"/>
                </a:solidFill>
                <a:latin typeface="Verdana"/>
                <a:cs typeface="Verdana"/>
              </a:rPr>
              <a:t>30 compounds </a:t>
            </a:r>
            <a:r>
              <a:rPr lang="fr-FR" dirty="0" err="1" smtClean="0">
                <a:solidFill>
                  <a:srgbClr val="1A33A5"/>
                </a:solidFill>
                <a:latin typeface="Verdana"/>
                <a:cs typeface="Verdana"/>
              </a:rPr>
              <a:t>with</a:t>
            </a:r>
            <a:r>
              <a:rPr lang="fr-FR" dirty="0" smtClean="0">
                <a:solidFill>
                  <a:srgbClr val="1A33A5"/>
                </a:solidFill>
                <a:latin typeface="Verdana"/>
                <a:cs typeface="Verdana"/>
              </a:rPr>
              <a:t> FDA </a:t>
            </a:r>
            <a:r>
              <a:rPr lang="fr-FR" dirty="0" err="1" smtClean="0">
                <a:solidFill>
                  <a:srgbClr val="1A33A5"/>
                </a:solidFill>
                <a:latin typeface="Verdana"/>
                <a:cs typeface="Verdana"/>
              </a:rPr>
              <a:t>alert</a:t>
            </a:r>
            <a:r>
              <a:rPr lang="fr-FR" dirty="0" smtClean="0">
                <a:solidFill>
                  <a:srgbClr val="1A33A5"/>
                </a:solidFill>
                <a:latin typeface="Verdana"/>
                <a:cs typeface="Verdana"/>
              </a:rPr>
              <a:t> for suicide and 24 </a:t>
            </a:r>
            <a:r>
              <a:rPr lang="fr-FR" dirty="0" err="1" smtClean="0">
                <a:solidFill>
                  <a:srgbClr val="1A33A5"/>
                </a:solidFill>
                <a:latin typeface="Verdana"/>
                <a:cs typeface="Verdana"/>
              </a:rPr>
              <a:t>without</a:t>
            </a:r>
            <a:endParaRPr lang="fr-FR" dirty="0" smtClean="0">
              <a:solidFill>
                <a:srgbClr val="1A33A5"/>
              </a:solidFill>
              <a:latin typeface="Verdana"/>
              <a:cs typeface="Verdana"/>
            </a:endParaRPr>
          </a:p>
          <a:p>
            <a:pPr marL="342900" indent="-342900">
              <a:buClr>
                <a:schemeClr val="accent6"/>
              </a:buClr>
              <a:buFont typeface="Arial"/>
              <a:buChar char="•"/>
              <a:defRPr/>
            </a:pPr>
            <a:endParaRPr lang="fr-FR" dirty="0" smtClean="0">
              <a:latin typeface="Verdana"/>
              <a:cs typeface="Verdana"/>
            </a:endParaRPr>
          </a:p>
          <a:p>
            <a:pPr marL="342900" indent="-342900">
              <a:buClr>
                <a:schemeClr val="accent6"/>
              </a:buClr>
              <a:buFont typeface="Arial"/>
              <a:buChar char="•"/>
              <a:defRPr/>
            </a:pPr>
            <a:r>
              <a:rPr lang="fr-FR" dirty="0" smtClean="0">
                <a:latin typeface="Verdana"/>
                <a:cs typeface="Verdana"/>
              </a:rPr>
              <a:t>A </a:t>
            </a:r>
            <a:r>
              <a:rPr lang="fr-FR" dirty="0" err="1" smtClean="0">
                <a:latin typeface="Verdana"/>
                <a:cs typeface="Verdana"/>
              </a:rPr>
              <a:t>proprietary</a:t>
            </a:r>
            <a:r>
              <a:rPr lang="fr-FR" dirty="0" smtClean="0">
                <a:latin typeface="Verdana"/>
                <a:cs typeface="Verdana"/>
              </a:rPr>
              <a:t>  </a:t>
            </a:r>
            <a:r>
              <a:rPr lang="fr-FR" dirty="0" err="1" smtClean="0">
                <a:latin typeface="Verdana"/>
                <a:cs typeface="Verdana"/>
              </a:rPr>
              <a:t>algorithm</a:t>
            </a:r>
            <a:r>
              <a:rPr lang="fr-FR" dirty="0" smtClean="0">
                <a:solidFill>
                  <a:srgbClr val="1A33A5"/>
                </a:solidFill>
                <a:latin typeface="Verdana"/>
                <a:cs typeface="Verdana"/>
              </a:rPr>
              <a:t> </a:t>
            </a:r>
            <a:r>
              <a:rPr lang="fr-FR" dirty="0" err="1" smtClean="0">
                <a:latin typeface="Verdana"/>
                <a:cs typeface="Verdana"/>
              </a:rPr>
              <a:t>was</a:t>
            </a:r>
            <a:r>
              <a:rPr lang="fr-FR" dirty="0" smtClean="0">
                <a:latin typeface="Verdana"/>
                <a:cs typeface="Verdana"/>
              </a:rPr>
              <a:t> </a:t>
            </a:r>
            <a:r>
              <a:rPr lang="fr-FR" dirty="0" err="1" smtClean="0">
                <a:latin typeface="Verdana"/>
                <a:cs typeface="Verdana"/>
              </a:rPr>
              <a:t>created</a:t>
            </a:r>
            <a:r>
              <a:rPr lang="fr-FR" dirty="0" smtClean="0">
                <a:latin typeface="Verdana"/>
                <a:cs typeface="Verdana"/>
              </a:rPr>
              <a:t> to </a:t>
            </a:r>
            <a:r>
              <a:rPr lang="fr-FR" dirty="0" err="1" smtClean="0">
                <a:latin typeface="Verdana"/>
                <a:cs typeface="Verdana"/>
              </a:rPr>
              <a:t>assess</a:t>
            </a:r>
            <a:r>
              <a:rPr lang="fr-FR" dirty="0" smtClean="0">
                <a:latin typeface="Verdana"/>
                <a:cs typeface="Verdana"/>
              </a:rPr>
              <a:t> the </a:t>
            </a:r>
            <a:r>
              <a:rPr lang="fr-FR" dirty="0" err="1" smtClean="0">
                <a:latin typeface="Verdana"/>
                <a:cs typeface="Verdana"/>
              </a:rPr>
              <a:t>neurotoxicity</a:t>
            </a:r>
            <a:r>
              <a:rPr lang="fr-FR" dirty="0" smtClean="0">
                <a:latin typeface="Verdana"/>
                <a:cs typeface="Verdana"/>
              </a:rPr>
              <a:t> </a:t>
            </a:r>
            <a:r>
              <a:rPr lang="fr-FR" dirty="0" err="1" smtClean="0">
                <a:latin typeface="Verdana"/>
                <a:cs typeface="Verdana"/>
              </a:rPr>
              <a:t>risk</a:t>
            </a:r>
            <a:r>
              <a:rPr lang="fr-FR" dirty="0" smtClean="0">
                <a:latin typeface="Verdana"/>
                <a:cs typeface="Verdana"/>
              </a:rPr>
              <a:t> of the compounds</a:t>
            </a:r>
            <a:endParaRPr lang="fr-FR" dirty="0">
              <a:latin typeface="Verdana"/>
              <a:cs typeface="Verdana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377949" y="5611703"/>
            <a:ext cx="4662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 err="1" smtClean="0">
                <a:latin typeface="Verdana"/>
                <a:cs typeface="Verdana"/>
              </a:rPr>
              <a:t>Cavarec</a:t>
            </a:r>
            <a:r>
              <a:rPr lang="fr-FR" b="1" i="1" dirty="0" smtClean="0">
                <a:latin typeface="Verdana"/>
                <a:cs typeface="Verdana"/>
              </a:rPr>
              <a:t> et al, 2013, </a:t>
            </a:r>
            <a:r>
              <a:rPr lang="fr-FR" b="1" i="1" dirty="0" err="1" smtClean="0">
                <a:latin typeface="Verdana"/>
                <a:cs typeface="Verdana"/>
              </a:rPr>
              <a:t>Neurotox</a:t>
            </a:r>
            <a:r>
              <a:rPr lang="fr-FR" b="1" i="1" dirty="0" smtClean="0">
                <a:latin typeface="Verdana"/>
                <a:cs typeface="Verdana"/>
              </a:rPr>
              <a:t> </a:t>
            </a:r>
            <a:r>
              <a:rPr lang="fr-FR" b="1" i="1" dirty="0" err="1" smtClean="0">
                <a:latin typeface="Verdana"/>
                <a:cs typeface="Verdana"/>
              </a:rPr>
              <a:t>Res</a:t>
            </a:r>
            <a:endParaRPr lang="fr-FR" b="1" i="1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794647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525045"/>
            <a:ext cx="9144000" cy="528001"/>
          </a:xfrm>
        </p:spPr>
        <p:txBody>
          <a:bodyPr/>
          <a:lstStyle/>
          <a:p>
            <a:r>
              <a:rPr lang="fr-FR" dirty="0" err="1" smtClean="0"/>
              <a:t>Marketed</a:t>
            </a:r>
            <a:r>
              <a:rPr lang="fr-FR" dirty="0"/>
              <a:t> </a:t>
            </a:r>
            <a:r>
              <a:rPr lang="fr-FR" dirty="0" smtClean="0"/>
              <a:t>compounds </a:t>
            </a:r>
            <a:r>
              <a:rPr lang="fr-FR" dirty="0" err="1" smtClean="0"/>
              <a:t>tested</a:t>
            </a:r>
            <a:endParaRPr lang="fr-FR" dirty="0"/>
          </a:p>
        </p:txBody>
      </p:sp>
      <p:grpSp>
        <p:nvGrpSpPr>
          <p:cNvPr id="68" name="Grouper 67"/>
          <p:cNvGrpSpPr/>
          <p:nvPr/>
        </p:nvGrpSpPr>
        <p:grpSpPr>
          <a:xfrm>
            <a:off x="238125" y="1206500"/>
            <a:ext cx="9218613" cy="5535613"/>
            <a:chOff x="238125" y="1206500"/>
            <a:chExt cx="9218613" cy="5535613"/>
          </a:xfrm>
        </p:grpSpPr>
        <p:pic>
          <p:nvPicPr>
            <p:cNvPr id="69" name="Rectangle à coins arrondis 29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2788" y="4700588"/>
              <a:ext cx="2043112" cy="730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" name="Text Box 8"/>
            <p:cNvSpPr txBox="1">
              <a:spLocks noChangeArrowheads="1"/>
            </p:cNvSpPr>
            <p:nvPr/>
          </p:nvSpPr>
          <p:spPr bwMode="auto">
            <a:xfrm>
              <a:off x="4667250" y="4832350"/>
              <a:ext cx="1752600" cy="439738"/>
            </a:xfrm>
            <a:prstGeom prst="rect">
              <a:avLst/>
            </a:pr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endParaRPr lang="fr-FR" sz="2800">
                <a:solidFill>
                  <a:srgbClr val="FFFFFF"/>
                </a:solidFill>
                <a:latin typeface="Times New Roman" charset="0"/>
              </a:endParaRPr>
            </a:p>
          </p:txBody>
        </p:sp>
        <p:pic>
          <p:nvPicPr>
            <p:cNvPr id="71" name="Rectangle à coins arrondis 28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1813" y="2981325"/>
              <a:ext cx="2043112" cy="731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" name="Text Box 11"/>
            <p:cNvSpPr txBox="1">
              <a:spLocks noChangeArrowheads="1"/>
            </p:cNvSpPr>
            <p:nvPr/>
          </p:nvSpPr>
          <p:spPr bwMode="auto">
            <a:xfrm>
              <a:off x="7024688" y="3116263"/>
              <a:ext cx="1754187" cy="439737"/>
            </a:xfrm>
            <a:prstGeom prst="rect">
              <a:avLst/>
            </a:pr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endParaRPr lang="fr-FR" sz="2800">
                <a:solidFill>
                  <a:srgbClr val="FFFFFF"/>
                </a:solidFill>
                <a:latin typeface="Times New Roman" charset="0"/>
              </a:endParaRPr>
            </a:p>
          </p:txBody>
        </p:sp>
        <p:pic>
          <p:nvPicPr>
            <p:cNvPr id="73" name="Rectangle à coins arrondis 27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1813" y="1206500"/>
              <a:ext cx="2043112" cy="731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" name="Text Box 14"/>
            <p:cNvSpPr txBox="1">
              <a:spLocks noChangeArrowheads="1"/>
            </p:cNvSpPr>
            <p:nvPr/>
          </p:nvSpPr>
          <p:spPr bwMode="auto">
            <a:xfrm>
              <a:off x="7024688" y="1338263"/>
              <a:ext cx="1754187" cy="439737"/>
            </a:xfrm>
            <a:prstGeom prst="rect">
              <a:avLst/>
            </a:pr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endParaRPr lang="fr-FR" sz="2800">
                <a:solidFill>
                  <a:srgbClr val="FFFFFF"/>
                </a:solidFill>
                <a:latin typeface="Times New Roman" charset="0"/>
              </a:endParaRPr>
            </a:p>
          </p:txBody>
        </p:sp>
        <p:pic>
          <p:nvPicPr>
            <p:cNvPr id="75" name="Rectangle à coins arrondis 26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6738" y="1219200"/>
              <a:ext cx="2578100" cy="901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6" name="Text Box 17"/>
            <p:cNvSpPr txBox="1">
              <a:spLocks noChangeArrowheads="1"/>
            </p:cNvSpPr>
            <p:nvPr/>
          </p:nvSpPr>
          <p:spPr bwMode="auto">
            <a:xfrm>
              <a:off x="4532313" y="1358900"/>
              <a:ext cx="2270125" cy="598488"/>
            </a:xfrm>
            <a:prstGeom prst="rect">
              <a:avLst/>
            </a:pr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endParaRPr lang="fr-FR" sz="2800">
                <a:solidFill>
                  <a:srgbClr val="FFFFFF"/>
                </a:solidFill>
                <a:latin typeface="Times New Roman" charset="0"/>
              </a:endParaRPr>
            </a:p>
          </p:txBody>
        </p:sp>
        <p:pic>
          <p:nvPicPr>
            <p:cNvPr id="77" name="Rectangle à coins arrondis 25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1725" y="1231900"/>
              <a:ext cx="2041525" cy="725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8" name="Text Box 20"/>
            <p:cNvSpPr txBox="1">
              <a:spLocks noChangeArrowheads="1"/>
            </p:cNvSpPr>
            <p:nvPr/>
          </p:nvSpPr>
          <p:spPr bwMode="auto">
            <a:xfrm>
              <a:off x="2514600" y="1362075"/>
              <a:ext cx="1752600" cy="439738"/>
            </a:xfrm>
            <a:prstGeom prst="rect">
              <a:avLst/>
            </a:pr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endParaRPr lang="fr-FR" sz="2800">
                <a:solidFill>
                  <a:srgbClr val="FFFFFF"/>
                </a:solidFill>
                <a:latin typeface="Times New Roman" charset="0"/>
              </a:endParaRPr>
            </a:p>
          </p:txBody>
        </p:sp>
        <p:pic>
          <p:nvPicPr>
            <p:cNvPr id="79" name="Rectangle à coins arrondis 1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125" y="1231900"/>
              <a:ext cx="2047875" cy="730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0" name="Text Box 23"/>
            <p:cNvSpPr txBox="1">
              <a:spLocks noChangeArrowheads="1"/>
            </p:cNvSpPr>
            <p:nvPr/>
          </p:nvSpPr>
          <p:spPr bwMode="auto">
            <a:xfrm>
              <a:off x="385763" y="1365250"/>
              <a:ext cx="1752600" cy="439738"/>
            </a:xfrm>
            <a:prstGeom prst="rect">
              <a:avLst/>
            </a:pr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endParaRPr lang="fr-FR" sz="280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81" name="Text Box 54"/>
            <p:cNvSpPr txBox="1">
              <a:spLocks noChangeArrowheads="1"/>
            </p:cNvSpPr>
            <p:nvPr/>
          </p:nvSpPr>
          <p:spPr bwMode="auto">
            <a:xfrm>
              <a:off x="323850" y="1389063"/>
              <a:ext cx="1847850" cy="366712"/>
            </a:xfrm>
            <a:prstGeom prst="rect">
              <a:avLst/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800" b="1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Antidepressant</a:t>
              </a:r>
            </a:p>
          </p:txBody>
        </p:sp>
        <p:sp>
          <p:nvSpPr>
            <p:cNvPr id="82" name="Text Box 55"/>
            <p:cNvSpPr txBox="1">
              <a:spLocks noChangeArrowheads="1"/>
            </p:cNvSpPr>
            <p:nvPr/>
          </p:nvSpPr>
          <p:spPr bwMode="auto">
            <a:xfrm>
              <a:off x="395288" y="2157413"/>
              <a:ext cx="1435100" cy="3025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Amoxapine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Buproprion 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Citalopram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Clomipramine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EHNA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Fluoxetine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Imipramine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Ketamine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Nortriptyline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Paroxetine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Sertraline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Venlafaxine</a:t>
              </a:r>
            </a:p>
          </p:txBody>
        </p:sp>
        <p:sp>
          <p:nvSpPr>
            <p:cNvPr id="83" name="Text Box 56"/>
            <p:cNvSpPr txBox="1">
              <a:spLocks noChangeArrowheads="1"/>
            </p:cNvSpPr>
            <p:nvPr/>
          </p:nvSpPr>
          <p:spPr bwMode="auto">
            <a:xfrm>
              <a:off x="2484438" y="1390650"/>
              <a:ext cx="1822450" cy="366713"/>
            </a:xfrm>
            <a:prstGeom prst="rect">
              <a:avLst/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800" b="1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Antipsychotics</a:t>
              </a:r>
            </a:p>
          </p:txBody>
        </p:sp>
        <p:sp>
          <p:nvSpPr>
            <p:cNvPr id="84" name="Text Box 57"/>
            <p:cNvSpPr txBox="1">
              <a:spLocks noChangeArrowheads="1"/>
            </p:cNvSpPr>
            <p:nvPr/>
          </p:nvSpPr>
          <p:spPr bwMode="auto">
            <a:xfrm>
              <a:off x="2555875" y="2157413"/>
              <a:ext cx="1435100" cy="3025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Amisulpride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Aripiprazole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Bifeprunox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Clozapine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Loxapine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Olanzapine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Paliperidone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Perospirone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Perphenazine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Quetiapine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Sertindole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Zotepine</a:t>
              </a:r>
            </a:p>
          </p:txBody>
        </p:sp>
        <p:sp>
          <p:nvSpPr>
            <p:cNvPr id="85" name="Text Box 58"/>
            <p:cNvSpPr txBox="1">
              <a:spLocks noChangeArrowheads="1"/>
            </p:cNvSpPr>
            <p:nvPr/>
          </p:nvSpPr>
          <p:spPr bwMode="auto">
            <a:xfrm>
              <a:off x="4548188" y="1347788"/>
              <a:ext cx="2241550" cy="641350"/>
            </a:xfrm>
            <a:prstGeom prst="rect">
              <a:avLst/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800" b="1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Antiepileptic/mood</a:t>
              </a:r>
            </a:p>
            <a:p>
              <a:pPr eaLnBrk="1" hangingPunct="1">
                <a:defRPr/>
              </a:pPr>
              <a:r>
                <a:rPr lang="en-US" sz="1800" b="1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Stabilizing agent</a:t>
              </a:r>
            </a:p>
          </p:txBody>
        </p:sp>
        <p:sp>
          <p:nvSpPr>
            <p:cNvPr id="86" name="Text Box 59"/>
            <p:cNvSpPr txBox="1">
              <a:spLocks noChangeArrowheads="1"/>
            </p:cNvSpPr>
            <p:nvPr/>
          </p:nvSpPr>
          <p:spPr bwMode="auto">
            <a:xfrm>
              <a:off x="4643438" y="2157413"/>
              <a:ext cx="1798637" cy="2536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Carbamazepine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Felbamate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Gabape,tine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Lamottrigine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Levetiracetam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Lithium carbonate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Mephenytoin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Topiramate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Valproic acid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Zonisamide</a:t>
              </a:r>
            </a:p>
          </p:txBody>
        </p:sp>
        <p:sp>
          <p:nvSpPr>
            <p:cNvPr id="87" name="Text Box 60"/>
            <p:cNvSpPr txBox="1">
              <a:spLocks noChangeArrowheads="1"/>
            </p:cNvSpPr>
            <p:nvPr/>
          </p:nvSpPr>
          <p:spPr bwMode="auto">
            <a:xfrm>
              <a:off x="7283450" y="1354138"/>
              <a:ext cx="1238250" cy="366712"/>
            </a:xfrm>
            <a:prstGeom prst="rect">
              <a:avLst/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800" b="1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Anorectic</a:t>
              </a:r>
            </a:p>
          </p:txBody>
        </p:sp>
        <p:sp>
          <p:nvSpPr>
            <p:cNvPr id="88" name="Text Box 61"/>
            <p:cNvSpPr txBox="1">
              <a:spLocks noChangeArrowheads="1"/>
            </p:cNvSpPr>
            <p:nvPr/>
          </p:nvSpPr>
          <p:spPr bwMode="auto">
            <a:xfrm>
              <a:off x="6948488" y="1989138"/>
              <a:ext cx="1479550" cy="825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Phentermine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Rimonabant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Taranabant</a:t>
              </a:r>
            </a:p>
          </p:txBody>
        </p:sp>
        <p:sp>
          <p:nvSpPr>
            <p:cNvPr id="89" name="Text Box 62"/>
            <p:cNvSpPr txBox="1">
              <a:spLocks noChangeArrowheads="1"/>
            </p:cNvSpPr>
            <p:nvPr/>
          </p:nvSpPr>
          <p:spPr bwMode="auto">
            <a:xfrm>
              <a:off x="4984750" y="4856163"/>
              <a:ext cx="1171575" cy="369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800" b="1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Anti viral</a:t>
              </a:r>
            </a:p>
          </p:txBody>
        </p:sp>
        <p:sp>
          <p:nvSpPr>
            <p:cNvPr id="90" name="Text Box 63"/>
            <p:cNvSpPr txBox="1">
              <a:spLocks noChangeArrowheads="1"/>
            </p:cNvSpPr>
            <p:nvPr/>
          </p:nvSpPr>
          <p:spPr bwMode="auto">
            <a:xfrm>
              <a:off x="4716463" y="5324475"/>
              <a:ext cx="1084262" cy="581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Ribavirine</a:t>
              </a:r>
            </a:p>
            <a:p>
              <a:pPr eaLnBrk="1" hangingPunct="1">
                <a:defRPr/>
              </a:pPr>
              <a:r>
                <a:rPr lang="en-US" sz="1600" smtClean="0">
                  <a:latin typeface="Arial" charset="0"/>
                  <a:cs typeface="Arial" charset="0"/>
                </a:rPr>
                <a:t>Interferon</a:t>
              </a:r>
            </a:p>
          </p:txBody>
        </p:sp>
        <p:sp>
          <p:nvSpPr>
            <p:cNvPr id="91" name="Text Box 64"/>
            <p:cNvSpPr txBox="1">
              <a:spLocks noChangeArrowheads="1"/>
            </p:cNvSpPr>
            <p:nvPr/>
          </p:nvSpPr>
          <p:spPr bwMode="auto">
            <a:xfrm>
              <a:off x="7302500" y="3159125"/>
              <a:ext cx="928688" cy="369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800" b="1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Others</a:t>
              </a:r>
            </a:p>
          </p:txBody>
        </p:sp>
        <p:sp>
          <p:nvSpPr>
            <p:cNvPr id="92" name="Rectangle 66"/>
            <p:cNvSpPr>
              <a:spLocks noChangeArrowheads="1"/>
            </p:cNvSpPr>
            <p:nvPr/>
          </p:nvSpPr>
          <p:spPr bwMode="auto">
            <a:xfrm>
              <a:off x="6972300" y="3716338"/>
              <a:ext cx="2484438" cy="3025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>
                  <a:cs typeface="+mn-cs"/>
                </a:rPr>
                <a:t>Isotretinoin</a:t>
              </a:r>
            </a:p>
            <a:p>
              <a:pPr>
                <a:defRPr/>
              </a:pPr>
              <a:r>
                <a:rPr lang="en-US" sz="1600">
                  <a:cs typeface="+mn-cs"/>
                </a:rPr>
                <a:t>Dexamethasone</a:t>
              </a:r>
            </a:p>
            <a:p>
              <a:pPr>
                <a:defRPr/>
              </a:pPr>
              <a:r>
                <a:rPr lang="en-US" sz="1600">
                  <a:cs typeface="+mn-cs"/>
                </a:rPr>
                <a:t>Diphenhydramine</a:t>
              </a:r>
            </a:p>
            <a:p>
              <a:pPr>
                <a:defRPr/>
              </a:pPr>
              <a:r>
                <a:rPr lang="en-US" sz="1600">
                  <a:cs typeface="+mn-cs"/>
                </a:rPr>
                <a:t>Hydralazine</a:t>
              </a:r>
            </a:p>
            <a:p>
              <a:pPr>
                <a:defRPr/>
              </a:pPr>
              <a:r>
                <a:rPr lang="en-US" sz="1600">
                  <a:cs typeface="+mn-cs"/>
                </a:rPr>
                <a:t>Ketoconazole</a:t>
              </a:r>
            </a:p>
            <a:p>
              <a:pPr>
                <a:defRPr/>
              </a:pPr>
              <a:r>
                <a:rPr lang="en-US" sz="1600">
                  <a:cs typeface="+mn-cs"/>
                </a:rPr>
                <a:t>Meta-chloro- phenylpiperazine</a:t>
              </a:r>
            </a:p>
            <a:p>
              <a:pPr>
                <a:defRPr/>
              </a:pPr>
              <a:r>
                <a:rPr lang="en-US" sz="1600">
                  <a:cs typeface="+mn-cs"/>
                </a:rPr>
                <a:t>Nadolol</a:t>
              </a:r>
            </a:p>
            <a:p>
              <a:pPr>
                <a:defRPr/>
              </a:pPr>
              <a:r>
                <a:rPr lang="en-US" sz="1600">
                  <a:cs typeface="+mn-cs"/>
                </a:rPr>
                <a:t>Ondansetron</a:t>
              </a:r>
            </a:p>
            <a:p>
              <a:pPr>
                <a:defRPr/>
              </a:pPr>
              <a:r>
                <a:rPr lang="en-US" sz="1600">
                  <a:cs typeface="+mn-cs"/>
                </a:rPr>
                <a:t>Prednisone</a:t>
              </a:r>
            </a:p>
            <a:p>
              <a:pPr>
                <a:defRPr/>
              </a:pPr>
              <a:r>
                <a:rPr lang="en-US" sz="1600">
                  <a:cs typeface="+mn-cs"/>
                </a:rPr>
                <a:t>Varenicline</a:t>
              </a:r>
            </a:p>
            <a:p>
              <a:pPr>
                <a:defRPr/>
              </a:pPr>
              <a:r>
                <a:rPr lang="en-US" sz="1600">
                  <a:cs typeface="+mn-cs"/>
                </a:rPr>
                <a:t>Yohimbine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6079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7"/>
          <p:cNvSpPr>
            <a:spLocks noGrp="1"/>
          </p:cNvSpPr>
          <p:nvPr>
            <p:ph type="title"/>
          </p:nvPr>
        </p:nvSpPr>
        <p:spPr>
          <a:xfrm>
            <a:off x="0" y="643577"/>
            <a:ext cx="9144000" cy="528001"/>
          </a:xfrm>
        </p:spPr>
        <p:txBody>
          <a:bodyPr/>
          <a:lstStyle/>
          <a:p>
            <a:r>
              <a:rPr lang="en-US" dirty="0" smtClean="0"/>
              <a:t> RNA editing profiles of tested compounds</a:t>
            </a:r>
            <a:endParaRPr lang="en-US" dirty="0"/>
          </a:p>
        </p:txBody>
      </p:sp>
      <p:grpSp>
        <p:nvGrpSpPr>
          <p:cNvPr id="5" name="Grouper 1"/>
          <p:cNvGrpSpPr/>
          <p:nvPr/>
        </p:nvGrpSpPr>
        <p:grpSpPr>
          <a:xfrm>
            <a:off x="3059831" y="1934167"/>
            <a:ext cx="5813235" cy="3840102"/>
            <a:chOff x="5841242" y="3307883"/>
            <a:chExt cx="4556411" cy="3551383"/>
          </a:xfrm>
        </p:grpSpPr>
        <p:pic>
          <p:nvPicPr>
            <p:cNvPr id="6" name="Image 1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841242" y="3307883"/>
              <a:ext cx="4556411" cy="33347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ZoneTexte 1"/>
            <p:cNvSpPr txBox="1">
              <a:spLocks noChangeArrowheads="1"/>
            </p:cNvSpPr>
            <p:nvPr/>
          </p:nvSpPr>
          <p:spPr bwMode="auto">
            <a:xfrm>
              <a:off x="7793418" y="6535738"/>
              <a:ext cx="2534649" cy="323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 sz="1200" dirty="0" err="1" smtClean="0"/>
                <a:t>Cavarec</a:t>
              </a:r>
              <a:r>
                <a:rPr lang="en-US" sz="1200" dirty="0" smtClean="0"/>
                <a:t> et </a:t>
              </a:r>
              <a:r>
                <a:rPr lang="en-US" sz="1200" dirty="0" err="1" smtClean="0"/>
                <a:t>al,Neurotox</a:t>
              </a:r>
              <a:r>
                <a:rPr lang="en-US" sz="1200" dirty="0" smtClean="0"/>
                <a:t> Res. 2013</a:t>
              </a:r>
              <a:endParaRPr lang="en-US" sz="1200" dirty="0"/>
            </a:p>
          </p:txBody>
        </p:sp>
      </p:grpSp>
      <p:sp>
        <p:nvSpPr>
          <p:cNvPr id="3" name="Rectangle 2"/>
          <p:cNvSpPr/>
          <p:nvPr/>
        </p:nvSpPr>
        <p:spPr>
          <a:xfrm>
            <a:off x="988395" y="2945473"/>
            <a:ext cx="2380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Verdana"/>
                <a:cs typeface="Verdana"/>
              </a:rPr>
              <a:t>With FDA alerts</a:t>
            </a:r>
            <a:endParaRPr lang="en-US" dirty="0">
              <a:latin typeface="Verdana"/>
              <a:cs typeface="Verdan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17467" y="4652285"/>
            <a:ext cx="28426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8911"/>
              </a:buClr>
              <a:buSzPct val="100000"/>
            </a:pPr>
            <a:r>
              <a:rPr lang="en-US" dirty="0" smtClean="0">
                <a:solidFill>
                  <a:srgbClr val="00B050"/>
                </a:solidFill>
                <a:latin typeface="Verdana"/>
                <a:cs typeface="Verdana"/>
              </a:rPr>
              <a:t>Without</a:t>
            </a:r>
            <a:r>
              <a:rPr lang="en-US" dirty="0" smtClean="0">
                <a:solidFill>
                  <a:schemeClr val="tx2"/>
                </a:solidFill>
                <a:latin typeface="Verdana"/>
                <a:cs typeface="Verdana"/>
              </a:rPr>
              <a:t> </a:t>
            </a:r>
            <a:r>
              <a:rPr lang="en-US" dirty="0" smtClean="0">
                <a:solidFill>
                  <a:srgbClr val="00B050"/>
                </a:solidFill>
                <a:latin typeface="Verdana"/>
                <a:cs typeface="Verdana"/>
              </a:rPr>
              <a:t>FDA alerts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846680" y="5894398"/>
            <a:ext cx="75272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err="1" smtClean="0">
                <a:solidFill>
                  <a:srgbClr val="1A33A5"/>
                </a:solidFill>
                <a:latin typeface="Verdana"/>
                <a:cs typeface="Verdana"/>
              </a:rPr>
              <a:t>Neurotoxicity</a:t>
            </a:r>
            <a:r>
              <a:rPr lang="fr-FR" sz="2000" dirty="0" smtClean="0">
                <a:solidFill>
                  <a:srgbClr val="1A33A5"/>
                </a:solidFill>
                <a:latin typeface="Verdana"/>
                <a:cs typeface="Verdana"/>
              </a:rPr>
              <a:t> </a:t>
            </a:r>
            <a:r>
              <a:rPr lang="fr-FR" sz="2000" dirty="0" err="1" smtClean="0">
                <a:solidFill>
                  <a:srgbClr val="1A33A5"/>
                </a:solidFill>
                <a:latin typeface="Verdana"/>
                <a:cs typeface="Verdana"/>
              </a:rPr>
              <a:t>is</a:t>
            </a:r>
            <a:r>
              <a:rPr lang="fr-FR" sz="2000" dirty="0" smtClean="0">
                <a:solidFill>
                  <a:srgbClr val="1A33A5"/>
                </a:solidFill>
                <a:latin typeface="Verdana"/>
                <a:cs typeface="Verdana"/>
              </a:rPr>
              <a:t> </a:t>
            </a:r>
            <a:r>
              <a:rPr lang="fr-FR" sz="2000" dirty="0" err="1" smtClean="0">
                <a:solidFill>
                  <a:srgbClr val="1A33A5"/>
                </a:solidFill>
                <a:latin typeface="Verdana"/>
                <a:cs typeface="Verdana"/>
              </a:rPr>
              <a:t>found</a:t>
            </a:r>
            <a:r>
              <a:rPr lang="fr-FR" sz="2000" dirty="0" smtClean="0">
                <a:solidFill>
                  <a:srgbClr val="1A33A5"/>
                </a:solidFill>
                <a:latin typeface="Verdana"/>
                <a:cs typeface="Verdana"/>
              </a:rPr>
              <a:t> </a:t>
            </a:r>
            <a:r>
              <a:rPr lang="fr-FR" sz="2000" dirty="0" err="1" smtClean="0">
                <a:solidFill>
                  <a:srgbClr val="1A33A5"/>
                </a:solidFill>
                <a:latin typeface="Verdana"/>
                <a:cs typeface="Verdana"/>
              </a:rPr>
              <a:t>with</a:t>
            </a:r>
            <a:r>
              <a:rPr lang="fr-FR" sz="2000" dirty="0" smtClean="0">
                <a:solidFill>
                  <a:srgbClr val="1A33A5"/>
                </a:solidFill>
                <a:latin typeface="Verdana"/>
                <a:cs typeface="Verdana"/>
              </a:rPr>
              <a:t> all class of compounds </a:t>
            </a:r>
            <a:r>
              <a:rPr lang="fr-FR" sz="2000" dirty="0" err="1" smtClean="0">
                <a:solidFill>
                  <a:srgbClr val="1A33A5"/>
                </a:solidFill>
                <a:latin typeface="Verdana"/>
                <a:cs typeface="Verdana"/>
              </a:rPr>
              <a:t>tested</a:t>
            </a:r>
            <a:endParaRPr lang="fr-FR" sz="2000" dirty="0">
              <a:solidFill>
                <a:srgbClr val="1A33A5"/>
              </a:solidFill>
              <a:latin typeface="Verdana"/>
              <a:cs typeface="Verdana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3875" y="2285995"/>
            <a:ext cx="3249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Verdana"/>
                <a:cs typeface="Verdana"/>
              </a:rPr>
              <a:t>IFN </a:t>
            </a:r>
            <a:r>
              <a:rPr lang="fr-FR" dirty="0" err="1" smtClean="0">
                <a:latin typeface="Verdana"/>
                <a:cs typeface="Verdana"/>
              </a:rPr>
              <a:t>editing</a:t>
            </a:r>
            <a:r>
              <a:rPr lang="fr-FR" dirty="0" smtClean="0">
                <a:latin typeface="Verdana"/>
                <a:cs typeface="Verdana"/>
              </a:rPr>
              <a:t> profile in black</a:t>
            </a:r>
          </a:p>
          <a:p>
            <a:r>
              <a:rPr lang="fr-FR" dirty="0" smtClean="0">
                <a:latin typeface="Verdana"/>
                <a:cs typeface="Verdana"/>
              </a:rPr>
              <a:t>Compound </a:t>
            </a:r>
            <a:r>
              <a:rPr lang="fr-FR" dirty="0" err="1" smtClean="0">
                <a:latin typeface="Verdana"/>
                <a:cs typeface="Verdana"/>
              </a:rPr>
              <a:t>tested</a:t>
            </a:r>
            <a:r>
              <a:rPr lang="fr-FR" dirty="0" smtClean="0">
                <a:latin typeface="Verdana"/>
                <a:cs typeface="Verdana"/>
              </a:rPr>
              <a:t> </a:t>
            </a:r>
            <a:endParaRPr lang="fr-FR" dirty="0">
              <a:latin typeface="Verdana"/>
              <a:cs typeface="Verdana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-33854" y="4080896"/>
            <a:ext cx="3249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Verdana"/>
                <a:cs typeface="Verdana"/>
              </a:rPr>
              <a:t>IFN </a:t>
            </a:r>
            <a:r>
              <a:rPr lang="fr-FR" dirty="0" err="1" smtClean="0">
                <a:latin typeface="Verdana"/>
                <a:cs typeface="Verdana"/>
              </a:rPr>
              <a:t>editing</a:t>
            </a:r>
            <a:r>
              <a:rPr lang="fr-FR" dirty="0" smtClean="0">
                <a:latin typeface="Verdana"/>
                <a:cs typeface="Verdana"/>
              </a:rPr>
              <a:t> profile in black</a:t>
            </a:r>
          </a:p>
          <a:p>
            <a:r>
              <a:rPr lang="fr-FR" dirty="0" smtClean="0">
                <a:latin typeface="Verdana"/>
                <a:cs typeface="Verdana"/>
              </a:rPr>
              <a:t>Compound </a:t>
            </a:r>
            <a:r>
              <a:rPr lang="fr-FR" dirty="0" err="1" smtClean="0">
                <a:latin typeface="Verdana"/>
                <a:cs typeface="Verdana"/>
              </a:rPr>
              <a:t>tested</a:t>
            </a:r>
            <a:r>
              <a:rPr lang="fr-FR" dirty="0" smtClean="0">
                <a:latin typeface="Verdana"/>
                <a:cs typeface="Verdana"/>
              </a:rPr>
              <a:t> </a:t>
            </a:r>
            <a:endParaRPr lang="fr-FR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022830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7"/>
          <p:cNvSpPr>
            <a:spLocks noGrp="1"/>
          </p:cNvSpPr>
          <p:nvPr>
            <p:ph type="title"/>
          </p:nvPr>
        </p:nvSpPr>
        <p:spPr>
          <a:xfrm>
            <a:off x="0" y="643577"/>
            <a:ext cx="9144000" cy="528001"/>
          </a:xfrm>
        </p:spPr>
        <p:txBody>
          <a:bodyPr/>
          <a:lstStyle/>
          <a:p>
            <a:r>
              <a:rPr lang="en-US" dirty="0" smtClean="0"/>
              <a:t> RNA editing profiles of tested compounds</a:t>
            </a:r>
            <a:endParaRPr lang="en-US" dirty="0"/>
          </a:p>
        </p:txBody>
      </p:sp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556621"/>
            <a:ext cx="5516714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556621"/>
            <a:ext cx="5516714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556621"/>
            <a:ext cx="5516714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613" y="1556621"/>
            <a:ext cx="5522115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814" y="1556621"/>
            <a:ext cx="5516714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ZoneTexte 17"/>
          <p:cNvSpPr txBox="1"/>
          <p:nvPr/>
        </p:nvSpPr>
        <p:spPr>
          <a:xfrm>
            <a:off x="2184409" y="6159096"/>
            <a:ext cx="4258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solidFill>
                  <a:srgbClr val="1A33A5"/>
                </a:solidFill>
                <a:latin typeface="Verdana"/>
                <a:cs typeface="Verdana"/>
              </a:rPr>
              <a:t>….But varies </a:t>
            </a:r>
            <a:r>
              <a:rPr lang="fr-FR" sz="2000" dirty="0" err="1" smtClean="0">
                <a:solidFill>
                  <a:srgbClr val="1A33A5"/>
                </a:solidFill>
                <a:latin typeface="Verdana"/>
                <a:cs typeface="Verdana"/>
              </a:rPr>
              <a:t>with</a:t>
            </a:r>
            <a:r>
              <a:rPr lang="fr-FR" sz="2000" dirty="0" smtClean="0">
                <a:solidFill>
                  <a:srgbClr val="1A33A5"/>
                </a:solidFill>
                <a:latin typeface="Verdana"/>
                <a:cs typeface="Verdana"/>
              </a:rPr>
              <a:t> concentration</a:t>
            </a:r>
            <a:endParaRPr lang="fr-FR" sz="2000" dirty="0">
              <a:solidFill>
                <a:srgbClr val="1A33A5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846332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7"/>
          <p:cNvSpPr>
            <a:spLocks noGrp="1"/>
          </p:cNvSpPr>
          <p:nvPr>
            <p:ph type="title"/>
          </p:nvPr>
        </p:nvSpPr>
        <p:spPr>
          <a:xfrm>
            <a:off x="0" y="643577"/>
            <a:ext cx="9144000" cy="528001"/>
          </a:xfrm>
        </p:spPr>
        <p:txBody>
          <a:bodyPr/>
          <a:lstStyle/>
          <a:p>
            <a:r>
              <a:rPr lang="en-US" dirty="0" smtClean="0"/>
              <a:t> RNA editing profiles of tested compounds</a:t>
            </a:r>
            <a:endParaRPr lang="en-US" dirty="0"/>
          </a:p>
        </p:txBody>
      </p:sp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793683"/>
            <a:ext cx="5401832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801371"/>
            <a:ext cx="5401832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800899"/>
            <a:ext cx="5401832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801387"/>
            <a:ext cx="5401832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480" y="1800883"/>
            <a:ext cx="5401832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1393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5"/>
          <p:cNvSpPr txBox="1">
            <a:spLocks/>
          </p:cNvSpPr>
          <p:nvPr/>
        </p:nvSpPr>
        <p:spPr>
          <a:xfrm>
            <a:off x="6588126" y="6466415"/>
            <a:ext cx="2133600" cy="47625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31" tIns="45716" rIns="91431" bIns="45716"/>
          <a:lstStyle>
            <a:defPPr>
              <a:defRPr lang="fr-FR"/>
            </a:defPPr>
            <a:lvl1pPr marL="0" algn="l" defTabSz="1133840" rtl="0" eaLnBrk="0" latinLnBrk="0" hangingPunct="0">
              <a:defRPr sz="1200" kern="1200">
                <a:solidFill>
                  <a:schemeClr val="accent2"/>
                </a:solidFill>
                <a:latin typeface="Arial" charset="0"/>
                <a:ea typeface="ＭＳ Ｐゴシック" charset="0"/>
                <a:cs typeface="+mn-cs"/>
              </a:defRPr>
            </a:lvl1pPr>
            <a:lvl2pPr marL="742950" indent="-285750" algn="l" defTabSz="1133840" rtl="0" eaLnBrk="0" latinLnBrk="0" hangingPunct="0">
              <a:defRPr sz="1200" kern="1200">
                <a:solidFill>
                  <a:schemeClr val="accent2"/>
                </a:solidFill>
                <a:latin typeface="Arial" charset="0"/>
                <a:ea typeface="ＭＳ Ｐゴシック" charset="0"/>
                <a:cs typeface="+mn-cs"/>
              </a:defRPr>
            </a:lvl2pPr>
            <a:lvl3pPr marL="1143000" indent="-228600" algn="l" defTabSz="1133840" rtl="0" eaLnBrk="0" latinLnBrk="0" hangingPunct="0">
              <a:defRPr sz="1200" kern="1200">
                <a:solidFill>
                  <a:schemeClr val="accent2"/>
                </a:solidFill>
                <a:latin typeface="Arial" charset="0"/>
                <a:ea typeface="ＭＳ Ｐゴシック" charset="0"/>
                <a:cs typeface="+mn-cs"/>
              </a:defRPr>
            </a:lvl3pPr>
            <a:lvl4pPr marL="1600200" indent="-228600" algn="l" defTabSz="1133840" rtl="0" eaLnBrk="0" latinLnBrk="0" hangingPunct="0">
              <a:defRPr sz="1200" kern="1200">
                <a:solidFill>
                  <a:schemeClr val="accent2"/>
                </a:solidFill>
                <a:latin typeface="Arial" charset="0"/>
                <a:ea typeface="ＭＳ Ｐゴシック" charset="0"/>
                <a:cs typeface="+mn-cs"/>
              </a:defRPr>
            </a:lvl4pPr>
            <a:lvl5pPr marL="2057400" indent="-228600" algn="l" defTabSz="1133840" rtl="0" eaLnBrk="0" latinLnBrk="0" hangingPunct="0">
              <a:defRPr sz="1200" kern="1200">
                <a:solidFill>
                  <a:schemeClr val="accent2"/>
                </a:solidFill>
                <a:latin typeface="Arial" charset="0"/>
                <a:ea typeface="ＭＳ Ｐゴシック" charset="0"/>
                <a:cs typeface="+mn-cs"/>
              </a:defRPr>
            </a:lvl5pPr>
            <a:lvl6pPr marL="2514600" indent="-228600" algn="ctr" defTabSz="1133840" rtl="0" eaLnBrk="0" fontAlgn="base" latinLnBrk="0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accent2"/>
                </a:solidFill>
                <a:latin typeface="Arial" charset="0"/>
                <a:ea typeface="ＭＳ Ｐゴシック" charset="0"/>
                <a:cs typeface="+mn-cs"/>
              </a:defRPr>
            </a:lvl6pPr>
            <a:lvl7pPr marL="2971800" indent="-228600" algn="ctr" defTabSz="1133840" rtl="0" eaLnBrk="0" fontAlgn="base" latinLnBrk="0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accent2"/>
                </a:solidFill>
                <a:latin typeface="Arial" charset="0"/>
                <a:ea typeface="ＭＳ Ｐゴシック" charset="0"/>
                <a:cs typeface="+mn-cs"/>
              </a:defRPr>
            </a:lvl7pPr>
            <a:lvl8pPr marL="3429000" indent="-228600" algn="ctr" defTabSz="1133840" rtl="0" eaLnBrk="0" fontAlgn="base" latinLnBrk="0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accent2"/>
                </a:solidFill>
                <a:latin typeface="Arial" charset="0"/>
                <a:ea typeface="ＭＳ Ｐゴシック" charset="0"/>
                <a:cs typeface="+mn-cs"/>
              </a:defRPr>
            </a:lvl8pPr>
            <a:lvl9pPr marL="3886200" indent="-228600" algn="ctr" defTabSz="1133840" rtl="0" eaLnBrk="0" fontAlgn="base" latinLnBrk="0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accent2"/>
                </a:solidFill>
                <a:latin typeface="Arial" charset="0"/>
                <a:ea typeface="ＭＳ Ｐゴシック" charset="0"/>
                <a:cs typeface="+mn-cs"/>
              </a:defRPr>
            </a:lvl9pPr>
          </a:lstStyle>
          <a:p>
            <a:pPr eaLnBrk="1" hangingPunct="1">
              <a:defRPr/>
            </a:pPr>
            <a:r>
              <a:rPr lang="fr-FR" sz="1400" dirty="0"/>
              <a:t>                 </a:t>
            </a:r>
            <a:fld id="{339F2A71-AAF3-B847-865E-14CAA75A0FB8}" type="slidenum">
              <a:rPr lang="fr-FR" sz="1400"/>
              <a:pPr eaLnBrk="1" hangingPunct="1">
                <a:defRPr/>
              </a:pPr>
              <a:t>18</a:t>
            </a:fld>
            <a:endParaRPr lang="fr-FR" sz="1400" dirty="0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930407" y="1896043"/>
            <a:ext cx="5213594" cy="1200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431" tIns="45716" rIns="91431" bIns="45716" anchor="ctr">
            <a:spAutoFit/>
          </a:bodyPr>
          <a:lstStyle/>
          <a:p>
            <a:pPr>
              <a:buClr>
                <a:schemeClr val="accent6"/>
              </a:buClr>
              <a:defRPr/>
            </a:pPr>
            <a:endParaRPr lang="fr-FR" dirty="0" smtClean="0">
              <a:latin typeface="Verdana"/>
              <a:cs typeface="Verdana"/>
            </a:endParaRPr>
          </a:p>
          <a:p>
            <a:pPr marL="342866" indent="-342866">
              <a:buClr>
                <a:schemeClr val="accent6"/>
              </a:buClr>
              <a:buFont typeface="Arial"/>
              <a:buChar char="•"/>
              <a:defRPr/>
            </a:pPr>
            <a:r>
              <a:rPr lang="fr-FR" dirty="0" smtClean="0">
                <a:latin typeface="Verdana"/>
                <a:cs typeface="Verdana"/>
              </a:rPr>
              <a:t>A </a:t>
            </a:r>
            <a:r>
              <a:rPr lang="fr-FR" dirty="0" err="1" smtClean="0">
                <a:latin typeface="Verdana"/>
                <a:cs typeface="Verdana"/>
              </a:rPr>
              <a:t>proprietary</a:t>
            </a:r>
            <a:r>
              <a:rPr lang="fr-FR" dirty="0" smtClean="0">
                <a:latin typeface="Verdana"/>
                <a:cs typeface="Verdana"/>
              </a:rPr>
              <a:t>  </a:t>
            </a:r>
            <a:r>
              <a:rPr lang="fr-FR" dirty="0" err="1" smtClean="0">
                <a:solidFill>
                  <a:srgbClr val="1A33A5"/>
                </a:solidFill>
                <a:latin typeface="Verdana"/>
                <a:cs typeface="Verdana"/>
              </a:rPr>
              <a:t>algorithm</a:t>
            </a:r>
            <a:r>
              <a:rPr lang="fr-FR" dirty="0" smtClean="0">
                <a:solidFill>
                  <a:srgbClr val="1A33A5"/>
                </a:solidFill>
                <a:latin typeface="Verdana"/>
                <a:cs typeface="Verdana"/>
              </a:rPr>
              <a:t> </a:t>
            </a:r>
            <a:r>
              <a:rPr lang="fr-FR" dirty="0" err="1" smtClean="0">
                <a:latin typeface="Verdana"/>
                <a:cs typeface="Verdana"/>
              </a:rPr>
              <a:t>was</a:t>
            </a:r>
            <a:r>
              <a:rPr lang="fr-FR" dirty="0" smtClean="0">
                <a:latin typeface="Verdana"/>
                <a:cs typeface="Verdana"/>
              </a:rPr>
              <a:t> </a:t>
            </a:r>
            <a:r>
              <a:rPr lang="fr-FR" dirty="0" err="1" smtClean="0">
                <a:latin typeface="Verdana"/>
                <a:cs typeface="Verdana"/>
              </a:rPr>
              <a:t>created</a:t>
            </a:r>
            <a:r>
              <a:rPr lang="fr-FR" dirty="0" smtClean="0">
                <a:latin typeface="Verdana"/>
                <a:cs typeface="Verdana"/>
              </a:rPr>
              <a:t> to </a:t>
            </a:r>
            <a:r>
              <a:rPr lang="fr-FR" dirty="0" err="1" smtClean="0">
                <a:latin typeface="Verdana"/>
                <a:cs typeface="Verdana"/>
              </a:rPr>
              <a:t>assess</a:t>
            </a:r>
            <a:r>
              <a:rPr lang="fr-FR" dirty="0" smtClean="0">
                <a:latin typeface="Verdana"/>
                <a:cs typeface="Verdana"/>
              </a:rPr>
              <a:t> the </a:t>
            </a:r>
            <a:r>
              <a:rPr lang="fr-FR" dirty="0" err="1" smtClean="0">
                <a:latin typeface="Verdana"/>
                <a:cs typeface="Verdana"/>
              </a:rPr>
              <a:t>risk</a:t>
            </a:r>
            <a:r>
              <a:rPr lang="fr-FR" dirty="0" smtClean="0">
                <a:latin typeface="Verdana"/>
                <a:cs typeface="Verdana"/>
              </a:rPr>
              <a:t> of suicide adverse </a:t>
            </a:r>
            <a:r>
              <a:rPr lang="fr-FR" dirty="0" err="1" smtClean="0">
                <a:latin typeface="Verdana"/>
                <a:cs typeface="Verdana"/>
              </a:rPr>
              <a:t>effect</a:t>
            </a:r>
            <a:r>
              <a:rPr lang="fr-FR" dirty="0" smtClean="0">
                <a:latin typeface="Verdana"/>
                <a:cs typeface="Verdana"/>
              </a:rPr>
              <a:t> of compounds</a:t>
            </a:r>
            <a:endParaRPr lang="fr-FR" dirty="0">
              <a:latin typeface="Verdana"/>
              <a:cs typeface="Verdana"/>
            </a:endParaRPr>
          </a:p>
        </p:txBody>
      </p:sp>
      <p:grpSp>
        <p:nvGrpSpPr>
          <p:cNvPr id="11" name="Grouper 10"/>
          <p:cNvGrpSpPr/>
          <p:nvPr/>
        </p:nvGrpSpPr>
        <p:grpSpPr>
          <a:xfrm>
            <a:off x="4786674" y="3788898"/>
            <a:ext cx="3254672" cy="956154"/>
            <a:chOff x="1092507" y="4553280"/>
            <a:chExt cx="3716316" cy="1028973"/>
          </a:xfrm>
        </p:grpSpPr>
        <p:sp>
          <p:nvSpPr>
            <p:cNvPr id="12" name="Rectangle 11"/>
            <p:cNvSpPr/>
            <p:nvPr/>
          </p:nvSpPr>
          <p:spPr bwMode="auto">
            <a:xfrm>
              <a:off x="1092507" y="4553280"/>
              <a:ext cx="3600450" cy="936625"/>
            </a:xfrm>
            <a:prstGeom prst="rect">
              <a:avLst/>
            </a:prstGeom>
            <a:noFill/>
            <a:ln w="952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endParaRPr lang="fr-FR">
                <a:latin typeface="Verdana"/>
                <a:ea typeface="ＭＳ Ｐゴシック" charset="0"/>
                <a:cs typeface="Verdana"/>
              </a:endParaRP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1625518" y="4588604"/>
              <a:ext cx="3183305" cy="9936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Tx/>
                <a:buNone/>
              </a:pPr>
              <a:r>
                <a:rPr lang="fr-FR" dirty="0" err="1" smtClean="0">
                  <a:solidFill>
                    <a:srgbClr val="2D2DB9"/>
                  </a:solidFill>
                  <a:latin typeface="Verdana"/>
                  <a:cs typeface="Verdana"/>
                </a:rPr>
                <a:t>Specificity</a:t>
              </a:r>
              <a:r>
                <a:rPr lang="fr-FR" dirty="0" smtClean="0">
                  <a:solidFill>
                    <a:srgbClr val="2D2DB9"/>
                  </a:solidFill>
                  <a:latin typeface="Verdana"/>
                  <a:cs typeface="Verdana"/>
                </a:rPr>
                <a:t> &gt;87%</a:t>
              </a:r>
              <a:endParaRPr lang="fr-FR" dirty="0">
                <a:solidFill>
                  <a:srgbClr val="2D2DB9"/>
                </a:solidFill>
                <a:latin typeface="Verdana"/>
                <a:cs typeface="Verdana"/>
              </a:endParaRPr>
            </a:p>
            <a:p>
              <a:pPr>
                <a:buFontTx/>
                <a:buNone/>
              </a:pPr>
              <a:r>
                <a:rPr lang="fr-FR" dirty="0" err="1" smtClean="0">
                  <a:solidFill>
                    <a:srgbClr val="2D2DB9"/>
                  </a:solidFill>
                  <a:latin typeface="Verdana"/>
                  <a:cs typeface="Verdana"/>
                </a:rPr>
                <a:t>Sensitivity</a:t>
              </a:r>
              <a:r>
                <a:rPr lang="fr-FR" dirty="0" smtClean="0">
                  <a:solidFill>
                    <a:srgbClr val="2D2DB9"/>
                  </a:solidFill>
                  <a:latin typeface="Verdana"/>
                  <a:cs typeface="Verdana"/>
                </a:rPr>
                <a:t> </a:t>
              </a:r>
              <a:r>
                <a:rPr lang="fr-FR" dirty="0">
                  <a:solidFill>
                    <a:srgbClr val="2D2DB9"/>
                  </a:solidFill>
                  <a:latin typeface="Verdana"/>
                  <a:cs typeface="Verdana"/>
                </a:rPr>
                <a:t>&gt;80%</a:t>
              </a:r>
              <a:endParaRPr lang="fr-FR" dirty="0">
                <a:latin typeface="Verdana"/>
                <a:cs typeface="Verdana"/>
              </a:endParaRPr>
            </a:p>
            <a:p>
              <a:endParaRPr lang="fr-FR" dirty="0">
                <a:latin typeface="Verdana"/>
                <a:cs typeface="Verdana"/>
              </a:endParaRPr>
            </a:p>
          </p:txBody>
        </p:sp>
      </p:grpSp>
      <p:pic>
        <p:nvPicPr>
          <p:cNvPr id="19" name="Imag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11" y="1539689"/>
            <a:ext cx="3020887" cy="2420625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4412556" y="6081221"/>
            <a:ext cx="47314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i="1" dirty="0" err="1" smtClean="0">
                <a:solidFill>
                  <a:srgbClr val="1A33A5"/>
                </a:solidFill>
                <a:latin typeface="Verdana"/>
                <a:cs typeface="Verdana"/>
              </a:rPr>
              <a:t>Alcediag</a:t>
            </a:r>
            <a:r>
              <a:rPr lang="fr-FR" sz="1600" b="1" i="1" dirty="0" smtClean="0">
                <a:solidFill>
                  <a:srgbClr val="1A33A5"/>
                </a:solidFill>
                <a:latin typeface="Verdana"/>
                <a:cs typeface="Verdana"/>
              </a:rPr>
              <a:t> patent US &amp;EU </a:t>
            </a:r>
            <a:r>
              <a:rPr lang="fr-FR" sz="1600" b="1" i="1" dirty="0" err="1" smtClean="0">
                <a:solidFill>
                  <a:srgbClr val="1A33A5"/>
                </a:solidFill>
                <a:latin typeface="Verdana"/>
                <a:cs typeface="Verdana"/>
              </a:rPr>
              <a:t>issued</a:t>
            </a:r>
            <a:r>
              <a:rPr lang="fr-FR" sz="1600" b="1" i="1" dirty="0" smtClean="0">
                <a:solidFill>
                  <a:srgbClr val="1A33A5"/>
                </a:solidFill>
                <a:latin typeface="Verdana"/>
                <a:cs typeface="Verdana"/>
              </a:rPr>
              <a:t> in 2014</a:t>
            </a:r>
            <a:endParaRPr lang="fr-FR" sz="1600" b="1" i="1" dirty="0">
              <a:solidFill>
                <a:srgbClr val="1A33A5"/>
              </a:solidFill>
              <a:latin typeface="Verdana"/>
              <a:cs typeface="Verdana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5088164" y="5073226"/>
            <a:ext cx="25477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1026C6"/>
                </a:solidFill>
                <a:latin typeface="Verdana"/>
                <a:cs typeface="Verdana"/>
              </a:rPr>
              <a:t>On </a:t>
            </a:r>
            <a:r>
              <a:rPr lang="fr-FR" b="1" dirty="0" err="1" smtClean="0">
                <a:solidFill>
                  <a:srgbClr val="1026C6"/>
                </a:solidFill>
                <a:latin typeface="Verdana"/>
                <a:cs typeface="Verdana"/>
              </a:rPr>
              <a:t>going</a:t>
            </a:r>
            <a:r>
              <a:rPr lang="fr-FR" b="1" dirty="0" smtClean="0">
                <a:solidFill>
                  <a:srgbClr val="1026C6"/>
                </a:solidFill>
                <a:latin typeface="Verdana"/>
                <a:cs typeface="Verdana"/>
              </a:rPr>
              <a:t> </a:t>
            </a:r>
            <a:r>
              <a:rPr lang="fr-FR" b="1" dirty="0" err="1" smtClean="0">
                <a:solidFill>
                  <a:srgbClr val="1026C6"/>
                </a:solidFill>
                <a:latin typeface="Verdana"/>
                <a:cs typeface="Verdana"/>
              </a:rPr>
              <a:t>study</a:t>
            </a:r>
            <a:r>
              <a:rPr lang="fr-FR" b="1" dirty="0" smtClean="0">
                <a:solidFill>
                  <a:srgbClr val="1026C6"/>
                </a:solidFill>
                <a:latin typeface="Verdana"/>
                <a:cs typeface="Verdana"/>
              </a:rPr>
              <a:t> on</a:t>
            </a:r>
          </a:p>
          <a:p>
            <a:r>
              <a:rPr lang="fr-FR" b="1" dirty="0" smtClean="0">
                <a:solidFill>
                  <a:srgbClr val="1026C6"/>
                </a:solidFill>
                <a:latin typeface="Verdana"/>
                <a:cs typeface="Verdana"/>
              </a:rPr>
              <a:t>1000 compounds </a:t>
            </a:r>
          </a:p>
          <a:p>
            <a:endParaRPr lang="fr-FR" b="1" dirty="0">
              <a:solidFill>
                <a:srgbClr val="1026C6"/>
              </a:solidFill>
              <a:latin typeface="Verdana"/>
              <a:cs typeface="Verdana"/>
            </a:endParaRPr>
          </a:p>
        </p:txBody>
      </p:sp>
      <p:sp>
        <p:nvSpPr>
          <p:cNvPr id="23" name="Rectangle 1026"/>
          <p:cNvSpPr txBox="1">
            <a:spLocks noChangeArrowheads="1"/>
          </p:cNvSpPr>
          <p:nvPr/>
        </p:nvSpPr>
        <p:spPr>
          <a:xfrm>
            <a:off x="0" y="192745"/>
            <a:ext cx="9047124" cy="1049322"/>
          </a:xfrm>
          <a:prstGeom prst="rect">
            <a:avLst/>
          </a:prstGeom>
          <a:noFill/>
          <a:ln/>
        </p:spPr>
        <p:txBody>
          <a:bodyPr lIns="91422" tIns="45711" rIns="91422" bIns="45711" anchor="ctr"/>
          <a:lstStyle/>
          <a:p>
            <a:pPr lvl="0" algn="ctr">
              <a:spcBef>
                <a:spcPct val="0"/>
              </a:spcBef>
            </a:pPr>
            <a:r>
              <a:rPr lang="fr-FR" sz="28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EDITOX</a:t>
            </a:r>
            <a:r>
              <a:rPr lang="fr-FR" sz="2800" baseline="30000" dirty="0">
                <a:solidFill>
                  <a:srgbClr val="FFFFFF"/>
                </a:solidFill>
              </a:rPr>
              <a:t>®</a:t>
            </a:r>
            <a:r>
              <a:rPr lang="fr-FR" sz="28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: A test </a:t>
            </a:r>
            <a:r>
              <a:rPr lang="fr-FR" sz="28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with</a:t>
            </a:r>
            <a:r>
              <a:rPr lang="fr-FR" sz="28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28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high</a:t>
            </a:r>
            <a:r>
              <a:rPr lang="fr-FR" sz="28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28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specificity</a:t>
            </a:r>
            <a:r>
              <a:rPr lang="fr-FR" sz="28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and </a:t>
            </a:r>
            <a:r>
              <a:rPr lang="fr-FR" sz="28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sensitivity</a:t>
            </a:r>
            <a:endParaRPr lang="fr-FR" sz="28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73" y="4143985"/>
            <a:ext cx="2089228" cy="2085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3012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3420533"/>
            <a:ext cx="8229600" cy="2785533"/>
          </a:xfrm>
        </p:spPr>
        <p:txBody>
          <a:bodyPr>
            <a:normAutofit/>
          </a:bodyPr>
          <a:lstStyle/>
          <a:p>
            <a:r>
              <a:rPr lang="fr-FR" sz="1800" dirty="0" err="1">
                <a:latin typeface="Verdana"/>
                <a:cs typeface="Verdana"/>
              </a:rPr>
              <a:t>S</a:t>
            </a:r>
            <a:r>
              <a:rPr lang="fr-FR" sz="1800" dirty="0" err="1" smtClean="0">
                <a:latin typeface="Verdana"/>
                <a:cs typeface="Verdana"/>
              </a:rPr>
              <a:t>tudy</a:t>
            </a:r>
            <a:r>
              <a:rPr lang="fr-FR" sz="1800" dirty="0" smtClean="0">
                <a:latin typeface="Verdana"/>
                <a:cs typeface="Verdana"/>
              </a:rPr>
              <a:t> </a:t>
            </a:r>
            <a:r>
              <a:rPr lang="fr-FR" sz="1800" dirty="0" err="1" smtClean="0">
                <a:latin typeface="Verdana"/>
                <a:cs typeface="Verdana"/>
              </a:rPr>
              <a:t>from</a:t>
            </a:r>
            <a:r>
              <a:rPr lang="fr-FR" sz="1800" dirty="0" smtClean="0">
                <a:latin typeface="Verdana"/>
                <a:cs typeface="Verdana"/>
              </a:rPr>
              <a:t> 1998-2011 on adverse </a:t>
            </a:r>
            <a:r>
              <a:rPr lang="fr-FR" sz="1800" dirty="0" err="1" smtClean="0">
                <a:latin typeface="Verdana"/>
                <a:cs typeface="Verdana"/>
              </a:rPr>
              <a:t>drug</a:t>
            </a:r>
            <a:r>
              <a:rPr lang="fr-FR" sz="1800" dirty="0" smtClean="0">
                <a:latin typeface="Verdana"/>
                <a:cs typeface="Verdana"/>
              </a:rPr>
              <a:t> </a:t>
            </a:r>
            <a:r>
              <a:rPr lang="fr-FR" sz="1800" dirty="0" err="1" smtClean="0">
                <a:latin typeface="Verdana"/>
                <a:cs typeface="Verdana"/>
              </a:rPr>
              <a:t>reactions</a:t>
            </a:r>
            <a:r>
              <a:rPr lang="fr-FR" sz="1800" dirty="0" smtClean="0">
                <a:latin typeface="Verdana"/>
                <a:cs typeface="Verdana"/>
              </a:rPr>
              <a:t> in UK</a:t>
            </a:r>
          </a:p>
          <a:p>
            <a:r>
              <a:rPr lang="fr-FR" sz="1800" dirty="0" smtClean="0">
                <a:latin typeface="Verdana"/>
                <a:cs typeface="Verdana"/>
              </a:rPr>
              <a:t>On 11 000 patients </a:t>
            </a:r>
            <a:r>
              <a:rPr lang="fr-FR" sz="1800" dirty="0" err="1" smtClean="0">
                <a:latin typeface="Verdana"/>
                <a:cs typeface="Verdana"/>
              </a:rPr>
              <a:t>treated</a:t>
            </a:r>
            <a:r>
              <a:rPr lang="fr-FR" sz="1800" dirty="0" smtClean="0">
                <a:latin typeface="Verdana"/>
                <a:cs typeface="Verdana"/>
              </a:rPr>
              <a:t> </a:t>
            </a:r>
            <a:r>
              <a:rPr lang="fr-FR" sz="1800" dirty="0" err="1" smtClean="0">
                <a:latin typeface="Verdana"/>
                <a:cs typeface="Verdana"/>
              </a:rPr>
              <a:t>with</a:t>
            </a:r>
            <a:r>
              <a:rPr lang="fr-FR" sz="1800" dirty="0" smtClean="0">
                <a:latin typeface="Verdana"/>
                <a:cs typeface="Verdana"/>
              </a:rPr>
              <a:t> 1493 </a:t>
            </a:r>
            <a:r>
              <a:rPr lang="fr-FR" sz="1800" dirty="0" err="1" smtClean="0">
                <a:latin typeface="Verdana"/>
                <a:cs typeface="Verdana"/>
              </a:rPr>
              <a:t>drugs</a:t>
            </a:r>
            <a:endParaRPr lang="fr-FR" sz="1800" dirty="0" smtClean="0">
              <a:latin typeface="Verdana"/>
              <a:cs typeface="Verdana"/>
            </a:endParaRPr>
          </a:p>
          <a:p>
            <a:r>
              <a:rPr lang="fr-FR" sz="1800" dirty="0" smtClean="0">
                <a:latin typeface="Verdana"/>
                <a:cs typeface="Verdana"/>
              </a:rPr>
              <a:t>The Top five </a:t>
            </a:r>
            <a:r>
              <a:rPr lang="fr-FR" sz="1800" dirty="0" err="1" smtClean="0">
                <a:latin typeface="Verdana"/>
                <a:cs typeface="Verdana"/>
              </a:rPr>
              <a:t>medicines</a:t>
            </a:r>
            <a:r>
              <a:rPr lang="fr-FR" sz="1800" dirty="0" smtClean="0">
                <a:latin typeface="Verdana"/>
                <a:cs typeface="Verdana"/>
              </a:rPr>
              <a:t> for reports of </a:t>
            </a:r>
            <a:r>
              <a:rPr lang="fr-FR" sz="1800" dirty="0" err="1" smtClean="0">
                <a:latin typeface="Verdana"/>
                <a:cs typeface="Verdana"/>
              </a:rPr>
              <a:t>psychotoxicity</a:t>
            </a:r>
            <a:r>
              <a:rPr lang="fr-FR" sz="1800" dirty="0">
                <a:latin typeface="Verdana"/>
                <a:cs typeface="Verdana"/>
              </a:rPr>
              <a:t> </a:t>
            </a:r>
            <a:r>
              <a:rPr lang="fr-FR" sz="1800" dirty="0" smtClean="0">
                <a:latin typeface="Verdana"/>
                <a:cs typeface="Verdana"/>
              </a:rPr>
              <a:t>(</a:t>
            </a:r>
            <a:r>
              <a:rPr lang="fr-FR" sz="1800" dirty="0" err="1" smtClean="0">
                <a:latin typeface="Verdana"/>
                <a:cs typeface="Verdana"/>
              </a:rPr>
              <a:t>depression</a:t>
            </a:r>
            <a:r>
              <a:rPr lang="fr-FR" sz="1800" dirty="0" smtClean="0">
                <a:latin typeface="Verdana"/>
                <a:cs typeface="Verdana"/>
              </a:rPr>
              <a:t>) </a:t>
            </a:r>
            <a:r>
              <a:rPr lang="fr-FR" sz="1800" dirty="0" err="1" smtClean="0">
                <a:latin typeface="Verdana"/>
                <a:cs typeface="Verdana"/>
              </a:rPr>
              <a:t>were</a:t>
            </a:r>
            <a:r>
              <a:rPr lang="fr-FR" sz="1800" dirty="0" smtClean="0">
                <a:latin typeface="Verdana"/>
                <a:cs typeface="Verdana"/>
              </a:rPr>
              <a:t> </a:t>
            </a:r>
            <a:r>
              <a:rPr lang="fr-FR" sz="1800" dirty="0" err="1" smtClean="0">
                <a:latin typeface="Verdana"/>
                <a:cs typeface="Verdana"/>
              </a:rPr>
              <a:t>Varenicline</a:t>
            </a:r>
            <a:r>
              <a:rPr lang="fr-FR" sz="1800" dirty="0" smtClean="0">
                <a:latin typeface="Verdana"/>
                <a:cs typeface="Verdana"/>
              </a:rPr>
              <a:t>, </a:t>
            </a:r>
            <a:r>
              <a:rPr lang="fr-FR" sz="1800" dirty="0" err="1" smtClean="0">
                <a:latin typeface="Verdana"/>
                <a:cs typeface="Verdana"/>
              </a:rPr>
              <a:t>Bupropion</a:t>
            </a:r>
            <a:r>
              <a:rPr lang="fr-FR" sz="1800" dirty="0" smtClean="0">
                <a:latin typeface="Verdana"/>
                <a:cs typeface="Verdana"/>
              </a:rPr>
              <a:t>, </a:t>
            </a:r>
            <a:r>
              <a:rPr lang="fr-FR" sz="1800" dirty="0" err="1">
                <a:latin typeface="Verdana"/>
                <a:cs typeface="Verdana"/>
              </a:rPr>
              <a:t>P</a:t>
            </a:r>
            <a:r>
              <a:rPr lang="fr-FR" sz="1800" dirty="0" err="1" smtClean="0">
                <a:latin typeface="Verdana"/>
                <a:cs typeface="Verdana"/>
              </a:rPr>
              <a:t>aroxetine</a:t>
            </a:r>
            <a:r>
              <a:rPr lang="fr-FR" sz="1800" dirty="0" smtClean="0">
                <a:latin typeface="Verdana"/>
                <a:cs typeface="Verdana"/>
              </a:rPr>
              <a:t>, </a:t>
            </a:r>
            <a:r>
              <a:rPr lang="fr-FR" sz="1800" dirty="0" err="1" smtClean="0">
                <a:latin typeface="Verdana"/>
                <a:cs typeface="Verdana"/>
              </a:rPr>
              <a:t>Isotretinoin</a:t>
            </a:r>
            <a:r>
              <a:rPr lang="fr-FR" sz="1800" dirty="0" smtClean="0">
                <a:latin typeface="Verdana"/>
                <a:cs typeface="Verdana"/>
              </a:rPr>
              <a:t>, </a:t>
            </a:r>
            <a:r>
              <a:rPr lang="fr-FR" sz="1800" dirty="0" err="1">
                <a:latin typeface="Verdana"/>
                <a:cs typeface="Verdana"/>
              </a:rPr>
              <a:t>R</a:t>
            </a:r>
            <a:r>
              <a:rPr lang="fr-FR" sz="1800" dirty="0" err="1" smtClean="0">
                <a:latin typeface="Verdana"/>
                <a:cs typeface="Verdana"/>
              </a:rPr>
              <a:t>imonabant</a:t>
            </a:r>
            <a:endParaRPr lang="fr-FR" sz="1800" dirty="0" smtClean="0">
              <a:latin typeface="Verdana"/>
              <a:cs typeface="Verdana"/>
            </a:endParaRPr>
          </a:p>
          <a:p>
            <a:r>
              <a:rPr lang="fr-FR" sz="1800" dirty="0" smtClean="0">
                <a:latin typeface="Verdana"/>
                <a:cs typeface="Verdana"/>
              </a:rPr>
              <a:t>For suicide </a:t>
            </a:r>
            <a:r>
              <a:rPr lang="fr-FR" sz="1800" dirty="0" err="1" smtClean="0">
                <a:latin typeface="Verdana"/>
                <a:cs typeface="Verdana"/>
              </a:rPr>
              <a:t>attempts</a:t>
            </a:r>
            <a:r>
              <a:rPr lang="fr-FR" sz="1800" dirty="0" smtClean="0">
                <a:latin typeface="Verdana"/>
                <a:cs typeface="Verdana"/>
              </a:rPr>
              <a:t>: </a:t>
            </a:r>
            <a:r>
              <a:rPr lang="fr-FR" sz="1800" dirty="0" err="1">
                <a:latin typeface="Verdana"/>
                <a:cs typeface="Verdana"/>
              </a:rPr>
              <a:t>P</a:t>
            </a:r>
            <a:r>
              <a:rPr lang="fr-FR" sz="1800" dirty="0" err="1" smtClean="0">
                <a:latin typeface="Verdana"/>
                <a:cs typeface="Verdana"/>
              </a:rPr>
              <a:t>aroxetine</a:t>
            </a:r>
            <a:r>
              <a:rPr lang="fr-FR" sz="1800" dirty="0" smtClean="0">
                <a:latin typeface="Verdana"/>
                <a:cs typeface="Verdana"/>
              </a:rPr>
              <a:t>, </a:t>
            </a:r>
            <a:r>
              <a:rPr lang="fr-FR" sz="1800" dirty="0" err="1">
                <a:latin typeface="Verdana"/>
                <a:cs typeface="Verdana"/>
              </a:rPr>
              <a:t>V</a:t>
            </a:r>
            <a:r>
              <a:rPr lang="fr-FR" sz="1800" dirty="0" err="1" smtClean="0">
                <a:latin typeface="Verdana"/>
                <a:cs typeface="Verdana"/>
              </a:rPr>
              <a:t>arenicline</a:t>
            </a:r>
            <a:r>
              <a:rPr lang="fr-FR" sz="1800" dirty="0" smtClean="0">
                <a:latin typeface="Verdana"/>
                <a:cs typeface="Verdana"/>
              </a:rPr>
              <a:t>, </a:t>
            </a:r>
            <a:r>
              <a:rPr lang="fr-FR" sz="1800" dirty="0" err="1">
                <a:latin typeface="Verdana"/>
                <a:cs typeface="Verdana"/>
              </a:rPr>
              <a:t>C</a:t>
            </a:r>
            <a:r>
              <a:rPr lang="fr-FR" sz="1800" dirty="0" err="1" smtClean="0">
                <a:latin typeface="Verdana"/>
                <a:cs typeface="Verdana"/>
              </a:rPr>
              <a:t>italopram</a:t>
            </a:r>
            <a:r>
              <a:rPr lang="fr-FR" sz="1800" dirty="0" smtClean="0">
                <a:latin typeface="Verdana"/>
                <a:cs typeface="Verdana"/>
              </a:rPr>
              <a:t> </a:t>
            </a:r>
            <a:r>
              <a:rPr lang="fr-FR" sz="1800" dirty="0" err="1">
                <a:latin typeface="Verdana"/>
                <a:cs typeface="Verdana"/>
              </a:rPr>
              <a:t>F</a:t>
            </a:r>
            <a:r>
              <a:rPr lang="fr-FR" sz="1800" dirty="0" err="1" smtClean="0">
                <a:latin typeface="Verdana"/>
                <a:cs typeface="Verdana"/>
              </a:rPr>
              <a:t>luoxetine</a:t>
            </a:r>
            <a:r>
              <a:rPr lang="fr-FR" sz="1800" dirty="0" smtClean="0">
                <a:latin typeface="Verdana"/>
                <a:cs typeface="Verdana"/>
              </a:rPr>
              <a:t>, </a:t>
            </a:r>
            <a:r>
              <a:rPr lang="fr-FR" sz="1800" dirty="0" err="1">
                <a:latin typeface="Verdana"/>
                <a:cs typeface="Verdana"/>
              </a:rPr>
              <a:t>C</a:t>
            </a:r>
            <a:r>
              <a:rPr lang="fr-FR" sz="1800" dirty="0" err="1" smtClean="0">
                <a:latin typeface="Verdana"/>
                <a:cs typeface="Verdana"/>
              </a:rPr>
              <a:t>lozapine</a:t>
            </a:r>
            <a:endParaRPr lang="fr-FR" sz="1800" dirty="0">
              <a:latin typeface="Verdana"/>
              <a:cs typeface="Verdana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854157" y="127947"/>
            <a:ext cx="8984140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5000"/>
              </a:lnSpc>
              <a:spcBef>
                <a:spcPct val="20000"/>
              </a:spcBef>
              <a:buSzPct val="125000"/>
              <a:tabLst>
                <a:tab pos="363538" algn="l"/>
              </a:tabLst>
            </a:pPr>
            <a:r>
              <a:rPr lang="en-US" sz="3200" b="1" dirty="0" smtClean="0">
                <a:solidFill>
                  <a:srgbClr val="1A33A5"/>
                </a:solidFill>
                <a:latin typeface="Calibri" charset="0"/>
                <a:cs typeface="Arial" charset="0"/>
              </a:rPr>
              <a:t>Reporting of drug induced depression/suicide</a:t>
            </a:r>
            <a:endParaRPr lang="en-US" sz="3200" b="1" dirty="0">
              <a:solidFill>
                <a:srgbClr val="1A33A5"/>
              </a:solidFill>
              <a:latin typeface="Calibri" charset="0"/>
              <a:cs typeface="Arial" charset="0"/>
            </a:endParaRPr>
          </a:p>
        </p:txBody>
      </p:sp>
      <p:grpSp>
        <p:nvGrpSpPr>
          <p:cNvPr id="6" name="Grouper 5"/>
          <p:cNvGrpSpPr/>
          <p:nvPr/>
        </p:nvGrpSpPr>
        <p:grpSpPr>
          <a:xfrm>
            <a:off x="854157" y="679944"/>
            <a:ext cx="7155310" cy="2461190"/>
            <a:chOff x="854157" y="679944"/>
            <a:chExt cx="7155310" cy="2461190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24" t="16234" r="8219" b="30971"/>
            <a:stretch/>
          </p:blipFill>
          <p:spPr bwMode="auto">
            <a:xfrm>
              <a:off x="854157" y="798475"/>
              <a:ext cx="7155310" cy="2342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ZoneTexte 1"/>
            <p:cNvSpPr txBox="1"/>
            <p:nvPr/>
          </p:nvSpPr>
          <p:spPr>
            <a:xfrm>
              <a:off x="3302004" y="679944"/>
              <a:ext cx="65264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2014</a:t>
              </a:r>
              <a:endParaRPr lang="fr-FR" dirty="0"/>
            </a:p>
          </p:txBody>
        </p:sp>
      </p:grpSp>
      <p:sp>
        <p:nvSpPr>
          <p:cNvPr id="7" name="ZoneTexte 6"/>
          <p:cNvSpPr txBox="1"/>
          <p:nvPr/>
        </p:nvSpPr>
        <p:spPr>
          <a:xfrm>
            <a:off x="609147" y="5740400"/>
            <a:ext cx="83022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err="1" smtClean="0">
                <a:solidFill>
                  <a:srgbClr val="1A33A5"/>
                </a:solidFill>
                <a:latin typeface="Verdana"/>
                <a:cs typeface="Verdana"/>
              </a:rPr>
              <a:t>Those</a:t>
            </a:r>
            <a:r>
              <a:rPr lang="fr-FR" sz="2000" b="1" dirty="0" smtClean="0">
                <a:solidFill>
                  <a:srgbClr val="1A33A5"/>
                </a:solidFill>
                <a:latin typeface="Verdana"/>
                <a:cs typeface="Verdana"/>
              </a:rPr>
              <a:t> compounds </a:t>
            </a:r>
            <a:r>
              <a:rPr lang="fr-FR" sz="2000" b="1" dirty="0" err="1" smtClean="0">
                <a:solidFill>
                  <a:srgbClr val="1A33A5"/>
                </a:solidFill>
                <a:latin typeface="Verdana"/>
                <a:cs typeface="Verdana"/>
              </a:rPr>
              <a:t>were</a:t>
            </a:r>
            <a:r>
              <a:rPr lang="fr-FR" sz="2000" b="1" dirty="0" smtClean="0">
                <a:solidFill>
                  <a:srgbClr val="1A33A5"/>
                </a:solidFill>
                <a:latin typeface="Verdana"/>
                <a:cs typeface="Verdana"/>
              </a:rPr>
              <a:t> </a:t>
            </a:r>
            <a:r>
              <a:rPr lang="fr-FR" sz="2000" b="1" dirty="0" err="1" smtClean="0">
                <a:solidFill>
                  <a:srgbClr val="1A33A5"/>
                </a:solidFill>
                <a:latin typeface="Verdana"/>
                <a:cs typeface="Verdana"/>
              </a:rPr>
              <a:t>detected</a:t>
            </a:r>
            <a:r>
              <a:rPr lang="fr-FR" sz="2000" b="1" dirty="0" smtClean="0">
                <a:solidFill>
                  <a:srgbClr val="1A33A5"/>
                </a:solidFill>
                <a:latin typeface="Verdana"/>
                <a:cs typeface="Verdana"/>
              </a:rPr>
              <a:t> « </a:t>
            </a:r>
            <a:r>
              <a:rPr lang="fr-FR" sz="2000" b="1" dirty="0" err="1" smtClean="0">
                <a:solidFill>
                  <a:srgbClr val="1A33A5"/>
                </a:solidFill>
                <a:latin typeface="Verdana"/>
                <a:cs typeface="Verdana"/>
              </a:rPr>
              <a:t>at</a:t>
            </a:r>
            <a:r>
              <a:rPr lang="fr-FR" sz="2000" b="1" dirty="0" smtClean="0">
                <a:solidFill>
                  <a:srgbClr val="1A33A5"/>
                </a:solidFill>
                <a:latin typeface="Verdana"/>
                <a:cs typeface="Verdana"/>
              </a:rPr>
              <a:t> </a:t>
            </a:r>
            <a:r>
              <a:rPr lang="fr-FR" sz="2000" b="1" dirty="0" err="1" smtClean="0">
                <a:solidFill>
                  <a:srgbClr val="1A33A5"/>
                </a:solidFill>
                <a:latin typeface="Verdana"/>
                <a:cs typeface="Verdana"/>
              </a:rPr>
              <a:t>risk</a:t>
            </a:r>
            <a:r>
              <a:rPr lang="fr-FR" sz="2000" b="1" dirty="0" smtClean="0">
                <a:solidFill>
                  <a:srgbClr val="1A33A5"/>
                </a:solidFill>
                <a:latin typeface="Verdana"/>
                <a:cs typeface="Verdana"/>
              </a:rPr>
              <a:t> » by EDITOX</a:t>
            </a:r>
            <a:r>
              <a:rPr lang="fr-FR" sz="2800" b="1" baseline="30000" dirty="0">
                <a:solidFill>
                  <a:srgbClr val="1026C6"/>
                </a:solidFill>
              </a:rPr>
              <a:t>®</a:t>
            </a:r>
            <a:endParaRPr lang="fr-FR" altLang="fr-FR" sz="2800" b="1" baseline="30000" dirty="0">
              <a:solidFill>
                <a:srgbClr val="1026C6"/>
              </a:solidFill>
              <a:latin typeface="Arial" charset="0"/>
            </a:endParaRPr>
          </a:p>
          <a:p>
            <a:endParaRPr lang="fr-FR" sz="2000" b="1" dirty="0">
              <a:solidFill>
                <a:srgbClr val="1A33A5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541338842"/>
      </p:ext>
    </p:extLst>
  </p:cSld>
  <p:clrMapOvr>
    <a:masterClrMapping/>
  </p:clrMapOvr>
  <p:transition xmlns:p14="http://schemas.microsoft.com/office/powerpoint/2010/main" spd="slow">
    <p:push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026"/>
          <p:cNvSpPr txBox="1">
            <a:spLocks noChangeArrowheads="1"/>
          </p:cNvSpPr>
          <p:nvPr/>
        </p:nvSpPr>
        <p:spPr>
          <a:xfrm>
            <a:off x="0" y="192745"/>
            <a:ext cx="9047124" cy="1049322"/>
          </a:xfrm>
          <a:prstGeom prst="rect">
            <a:avLst/>
          </a:prstGeom>
          <a:noFill/>
          <a:ln/>
        </p:spPr>
        <p:txBody>
          <a:bodyPr lIns="91422" tIns="45711" rIns="91422" bIns="45711" anchor="ctr"/>
          <a:lstStyle/>
          <a:p>
            <a:pPr algn="ctr">
              <a:spcBef>
                <a:spcPct val="0"/>
              </a:spcBef>
            </a:pPr>
            <a:r>
              <a:rPr lang="fr-FR" altLang="fr-FR" sz="2800" b="1" dirty="0" smtClean="0">
                <a:solidFill>
                  <a:srgbClr val="FFFFFF"/>
                </a:solidFill>
                <a:latin typeface="Arial" charset="0"/>
              </a:rPr>
              <a:t>EDITOX</a:t>
            </a:r>
            <a:r>
              <a:rPr lang="fr-FR" sz="2800" b="1" baseline="30000" dirty="0" smtClean="0">
                <a:solidFill>
                  <a:srgbClr val="FFFFFF"/>
                </a:solidFill>
              </a:rPr>
              <a:t>®</a:t>
            </a:r>
            <a:endParaRPr lang="fr-FR" altLang="fr-FR" sz="2800" b="1" baseline="30000" dirty="0" smtClean="0">
              <a:solidFill>
                <a:srgbClr val="FFFFFF"/>
              </a:solidFill>
              <a:latin typeface="Arial" charset="0"/>
            </a:endParaRPr>
          </a:p>
          <a:p>
            <a:pPr lvl="0" algn="ctr">
              <a:spcBef>
                <a:spcPct val="0"/>
              </a:spcBef>
            </a:pPr>
            <a:r>
              <a:rPr lang="fr-FR" sz="2800" dirty="0" smtClean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endParaRPr lang="fr-FR" sz="28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406401" y="1665925"/>
            <a:ext cx="8906932" cy="5386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6"/>
              </a:buClr>
              <a:defRPr/>
            </a:pPr>
            <a:r>
              <a:rPr lang="fr-FR" alt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A </a:t>
            </a:r>
            <a:r>
              <a:rPr lang="fr-FR" alt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tool</a:t>
            </a:r>
            <a:r>
              <a:rPr lang="fr-FR" alt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to </a:t>
            </a:r>
            <a:r>
              <a:rPr lang="fr-FR" alt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assess</a:t>
            </a:r>
            <a:r>
              <a:rPr lang="fr-FR" alt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fr-FR" alt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suicidal</a:t>
            </a:r>
            <a:r>
              <a:rPr lang="fr-FR" alt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fr-FR" alt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behaviour</a:t>
            </a:r>
            <a:r>
              <a:rPr lang="fr-FR" alt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adverse </a:t>
            </a:r>
            <a:r>
              <a:rPr lang="fr-FR" alt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effects</a:t>
            </a:r>
            <a:r>
              <a:rPr lang="fr-FR" alt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fr-FR" alt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induced</a:t>
            </a:r>
            <a:r>
              <a:rPr lang="fr-FR" alt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by </a:t>
            </a:r>
            <a:r>
              <a:rPr lang="fr-FR" alt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drugs</a:t>
            </a:r>
            <a:endParaRPr lang="fr-FR" altLang="fr-FR" sz="2000" dirty="0" smtClean="0">
              <a:solidFill>
                <a:srgbClr val="000000"/>
              </a:solidFill>
              <a:latin typeface="Verdana"/>
              <a:cs typeface="Verdana"/>
            </a:endParaRPr>
          </a:p>
          <a:p>
            <a:pPr>
              <a:buClr>
                <a:schemeClr val="accent6"/>
              </a:buClr>
              <a:defRPr/>
            </a:pPr>
            <a:endParaRPr lang="fr-FR" altLang="fr-FR" sz="2000" dirty="0" smtClean="0">
              <a:solidFill>
                <a:srgbClr val="406AB3"/>
              </a:solidFill>
              <a:latin typeface="Verdana"/>
              <a:cs typeface="Verdana"/>
            </a:endParaRPr>
          </a:p>
          <a:p>
            <a:pPr>
              <a:buClr>
                <a:schemeClr val="accent6"/>
              </a:buClr>
              <a:defRPr/>
            </a:pPr>
            <a:r>
              <a:rPr lang="fr-FR" altLang="fr-FR" sz="2000" b="1" dirty="0" smtClean="0">
                <a:solidFill>
                  <a:srgbClr val="406AB3"/>
                </a:solidFill>
                <a:latin typeface="Arial" charset="0"/>
              </a:rPr>
              <a:t>EDITOX</a:t>
            </a:r>
            <a:r>
              <a:rPr lang="fr-FR" sz="2000" b="1" baseline="30000" dirty="0" smtClean="0">
                <a:solidFill>
                  <a:srgbClr val="1026C6"/>
                </a:solidFill>
              </a:rPr>
              <a:t>®</a:t>
            </a:r>
            <a:r>
              <a:rPr lang="en-US" sz="2000" dirty="0" smtClean="0">
                <a:latin typeface="Verdana"/>
                <a:cs typeface="Verdana"/>
              </a:rPr>
              <a:t>screening test identifies </a:t>
            </a:r>
            <a:r>
              <a:rPr lang="en-US" sz="2000" b="1" dirty="0" smtClean="0">
                <a:solidFill>
                  <a:srgbClr val="1A33A5"/>
                </a:solidFill>
                <a:latin typeface="Verdana"/>
                <a:cs typeface="Verdana"/>
              </a:rPr>
              <a:t>at risk compounds</a:t>
            </a:r>
            <a:r>
              <a:rPr lang="en-US" sz="2000" dirty="0" smtClean="0">
                <a:latin typeface="Verdana"/>
                <a:cs typeface="Verdana"/>
              </a:rPr>
              <a:t> for psychiatric adverse effects</a:t>
            </a:r>
          </a:p>
          <a:p>
            <a:pPr>
              <a:buClr>
                <a:schemeClr val="accent6"/>
              </a:buClr>
              <a:defRPr/>
            </a:pPr>
            <a:endParaRPr lang="en-US" sz="2000" dirty="0" smtClean="0">
              <a:latin typeface="Verdana"/>
              <a:cs typeface="Verdana"/>
            </a:endParaRPr>
          </a:p>
          <a:p>
            <a:pPr>
              <a:buClr>
                <a:schemeClr val="accent6"/>
              </a:buClr>
              <a:defRPr/>
            </a:pPr>
            <a:r>
              <a:rPr lang="en-US" sz="2000" b="1" dirty="0" smtClean="0">
                <a:solidFill>
                  <a:srgbClr val="1A33A5"/>
                </a:solidFill>
                <a:latin typeface="Verdana"/>
                <a:cs typeface="Verdana"/>
              </a:rPr>
              <a:t>High specificity and sensitivity</a:t>
            </a:r>
          </a:p>
          <a:p>
            <a:pPr marL="0" indent="0">
              <a:buClr>
                <a:schemeClr val="accent6"/>
              </a:buClr>
              <a:buNone/>
              <a:defRPr/>
            </a:pPr>
            <a:endParaRPr lang="en-US" sz="2000" dirty="0" smtClean="0">
              <a:latin typeface="Verdana"/>
              <a:cs typeface="Verdana"/>
            </a:endParaRPr>
          </a:p>
          <a:p>
            <a:pPr>
              <a:buClr>
                <a:schemeClr val="accent6"/>
              </a:buClr>
              <a:defRPr/>
            </a:pPr>
            <a:r>
              <a:rPr lang="en-US" sz="2000" dirty="0" smtClean="0">
                <a:latin typeface="Verdana"/>
                <a:cs typeface="Verdana"/>
              </a:rPr>
              <a:t>Could be used as </a:t>
            </a:r>
            <a:r>
              <a:rPr lang="en-US" sz="2000" b="1" dirty="0" smtClean="0">
                <a:solidFill>
                  <a:srgbClr val="1A33A5"/>
                </a:solidFill>
                <a:latin typeface="Verdana"/>
                <a:cs typeface="Verdana"/>
              </a:rPr>
              <a:t>rule out test </a:t>
            </a:r>
            <a:r>
              <a:rPr lang="en-US" sz="2000" dirty="0" smtClean="0">
                <a:latin typeface="Verdana"/>
                <a:cs typeface="Verdana"/>
              </a:rPr>
              <a:t>in</a:t>
            </a:r>
            <a:r>
              <a:rPr lang="en-US" sz="2000" dirty="0">
                <a:latin typeface="Verdana"/>
                <a:cs typeface="Verdana"/>
              </a:rPr>
              <a:t> </a:t>
            </a:r>
            <a:r>
              <a:rPr lang="en-US" sz="2000" b="1" dirty="0">
                <a:solidFill>
                  <a:srgbClr val="1A33A5"/>
                </a:solidFill>
                <a:latin typeface="Verdana"/>
                <a:cs typeface="Verdana"/>
              </a:rPr>
              <a:t>e</a:t>
            </a:r>
            <a:r>
              <a:rPr lang="en-US" sz="2000" b="1" dirty="0" smtClean="0">
                <a:solidFill>
                  <a:srgbClr val="1A33A5"/>
                </a:solidFill>
                <a:latin typeface="Verdana"/>
                <a:cs typeface="Verdana"/>
              </a:rPr>
              <a:t>arly</a:t>
            </a:r>
            <a:r>
              <a:rPr lang="en-US" sz="2000" dirty="0" smtClean="0">
                <a:latin typeface="Verdana"/>
                <a:cs typeface="Verdana"/>
              </a:rPr>
              <a:t> preclinical stage or to get </a:t>
            </a:r>
            <a:r>
              <a:rPr lang="en-US" sz="2000" dirty="0" err="1" smtClean="0">
                <a:latin typeface="Verdana"/>
                <a:cs typeface="Verdana"/>
              </a:rPr>
              <a:t>informations</a:t>
            </a:r>
            <a:r>
              <a:rPr lang="en-US" sz="2000" dirty="0" smtClean="0">
                <a:latin typeface="Verdana"/>
                <a:cs typeface="Verdana"/>
              </a:rPr>
              <a:t> on the compound mechanism of action later on</a:t>
            </a:r>
          </a:p>
          <a:p>
            <a:pPr>
              <a:buClr>
                <a:schemeClr val="accent6"/>
              </a:buClr>
              <a:defRPr/>
            </a:pPr>
            <a:endParaRPr lang="en-US" sz="2000" dirty="0" smtClean="0">
              <a:latin typeface="Verdana"/>
              <a:cs typeface="Verdana"/>
            </a:endParaRPr>
          </a:p>
          <a:p>
            <a:pPr>
              <a:buClr>
                <a:schemeClr val="accent6"/>
              </a:buClr>
              <a:defRPr/>
            </a:pPr>
            <a:r>
              <a:rPr lang="en-US" sz="2000" b="1" dirty="0" smtClean="0">
                <a:solidFill>
                  <a:srgbClr val="1A33A5"/>
                </a:solidFill>
                <a:latin typeface="Verdana"/>
                <a:cs typeface="Verdana"/>
              </a:rPr>
              <a:t>Reduces the risk </a:t>
            </a:r>
            <a:r>
              <a:rPr lang="en-US" sz="2000" dirty="0" smtClean="0">
                <a:solidFill>
                  <a:srgbClr val="000000"/>
                </a:solidFill>
                <a:latin typeface="Verdana"/>
                <a:cs typeface="Verdana"/>
              </a:rPr>
              <a:t>during drug development</a:t>
            </a:r>
            <a:r>
              <a:rPr lang="en-US" sz="2000" dirty="0">
                <a:latin typeface="Verdana"/>
                <a:cs typeface="Verdana"/>
              </a:rPr>
              <a:t> </a:t>
            </a:r>
            <a:r>
              <a:rPr lang="en-US" sz="2000" dirty="0" smtClean="0">
                <a:latin typeface="Verdana"/>
                <a:cs typeface="Verdana"/>
              </a:rPr>
              <a:t>and </a:t>
            </a:r>
            <a:r>
              <a:rPr lang="en-US" sz="2000" b="1" dirty="0" smtClean="0">
                <a:solidFill>
                  <a:srgbClr val="1A33A5"/>
                </a:solidFill>
                <a:latin typeface="Verdana"/>
                <a:cs typeface="Verdana"/>
              </a:rPr>
              <a:t>Save money </a:t>
            </a:r>
          </a:p>
          <a:p>
            <a:pPr>
              <a:buClr>
                <a:schemeClr val="accent6"/>
              </a:buClr>
              <a:defRPr/>
            </a:pPr>
            <a:endParaRPr lang="en-US" sz="2000" dirty="0" smtClean="0">
              <a:latin typeface="Verdana"/>
              <a:cs typeface="Verdana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sz="2000" dirty="0" smtClean="0">
              <a:latin typeface="Verdana"/>
              <a:cs typeface="Verdana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sz="20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255970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:\Logo ALCEN\Baseline\baseLine_alcedia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60648"/>
            <a:ext cx="3373425" cy="16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1026"/>
          <p:cNvSpPr txBox="1">
            <a:spLocks noChangeArrowheads="1"/>
          </p:cNvSpPr>
          <p:nvPr/>
        </p:nvSpPr>
        <p:spPr>
          <a:xfrm>
            <a:off x="32544" y="355593"/>
            <a:ext cx="9047124" cy="1049322"/>
          </a:xfrm>
          <a:prstGeom prst="rect">
            <a:avLst/>
          </a:prstGeom>
          <a:noFill/>
          <a:ln/>
        </p:spPr>
        <p:txBody>
          <a:bodyPr lIns="91422" tIns="45711" rIns="91422" bIns="45711" anchor="ctr"/>
          <a:lstStyle/>
          <a:p>
            <a:pPr lvl="0" algn="ctr">
              <a:spcBef>
                <a:spcPct val="0"/>
              </a:spcBef>
            </a:pPr>
            <a:r>
              <a:rPr lang="fr-FR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Suicide </a:t>
            </a:r>
            <a:r>
              <a:rPr lang="fr-FR" sz="3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risk</a:t>
            </a:r>
            <a:r>
              <a:rPr lang="fr-FR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: the new concept</a:t>
            </a:r>
            <a:endParaRPr lang="fr-FR" sz="3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251520" y="930100"/>
            <a:ext cx="9073008" cy="5262971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>
              <a:buClr>
                <a:srgbClr val="FF0000"/>
              </a:buClr>
            </a:pPr>
            <a:endParaRPr lang="fr-FR" sz="2400" dirty="0" smtClean="0">
              <a:solidFill>
                <a:srgbClr val="3F7BC6"/>
              </a:solidFill>
            </a:endParaRPr>
          </a:p>
          <a:p>
            <a:pPr marL="342866" indent="-342866">
              <a:buClr>
                <a:srgbClr val="FF0000"/>
              </a:buClr>
              <a:buFont typeface="Wingdings" charset="2"/>
              <a:buChar char="§"/>
            </a:pPr>
            <a:r>
              <a:rPr lang="fr-FR" sz="2400" dirty="0" err="1" smtClean="0">
                <a:solidFill>
                  <a:srgbClr val="3F7BC6"/>
                </a:solidFill>
              </a:rPr>
              <a:t>Genetic</a:t>
            </a:r>
            <a:r>
              <a:rPr lang="fr-FR" sz="2400" dirty="0" smtClean="0">
                <a:solidFill>
                  <a:srgbClr val="3F7BC6"/>
                </a:solidFill>
              </a:rPr>
              <a:t> and </a:t>
            </a:r>
            <a:r>
              <a:rPr lang="fr-FR" sz="2400" dirty="0" err="1" smtClean="0">
                <a:solidFill>
                  <a:srgbClr val="3F7BC6"/>
                </a:solidFill>
              </a:rPr>
              <a:t>epigenetic</a:t>
            </a:r>
            <a:r>
              <a:rPr lang="fr-FR" sz="2400" dirty="0" smtClean="0">
                <a:solidFill>
                  <a:srgbClr val="3F7BC6"/>
                </a:solidFill>
              </a:rPr>
              <a:t> </a:t>
            </a:r>
            <a:r>
              <a:rPr lang="fr-FR" sz="2400" dirty="0" err="1" smtClean="0">
                <a:solidFill>
                  <a:srgbClr val="3F7BC6"/>
                </a:solidFill>
              </a:rPr>
              <a:t>factors</a:t>
            </a:r>
            <a:r>
              <a:rPr lang="fr-FR" sz="2400" dirty="0" smtClean="0">
                <a:solidFill>
                  <a:srgbClr val="3F7BC6"/>
                </a:solidFill>
              </a:rPr>
              <a:t> </a:t>
            </a:r>
            <a:r>
              <a:rPr lang="fr-FR" sz="2400" dirty="0" err="1" smtClean="0"/>
              <a:t>involved</a:t>
            </a:r>
            <a:r>
              <a:rPr lang="fr-FR" sz="2400" dirty="0" smtClean="0"/>
              <a:t> in suicide </a:t>
            </a:r>
            <a:r>
              <a:rPr lang="fr-FR" sz="2400" dirty="0" err="1" smtClean="0"/>
              <a:t>behavior</a:t>
            </a:r>
            <a:r>
              <a:rPr lang="fr-FR" sz="2400" dirty="0" smtClean="0"/>
              <a:t>:</a:t>
            </a:r>
          </a:p>
          <a:p>
            <a:r>
              <a:rPr lang="fr-FR" sz="2400" i="1" dirty="0"/>
              <a:t>     </a:t>
            </a:r>
            <a:r>
              <a:rPr lang="fr-FR" sz="2400" i="1" dirty="0" err="1" smtClean="0"/>
              <a:t>Vulnerability</a:t>
            </a:r>
            <a:r>
              <a:rPr lang="fr-FR" sz="2400" i="1" dirty="0" smtClean="0"/>
              <a:t> </a:t>
            </a:r>
            <a:r>
              <a:rPr lang="fr-FR" sz="2400" i="1" dirty="0"/>
              <a:t>to </a:t>
            </a:r>
            <a:r>
              <a:rPr lang="fr-FR" sz="2400" i="1" dirty="0" err="1"/>
              <a:t>suicidal</a:t>
            </a:r>
            <a:r>
              <a:rPr lang="fr-FR" sz="2400" i="1" dirty="0"/>
              <a:t> </a:t>
            </a:r>
            <a:r>
              <a:rPr lang="fr-FR" sz="2400" i="1" dirty="0" err="1"/>
              <a:t>behavior</a:t>
            </a:r>
            <a:r>
              <a:rPr lang="fr-FR" sz="2400" i="1" dirty="0"/>
              <a:t>  </a:t>
            </a:r>
            <a:r>
              <a:rPr lang="fr-FR" sz="2400" i="1" dirty="0" err="1"/>
              <a:t>is</a:t>
            </a:r>
            <a:r>
              <a:rPr lang="fr-FR" sz="2400" i="1" dirty="0"/>
              <a:t> </a:t>
            </a:r>
            <a:r>
              <a:rPr lang="fr-FR" sz="2400" i="1" dirty="0" err="1"/>
              <a:t>likely</a:t>
            </a:r>
            <a:r>
              <a:rPr lang="fr-FR" sz="2400" i="1" dirty="0"/>
              <a:t> </a:t>
            </a:r>
            <a:r>
              <a:rPr lang="fr-FR" sz="2400" i="1" dirty="0" err="1"/>
              <a:t>mediated</a:t>
            </a:r>
            <a:r>
              <a:rPr lang="fr-FR" sz="2400" i="1" dirty="0"/>
              <a:t> by </a:t>
            </a:r>
            <a:r>
              <a:rPr lang="fr-FR" sz="2400" i="1" dirty="0" smtClean="0"/>
              <a:t>an</a:t>
            </a:r>
          </a:p>
          <a:p>
            <a:r>
              <a:rPr lang="fr-FR" sz="2400" i="1" dirty="0"/>
              <a:t> </a:t>
            </a:r>
            <a:r>
              <a:rPr lang="fr-FR" sz="2400" i="1" dirty="0" smtClean="0"/>
              <a:t>    </a:t>
            </a:r>
            <a:r>
              <a:rPr lang="fr-FR" sz="2400" i="1" dirty="0" err="1" smtClean="0"/>
              <a:t>underlying</a:t>
            </a:r>
            <a:r>
              <a:rPr lang="fr-FR" sz="2400" i="1" dirty="0" smtClean="0"/>
              <a:t> </a:t>
            </a:r>
            <a:r>
              <a:rPr lang="fr-FR" sz="2400" i="1" dirty="0" err="1" smtClean="0"/>
              <a:t>genetic</a:t>
            </a:r>
            <a:r>
              <a:rPr lang="fr-FR" sz="2400" i="1" dirty="0" smtClean="0"/>
              <a:t> </a:t>
            </a:r>
            <a:r>
              <a:rPr lang="fr-FR" sz="2400" i="1" dirty="0" err="1"/>
              <a:t>predisposition</a:t>
            </a:r>
            <a:r>
              <a:rPr lang="fr-FR" sz="2400" i="1" dirty="0"/>
              <a:t> </a:t>
            </a:r>
            <a:r>
              <a:rPr lang="fr-FR" sz="2400" i="1" dirty="0" err="1"/>
              <a:t>interacting</a:t>
            </a:r>
            <a:r>
              <a:rPr lang="fr-FR" sz="2400" i="1" dirty="0"/>
              <a:t> </a:t>
            </a:r>
            <a:r>
              <a:rPr lang="fr-FR" sz="2400" i="1" dirty="0" err="1"/>
              <a:t>with</a:t>
            </a:r>
            <a:r>
              <a:rPr lang="fr-FR" sz="2400" i="1" dirty="0"/>
              <a:t> </a:t>
            </a:r>
            <a:r>
              <a:rPr lang="fr-FR" sz="2400" i="1" dirty="0" err="1" smtClean="0"/>
              <a:t>environmental</a:t>
            </a:r>
            <a:endParaRPr lang="fr-FR" sz="2400" i="1" dirty="0"/>
          </a:p>
          <a:p>
            <a:r>
              <a:rPr lang="fr-FR" sz="2400" i="1" dirty="0"/>
              <a:t> </a:t>
            </a:r>
            <a:r>
              <a:rPr lang="fr-FR" sz="2400" i="1" dirty="0" smtClean="0"/>
              <a:t>    and </a:t>
            </a:r>
            <a:r>
              <a:rPr lang="fr-FR" sz="2400" i="1" dirty="0"/>
              <a:t>probable </a:t>
            </a:r>
            <a:r>
              <a:rPr lang="fr-FR" sz="2400" i="1" dirty="0" err="1" smtClean="0"/>
              <a:t>epigenetic</a:t>
            </a:r>
            <a:r>
              <a:rPr lang="fr-FR" sz="2400" i="1" dirty="0" smtClean="0"/>
              <a:t> </a:t>
            </a:r>
            <a:r>
              <a:rPr lang="fr-FR" sz="2400" i="1" dirty="0" err="1" smtClean="0"/>
              <a:t>factors</a:t>
            </a:r>
            <a:r>
              <a:rPr lang="fr-FR" sz="2400" i="1" dirty="0" smtClean="0"/>
              <a:t>  </a:t>
            </a:r>
            <a:r>
              <a:rPr lang="fr-FR" sz="2400" i="1" dirty="0" err="1" smtClean="0"/>
              <a:t>throughout</a:t>
            </a:r>
            <a:r>
              <a:rPr lang="fr-FR" sz="2400" i="1" dirty="0" smtClean="0"/>
              <a:t> the </a:t>
            </a:r>
            <a:r>
              <a:rPr lang="fr-FR" sz="2400" i="1" dirty="0" err="1" smtClean="0"/>
              <a:t>lifespan</a:t>
            </a:r>
            <a:r>
              <a:rPr lang="fr-FR" sz="2400" i="1" dirty="0" smtClean="0"/>
              <a:t> to </a:t>
            </a:r>
            <a:r>
              <a:rPr lang="fr-FR" sz="2400" i="1" dirty="0" err="1" smtClean="0"/>
              <a:t>modify</a:t>
            </a:r>
            <a:endParaRPr lang="fr-FR" sz="2400" i="1" dirty="0"/>
          </a:p>
          <a:p>
            <a:r>
              <a:rPr lang="fr-FR" sz="2400" i="1" dirty="0" smtClean="0"/>
              <a:t>     the </a:t>
            </a:r>
            <a:r>
              <a:rPr lang="fr-FR" sz="2400" i="1" dirty="0" err="1" smtClean="0"/>
              <a:t>function</a:t>
            </a:r>
            <a:r>
              <a:rPr lang="fr-FR" sz="2400" i="1" dirty="0" smtClean="0"/>
              <a:t> of neuronal circuits, </a:t>
            </a:r>
            <a:r>
              <a:rPr lang="fr-FR" sz="2400" i="1" dirty="0" err="1" smtClean="0"/>
              <a:t>thus</a:t>
            </a:r>
            <a:r>
              <a:rPr lang="fr-FR" sz="2400" i="1" dirty="0" smtClean="0"/>
              <a:t> </a:t>
            </a:r>
            <a:r>
              <a:rPr lang="fr-FR" sz="2400" i="1" dirty="0" err="1" smtClean="0"/>
              <a:t>rendering</a:t>
            </a:r>
            <a:r>
              <a:rPr lang="fr-FR" sz="2400" i="1" dirty="0" smtClean="0"/>
              <a:t> an  </a:t>
            </a:r>
            <a:r>
              <a:rPr lang="fr-FR" sz="2400" i="1" dirty="0" err="1" smtClean="0"/>
              <a:t>individual</a:t>
            </a:r>
            <a:r>
              <a:rPr lang="fr-FR" sz="2400" i="1" dirty="0" smtClean="0"/>
              <a:t> more</a:t>
            </a:r>
          </a:p>
          <a:p>
            <a:r>
              <a:rPr lang="fr-FR" sz="2400" i="1" dirty="0"/>
              <a:t> </a:t>
            </a:r>
            <a:r>
              <a:rPr lang="fr-FR" sz="2400" i="1" dirty="0" smtClean="0"/>
              <a:t>    </a:t>
            </a:r>
            <a:r>
              <a:rPr lang="fr-FR" sz="2400" i="1" dirty="0" err="1" smtClean="0"/>
              <a:t>likely</a:t>
            </a:r>
            <a:r>
              <a:rPr lang="fr-FR" sz="2400" i="1" dirty="0" smtClean="0"/>
              <a:t> to engage in a </a:t>
            </a:r>
            <a:r>
              <a:rPr lang="fr-FR" sz="2400" i="1" dirty="0" err="1" smtClean="0"/>
              <a:t>suicidal</a:t>
            </a:r>
            <a:r>
              <a:rPr lang="fr-FR" sz="2400" i="1" dirty="0" smtClean="0"/>
              <a:t> </a:t>
            </a:r>
            <a:r>
              <a:rPr lang="fr-FR" sz="2400" i="1" dirty="0" err="1" smtClean="0"/>
              <a:t>act</a:t>
            </a:r>
            <a:r>
              <a:rPr lang="fr-FR" sz="2400" i="1" dirty="0" smtClean="0"/>
              <a:t>. (</a:t>
            </a:r>
            <a:r>
              <a:rPr lang="fr-FR" sz="2400" i="1" dirty="0" err="1" smtClean="0"/>
              <a:t>P.Courtet</a:t>
            </a:r>
            <a:r>
              <a:rPr lang="fr-FR" sz="2400" i="1" dirty="0" smtClean="0"/>
              <a:t> et al, </a:t>
            </a:r>
            <a:r>
              <a:rPr lang="fr-FR" sz="2400" i="1" dirty="0" err="1" smtClean="0"/>
              <a:t>Transl</a:t>
            </a:r>
            <a:r>
              <a:rPr lang="fr-FR" sz="2400" i="1" dirty="0" smtClean="0"/>
              <a:t> </a:t>
            </a:r>
            <a:r>
              <a:rPr lang="fr-FR" sz="2400" i="1" dirty="0" err="1" smtClean="0"/>
              <a:t>Psychiatry</a:t>
            </a:r>
            <a:endParaRPr lang="fr-FR" sz="2400" i="1" dirty="0" smtClean="0"/>
          </a:p>
          <a:p>
            <a:r>
              <a:rPr lang="fr-FR" sz="2400" i="1" dirty="0"/>
              <a:t> </a:t>
            </a:r>
            <a:r>
              <a:rPr lang="fr-FR" sz="2400" i="1" dirty="0" smtClean="0"/>
              <a:t>   2011)</a:t>
            </a:r>
          </a:p>
          <a:p>
            <a:endParaRPr lang="fr-FR" sz="2400" i="1" dirty="0" smtClean="0"/>
          </a:p>
          <a:p>
            <a:endParaRPr lang="fr-FR" sz="2400" i="1" dirty="0"/>
          </a:p>
          <a:p>
            <a:endParaRPr lang="fr-FR" sz="2400" i="1" dirty="0" smtClean="0"/>
          </a:p>
          <a:p>
            <a:endParaRPr lang="fr-FR" sz="2400" dirty="0" smtClean="0"/>
          </a:p>
          <a:p>
            <a:endParaRPr lang="fr-FR" sz="2400" dirty="0"/>
          </a:p>
          <a:p>
            <a:endParaRPr lang="fr-FR" sz="2400" dirty="0"/>
          </a:p>
        </p:txBody>
      </p:sp>
      <p:sp>
        <p:nvSpPr>
          <p:cNvPr id="41" name="ZoneTexte 40"/>
          <p:cNvSpPr txBox="1"/>
          <p:nvPr/>
        </p:nvSpPr>
        <p:spPr>
          <a:xfrm>
            <a:off x="323529" y="3986783"/>
            <a:ext cx="8496944" cy="2677648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marL="342866" indent="-342866">
              <a:buClr>
                <a:srgbClr val="FF0000"/>
              </a:buClr>
              <a:buFont typeface="Wingdings" charset="2"/>
              <a:buChar char="§"/>
            </a:pPr>
            <a:r>
              <a:rPr lang="fr-FR" sz="2400" dirty="0" smtClean="0"/>
              <a:t>ALCEDIAG </a:t>
            </a:r>
            <a:r>
              <a:rPr lang="fr-FR" sz="2400" dirty="0" err="1" smtClean="0"/>
              <a:t>develops</a:t>
            </a:r>
            <a:r>
              <a:rPr lang="fr-FR" sz="2400" dirty="0" smtClean="0"/>
              <a:t> simple </a:t>
            </a:r>
            <a:r>
              <a:rPr lang="fr-FR" sz="2400" dirty="0" err="1" smtClean="0">
                <a:solidFill>
                  <a:srgbClr val="3F7BC6"/>
                </a:solidFill>
              </a:rPr>
              <a:t>blood</a:t>
            </a:r>
            <a:r>
              <a:rPr lang="fr-FR" sz="2400" dirty="0" smtClean="0">
                <a:solidFill>
                  <a:srgbClr val="3F7BC6"/>
                </a:solidFill>
              </a:rPr>
              <a:t> tests </a:t>
            </a:r>
            <a:r>
              <a:rPr lang="fr-FR" sz="2400" dirty="0" smtClean="0"/>
              <a:t>to </a:t>
            </a:r>
            <a:r>
              <a:rPr lang="fr-FR" sz="2400" dirty="0" err="1" smtClean="0"/>
              <a:t>objectively</a:t>
            </a:r>
            <a:r>
              <a:rPr lang="fr-FR" sz="2400" dirty="0" smtClean="0"/>
              <a:t> </a:t>
            </a:r>
            <a:r>
              <a:rPr lang="fr-FR" sz="2400" dirty="0" err="1" smtClean="0"/>
              <a:t>assess</a:t>
            </a:r>
            <a:r>
              <a:rPr lang="fr-FR" sz="2400" dirty="0" smtClean="0"/>
              <a:t> suicide </a:t>
            </a:r>
            <a:r>
              <a:rPr lang="fr-FR" sz="2400" dirty="0" err="1" smtClean="0"/>
              <a:t>risk</a:t>
            </a:r>
            <a:r>
              <a:rPr lang="fr-FR" sz="2400" dirty="0" smtClean="0"/>
              <a:t> and monitor </a:t>
            </a:r>
            <a:r>
              <a:rPr lang="fr-FR" sz="2400" dirty="0" err="1" smtClean="0"/>
              <a:t>patient’s</a:t>
            </a:r>
            <a:r>
              <a:rPr lang="fr-FR" sz="2400" dirty="0" smtClean="0"/>
              <a:t> states over time</a:t>
            </a:r>
          </a:p>
          <a:p>
            <a:endParaRPr lang="fr-FR" sz="2400" b="1" dirty="0" smtClean="0"/>
          </a:p>
          <a:p>
            <a:pPr marL="342866" indent="-342866">
              <a:buClr>
                <a:srgbClr val="FF0000"/>
              </a:buClr>
              <a:buFont typeface="Wingdings" charset="2"/>
              <a:buChar char="§"/>
            </a:pPr>
            <a:r>
              <a:rPr lang="fr-FR" sz="2400" dirty="0" smtClean="0">
                <a:solidFill>
                  <a:srgbClr val="000000"/>
                </a:solidFill>
              </a:rPr>
              <a:t>This test EDITDIAG</a:t>
            </a:r>
            <a:r>
              <a:rPr lang="fr-FR" sz="2400" dirty="0" smtClean="0"/>
              <a:t>®</a:t>
            </a:r>
            <a:r>
              <a:rPr lang="fr-FR" sz="2400" dirty="0" smtClean="0">
                <a:solidFill>
                  <a:srgbClr val="000000"/>
                </a:solidFill>
              </a:rPr>
              <a:t> </a:t>
            </a:r>
            <a:r>
              <a:rPr lang="fr-FR" sz="2400" dirty="0" smtClean="0">
                <a:solidFill>
                  <a:srgbClr val="3F7BC6"/>
                </a:solidFill>
              </a:rPr>
              <a:t>identifies </a:t>
            </a:r>
            <a:r>
              <a:rPr lang="fr-FR" sz="2400" dirty="0" err="1" smtClean="0">
                <a:solidFill>
                  <a:srgbClr val="3F7BC6"/>
                </a:solidFill>
              </a:rPr>
              <a:t>at</a:t>
            </a:r>
            <a:r>
              <a:rPr lang="fr-FR" sz="2400" dirty="0" smtClean="0">
                <a:solidFill>
                  <a:srgbClr val="3F7BC6"/>
                </a:solidFill>
              </a:rPr>
              <a:t> </a:t>
            </a:r>
            <a:r>
              <a:rPr lang="fr-FR" sz="2400" dirty="0" err="1" smtClean="0">
                <a:solidFill>
                  <a:srgbClr val="3F7BC6"/>
                </a:solidFill>
              </a:rPr>
              <a:t>risk</a:t>
            </a:r>
            <a:r>
              <a:rPr lang="fr-FR" sz="2400" dirty="0" smtClean="0">
                <a:solidFill>
                  <a:srgbClr val="3F7BC6"/>
                </a:solidFill>
              </a:rPr>
              <a:t> </a:t>
            </a:r>
            <a:r>
              <a:rPr lang="fr-FR" sz="2400" dirty="0" err="1" smtClean="0">
                <a:solidFill>
                  <a:srgbClr val="3F7BC6"/>
                </a:solidFill>
              </a:rPr>
              <a:t>individuals</a:t>
            </a:r>
            <a:r>
              <a:rPr lang="fr-FR" sz="2400" dirty="0" smtClean="0">
                <a:solidFill>
                  <a:srgbClr val="3F7BC6"/>
                </a:solidFill>
              </a:rPr>
              <a:t> </a:t>
            </a:r>
            <a:r>
              <a:rPr lang="fr-FR" sz="2400" dirty="0" smtClean="0">
                <a:solidFill>
                  <a:srgbClr val="000000"/>
                </a:solidFill>
              </a:rPr>
              <a:t>for </a:t>
            </a:r>
            <a:r>
              <a:rPr lang="fr-FR" sz="2400" dirty="0" err="1" smtClean="0">
                <a:solidFill>
                  <a:srgbClr val="000000"/>
                </a:solidFill>
              </a:rPr>
              <a:t>suicidal</a:t>
            </a:r>
            <a:r>
              <a:rPr lang="fr-FR" sz="2400" dirty="0" smtClean="0">
                <a:solidFill>
                  <a:srgbClr val="000000"/>
                </a:solidFill>
              </a:rPr>
              <a:t> </a:t>
            </a:r>
            <a:r>
              <a:rPr lang="fr-FR" sz="2400" dirty="0" err="1" smtClean="0">
                <a:solidFill>
                  <a:srgbClr val="000000"/>
                </a:solidFill>
              </a:rPr>
              <a:t>behavior</a:t>
            </a:r>
            <a:r>
              <a:rPr lang="fr-FR" sz="2400" dirty="0" smtClean="0">
                <a:solidFill>
                  <a:srgbClr val="000000"/>
                </a:solidFill>
              </a:rPr>
              <a:t> </a:t>
            </a:r>
            <a:r>
              <a:rPr lang="fr-FR" sz="2400" dirty="0" err="1" smtClean="0">
                <a:solidFill>
                  <a:srgbClr val="000000"/>
                </a:solidFill>
              </a:rPr>
              <a:t>through</a:t>
            </a:r>
            <a:r>
              <a:rPr lang="fr-FR" sz="2400" dirty="0" smtClean="0">
                <a:solidFill>
                  <a:srgbClr val="000000"/>
                </a:solidFill>
              </a:rPr>
              <a:t> the identification of </a:t>
            </a:r>
            <a:r>
              <a:rPr lang="fr-FR" sz="2400" dirty="0" err="1" smtClean="0">
                <a:solidFill>
                  <a:srgbClr val="000000"/>
                </a:solidFill>
              </a:rPr>
              <a:t>epigenetic</a:t>
            </a:r>
            <a:r>
              <a:rPr lang="fr-FR" sz="2400" dirty="0" smtClean="0">
                <a:solidFill>
                  <a:srgbClr val="000000"/>
                </a:solidFill>
              </a:rPr>
              <a:t> </a:t>
            </a:r>
            <a:r>
              <a:rPr lang="fr-FR" sz="2400" dirty="0" err="1" smtClean="0">
                <a:solidFill>
                  <a:srgbClr val="000000"/>
                </a:solidFill>
              </a:rPr>
              <a:t>biomarkers</a:t>
            </a:r>
            <a:endParaRPr lang="fr-FR" sz="2400" dirty="0" smtClean="0">
              <a:solidFill>
                <a:srgbClr val="000000"/>
              </a:solidFill>
            </a:endParaRPr>
          </a:p>
          <a:p>
            <a:endParaRPr lang="fr-FR" sz="2400" dirty="0" smtClean="0">
              <a:solidFill>
                <a:srgbClr val="3F7BC6"/>
              </a:solidFill>
            </a:endParaRPr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564601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2"/>
          <p:cNvSpPr txBox="1">
            <a:spLocks/>
          </p:cNvSpPr>
          <p:nvPr/>
        </p:nvSpPr>
        <p:spPr>
          <a:xfrm>
            <a:off x="74583" y="1751436"/>
            <a:ext cx="9036050" cy="2027265"/>
          </a:xfrm>
          <a:prstGeom prst="rect">
            <a:avLst/>
          </a:prstGeom>
        </p:spPr>
        <p:txBody>
          <a:bodyPr lIns="82064" tIns="41032" rIns="82064" bIns="41032">
            <a:noAutofit/>
          </a:bodyPr>
          <a:lstStyle>
            <a:lvl1pPr marL="425190" indent="-425190" algn="l" defTabSz="11338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21245" indent="-354325" algn="l" defTabSz="113384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17300" indent="-283460" algn="l" defTabSz="11338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84221" indent="-283460" algn="l" defTabSz="113384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51140" indent="-283460" algn="l" defTabSz="113384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18061" indent="-283460" algn="l" defTabSz="11338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84980" indent="-283460" algn="l" defTabSz="11338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51899" indent="-283460" algn="l" defTabSz="11338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18821" indent="-283460" algn="l" defTabSz="113384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374" indent="-342900">
              <a:lnSpc>
                <a:spcPts val="3000"/>
              </a:lnSpc>
              <a:spcBef>
                <a:spcPts val="0"/>
              </a:spcBef>
              <a:spcAft>
                <a:spcPts val="1000"/>
              </a:spcAft>
              <a:buClr>
                <a:srgbClr val="FF6600"/>
              </a:buClr>
              <a:buSzPct val="100000"/>
              <a:buFont typeface="Wingdings" panose="05000000000000000000" pitchFamily="2" charset="2"/>
              <a:buChar char="n"/>
            </a:pPr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77 </a:t>
            </a:r>
            <a:r>
              <a:rPr lang="fr-FR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depressed</a:t>
            </a:r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patients </a:t>
            </a:r>
            <a:r>
              <a:rPr lang="fr-FR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</a:t>
            </a:r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 </a:t>
            </a:r>
            <a:r>
              <a:rPr lang="fr-FR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without</a:t>
            </a:r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suicidal</a:t>
            </a:r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behavior</a:t>
            </a:r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have been </a:t>
            </a:r>
            <a:r>
              <a:rPr lang="fr-FR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tested</a:t>
            </a:r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(collaboration </a:t>
            </a:r>
            <a:r>
              <a:rPr lang="fr-FR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</a:t>
            </a:r>
            <a:r>
              <a:rPr lang="fr-FR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 </a:t>
            </a:r>
            <a:r>
              <a:rPr lang="fr-FR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P.Courtet</a:t>
            </a:r>
            <a:r>
              <a:rPr lang="fr-FR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CHU Montpellier, and  Pr </a:t>
            </a:r>
            <a:r>
              <a:rPr lang="fr-FR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Saiz</a:t>
            </a:r>
            <a:r>
              <a:rPr lang="fr-FR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CHU Oviedo)</a:t>
            </a:r>
          </a:p>
          <a:p>
            <a:pPr marL="428374" indent="-342900">
              <a:lnSpc>
                <a:spcPts val="3000"/>
              </a:lnSpc>
              <a:spcBef>
                <a:spcPts val="0"/>
              </a:spcBef>
              <a:spcAft>
                <a:spcPts val="1000"/>
              </a:spcAft>
              <a:buClr>
                <a:srgbClr val="FF6600"/>
              </a:buClr>
              <a:buSzPct val="100000"/>
              <a:buFont typeface="Wingdings" panose="05000000000000000000" pitchFamily="2" charset="2"/>
              <a:buChar char="n"/>
            </a:pPr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 </a:t>
            </a:r>
            <a:r>
              <a:rPr lang="fr-FR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blood</a:t>
            </a:r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biomarkers</a:t>
            </a:r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428374" indent="-342900">
              <a:lnSpc>
                <a:spcPts val="3000"/>
              </a:lnSpc>
              <a:spcBef>
                <a:spcPts val="0"/>
              </a:spcBef>
              <a:spcAft>
                <a:spcPts val="1000"/>
              </a:spcAft>
              <a:buClr>
                <a:srgbClr val="FF6600"/>
              </a:buClr>
              <a:buSzPct val="100000"/>
              <a:buFont typeface="Wingdings" panose="05000000000000000000" pitchFamily="2" charset="2"/>
              <a:buChar char="n"/>
            </a:pPr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Patients </a:t>
            </a:r>
            <a:r>
              <a:rPr lang="fr-FR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</a:t>
            </a:r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suicidal</a:t>
            </a:r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behavior</a:t>
            </a:r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are </a:t>
            </a:r>
            <a:r>
              <a:rPr lang="fr-FR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significantly</a:t>
            </a:r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different</a:t>
            </a:r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from</a:t>
            </a:r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20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controls</a:t>
            </a:r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</p:txBody>
      </p:sp>
      <p:sp>
        <p:nvSpPr>
          <p:cNvPr id="12" name="Titre 9"/>
          <p:cNvSpPr txBox="1">
            <a:spLocks/>
          </p:cNvSpPr>
          <p:nvPr/>
        </p:nvSpPr>
        <p:spPr>
          <a:xfrm>
            <a:off x="0" y="639161"/>
            <a:ext cx="9144000" cy="52800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1133281" rtl="0" eaLnBrk="1" latinLnBrk="0" hangingPunct="1">
              <a:spcBef>
                <a:spcPct val="0"/>
              </a:spcBef>
              <a:buNone/>
              <a:defRPr sz="5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fr-FR" sz="2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EDITDIAG</a:t>
            </a:r>
            <a:r>
              <a:rPr lang="fr-FR" sz="3200" baseline="30000" dirty="0">
                <a:solidFill>
                  <a:srgbClr val="FFFFFF"/>
                </a:solidFill>
              </a:rPr>
              <a:t>®</a:t>
            </a:r>
            <a:r>
              <a:rPr lang="fr-FR" sz="2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</a:t>
            </a:r>
            <a:r>
              <a:rPr lang="fr-FR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r>
              <a:rPr lang="fr-FR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fr-FR" sz="27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blood</a:t>
            </a:r>
            <a:endParaRPr lang="fr-FR" sz="27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er 1"/>
          <p:cNvGrpSpPr/>
          <p:nvPr/>
        </p:nvGrpSpPr>
        <p:grpSpPr>
          <a:xfrm>
            <a:off x="2383367" y="4163596"/>
            <a:ext cx="5588937" cy="1569660"/>
            <a:chOff x="639247" y="4163596"/>
            <a:chExt cx="5588937" cy="1569660"/>
          </a:xfrm>
        </p:grpSpPr>
        <p:sp>
          <p:nvSpPr>
            <p:cNvPr id="10" name="ZoneTexte 9"/>
            <p:cNvSpPr txBox="1"/>
            <p:nvPr/>
          </p:nvSpPr>
          <p:spPr>
            <a:xfrm>
              <a:off x="971600" y="4163596"/>
              <a:ext cx="525658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buFontTx/>
                <a:buNone/>
              </a:pPr>
              <a:r>
                <a:rPr lang="fr-FR" sz="2000" b="1" dirty="0" err="1" smtClean="0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Specificity</a:t>
              </a:r>
              <a:r>
                <a:rPr lang="fr-FR" sz="2000" dirty="0" smtClean="0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	     &gt;</a:t>
              </a:r>
              <a:r>
                <a:rPr lang="fr-FR" sz="2000" b="1" dirty="0" smtClean="0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89</a:t>
              </a:r>
              <a:r>
                <a:rPr lang="fr-FR" sz="2000" dirty="0" smtClean="0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%</a:t>
              </a:r>
            </a:p>
            <a:p>
              <a:pPr>
                <a:lnSpc>
                  <a:spcPct val="150000"/>
                </a:lnSpc>
                <a:buFontTx/>
                <a:buNone/>
              </a:pPr>
              <a:r>
                <a:rPr lang="fr-FR" sz="1200" dirty="0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(identification of </a:t>
              </a:r>
              <a:r>
                <a:rPr lang="fr-FR" sz="1200" dirty="0" err="1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healthy</a:t>
              </a:r>
              <a:r>
                <a:rPr lang="fr-FR" sz="1200" dirty="0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patients)</a:t>
              </a:r>
            </a:p>
            <a:p>
              <a:pPr>
                <a:lnSpc>
                  <a:spcPct val="150000"/>
                </a:lnSpc>
                <a:buFontTx/>
                <a:buNone/>
              </a:pPr>
              <a:r>
                <a:rPr lang="fr-FR" sz="2000" b="1" dirty="0" err="1" smtClean="0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Sensitivity</a:t>
              </a:r>
              <a:r>
                <a:rPr lang="fr-FR" sz="1500" dirty="0" smtClean="0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	       </a:t>
              </a:r>
              <a:r>
                <a:rPr lang="fr-FR" sz="2000" dirty="0" smtClean="0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&gt;</a:t>
              </a:r>
              <a:r>
                <a:rPr lang="fr-FR" sz="2000" b="1" dirty="0" smtClean="0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80</a:t>
              </a:r>
              <a:r>
                <a:rPr lang="fr-FR" sz="2000" dirty="0" smtClean="0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%</a:t>
              </a:r>
            </a:p>
            <a:p>
              <a:pPr>
                <a:lnSpc>
                  <a:spcPct val="150000"/>
                </a:lnSpc>
                <a:buFontTx/>
                <a:buNone/>
              </a:pPr>
              <a:r>
                <a:rPr lang="fr-FR" sz="1200" dirty="0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(identification of </a:t>
              </a:r>
              <a:r>
                <a:rPr lang="fr-FR" sz="1200" dirty="0" err="1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sick</a:t>
              </a:r>
              <a:r>
                <a:rPr lang="fr-FR" sz="1200" dirty="0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fr-FR" sz="1200" dirty="0" smtClean="0">
                  <a:solidFill>
                    <a:schemeClr val="bg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patients)</a:t>
              </a:r>
              <a:endParaRPr lang="fr-FR" sz="12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" name="Flèche droite 2"/>
            <p:cNvSpPr/>
            <p:nvPr/>
          </p:nvSpPr>
          <p:spPr>
            <a:xfrm>
              <a:off x="639247" y="4379620"/>
              <a:ext cx="360040" cy="216024"/>
            </a:xfrm>
            <a:prstGeom prst="right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Flèche droite 12"/>
            <p:cNvSpPr/>
            <p:nvPr/>
          </p:nvSpPr>
          <p:spPr>
            <a:xfrm>
              <a:off x="654539" y="5099700"/>
              <a:ext cx="360040" cy="216024"/>
            </a:xfrm>
            <a:prstGeom prst="right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/>
          <a:srcRect l="11177" r="35928"/>
          <a:stretch>
            <a:fillRect/>
          </a:stretch>
        </p:blipFill>
        <p:spPr bwMode="auto">
          <a:xfrm>
            <a:off x="591172" y="4332926"/>
            <a:ext cx="1272192" cy="1353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24284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7"/>
          <p:cNvSpPr>
            <a:spLocks noGrp="1"/>
          </p:cNvSpPr>
          <p:nvPr>
            <p:ph type="title"/>
          </p:nvPr>
        </p:nvSpPr>
        <p:spPr>
          <a:xfrm>
            <a:off x="0" y="643577"/>
            <a:ext cx="9144000" cy="528001"/>
          </a:xfrm>
        </p:spPr>
        <p:txBody>
          <a:bodyPr/>
          <a:lstStyle/>
          <a:p>
            <a:r>
              <a:rPr lang="fr-FR" dirty="0" smtClean="0"/>
              <a:t>ALCEDIAG Tools for </a:t>
            </a:r>
            <a:r>
              <a:rPr lang="fr-FR" dirty="0" err="1" smtClean="0"/>
              <a:t>personalized</a:t>
            </a:r>
            <a:r>
              <a:rPr lang="fr-FR" dirty="0" smtClean="0"/>
              <a:t> </a:t>
            </a:r>
            <a:r>
              <a:rPr lang="fr-FR" dirty="0" err="1" smtClean="0"/>
              <a:t>medicine</a:t>
            </a:r>
            <a:endParaRPr lang="fr-FR" dirty="0"/>
          </a:p>
        </p:txBody>
      </p:sp>
      <p:pic>
        <p:nvPicPr>
          <p:cNvPr id="2050" name="Picture 2" descr="P:\Logo ALCEN\Baseline\baseLine_alcedia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60648"/>
            <a:ext cx="3373425" cy="16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èche à angle droit 4"/>
          <p:cNvSpPr/>
          <p:nvPr/>
        </p:nvSpPr>
        <p:spPr bwMode="auto">
          <a:xfrm flipH="1" flipV="1">
            <a:off x="1731918" y="3746548"/>
            <a:ext cx="1511300" cy="695522"/>
          </a:xfrm>
          <a:prstGeom prst="bentUpArrow">
            <a:avLst>
              <a:gd name="adj1" fmla="val 12242"/>
              <a:gd name="adj2" fmla="val 13837"/>
              <a:gd name="adj3" fmla="val 25000"/>
            </a:avLst>
          </a:prstGeom>
          <a:solidFill>
            <a:srgbClr val="406AB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101828" tIns="50914" rIns="101828" bIns="50914"/>
          <a:lstStyle/>
          <a:p>
            <a:pPr>
              <a:defRPr/>
            </a:pPr>
            <a:endParaRPr lang="fr-FR" sz="2400">
              <a:latin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 bwMode="auto">
          <a:xfrm>
            <a:off x="566692" y="4448883"/>
            <a:ext cx="2121085" cy="1395484"/>
          </a:xfrm>
          <a:prstGeom prst="rect">
            <a:avLst/>
          </a:prstGeom>
          <a:noFill/>
        </p:spPr>
        <p:txBody>
          <a:bodyPr wrap="square" lIns="101828" tIns="50914" rIns="101828" bIns="50914">
            <a:spAutoFit/>
          </a:bodyPr>
          <a:lstStyle/>
          <a:p>
            <a:pPr algn="ctr">
              <a:defRPr/>
            </a:pPr>
            <a:r>
              <a:rPr lang="fr-FR" sz="1400" dirty="0" smtClean="0">
                <a:solidFill>
                  <a:srgbClr val="406AB3"/>
                </a:solidFill>
                <a:latin typeface="Arial" charset="0"/>
                <a:ea typeface="ＭＳ Ｐゴシック" pitchFamily="34" charset="-128"/>
              </a:rPr>
              <a:t>RNA </a:t>
            </a:r>
            <a:r>
              <a:rPr lang="fr-FR" sz="1400" dirty="0" err="1" smtClean="0">
                <a:solidFill>
                  <a:srgbClr val="406AB3"/>
                </a:solidFill>
                <a:latin typeface="Arial" charset="0"/>
                <a:ea typeface="ＭＳ Ｐゴシック" pitchFamily="34" charset="-128"/>
              </a:rPr>
              <a:t>Editing</a:t>
            </a:r>
            <a:r>
              <a:rPr lang="fr-FR" sz="1400" dirty="0" smtClean="0">
                <a:solidFill>
                  <a:srgbClr val="406AB3"/>
                </a:solidFill>
                <a:latin typeface="Arial" charset="0"/>
                <a:ea typeface="ＭＳ Ｐゴシック" pitchFamily="34" charset="-128"/>
              </a:rPr>
              <a:t> Profile of the patient</a:t>
            </a:r>
          </a:p>
          <a:p>
            <a:pPr algn="ctr">
              <a:defRPr/>
            </a:pPr>
            <a:endParaRPr lang="fr-FR" sz="1400" b="1" dirty="0" smtClean="0">
              <a:solidFill>
                <a:srgbClr val="406AB3"/>
              </a:solidFill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fr-FR" sz="1400" b="1" dirty="0">
              <a:solidFill>
                <a:srgbClr val="406AB3"/>
              </a:solidFill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r>
              <a:rPr lang="fr-FR" sz="1400" b="1" dirty="0">
                <a:solidFill>
                  <a:srgbClr val="406AB3"/>
                </a:solidFill>
                <a:ea typeface="ＭＳ Ｐゴシック" charset="0"/>
                <a:cs typeface="ＭＳ Ｐゴシック" charset="0"/>
              </a:rPr>
              <a:t>   </a:t>
            </a:r>
            <a:r>
              <a:rPr lang="fr-FR" sz="1400" b="1" dirty="0" smtClean="0">
                <a:solidFill>
                  <a:srgbClr val="406AB3"/>
                </a:solidFill>
                <a:ea typeface="ＭＳ Ｐゴシック" charset="0"/>
                <a:cs typeface="ＭＳ Ｐゴシック" charset="0"/>
              </a:rPr>
              <a:t>        </a:t>
            </a:r>
            <a:r>
              <a:rPr lang="fr-FR" sz="1400" b="1" dirty="0" smtClean="0">
                <a:solidFill>
                  <a:srgbClr val="406AB3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EDITDIAG</a:t>
            </a:r>
            <a:r>
              <a:rPr lang="fr-FR" sz="1400" dirty="0">
                <a:solidFill>
                  <a:srgbClr val="1026C6"/>
                </a:solidFill>
              </a:rPr>
              <a:t>®</a:t>
            </a:r>
            <a:endParaRPr lang="en-US" sz="1400" b="1" dirty="0">
              <a:solidFill>
                <a:srgbClr val="1026C6"/>
              </a:solidFill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  <a:p>
            <a:pPr>
              <a:defRPr/>
            </a:pPr>
            <a:endParaRPr lang="en-US" sz="1400" b="1" dirty="0">
              <a:solidFill>
                <a:srgbClr val="406AB3"/>
              </a:solidFill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1082" y="4431856"/>
            <a:ext cx="2414849" cy="1308664"/>
          </a:xfrm>
          <a:prstGeom prst="rect">
            <a:avLst/>
          </a:prstGeom>
          <a:noFill/>
          <a:ln w="4445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7" r="35928"/>
          <a:stretch>
            <a:fillRect/>
          </a:stretch>
        </p:blipFill>
        <p:spPr bwMode="auto">
          <a:xfrm>
            <a:off x="2328208" y="4825654"/>
            <a:ext cx="719138" cy="763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3"/>
          <p:cNvSpPr txBox="1">
            <a:spLocks noChangeArrowheads="1"/>
          </p:cNvSpPr>
          <p:nvPr/>
        </p:nvSpPr>
        <p:spPr bwMode="auto">
          <a:xfrm>
            <a:off x="1793248" y="3363747"/>
            <a:ext cx="1227101" cy="400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1" tIns="45716" rIns="91431" bIns="45716">
            <a:spAutoFit/>
          </a:bodyPr>
          <a:lstStyle/>
          <a:p>
            <a:r>
              <a:rPr lang="fr-FR" dirty="0" err="1" smtClean="0">
                <a:solidFill>
                  <a:schemeClr val="tx2"/>
                </a:solidFill>
              </a:rPr>
              <a:t>BloodTest</a:t>
            </a:r>
            <a:endParaRPr lang="fr-FR" dirty="0">
              <a:solidFill>
                <a:schemeClr val="tx2"/>
              </a:solidFill>
            </a:endParaRPr>
          </a:p>
        </p:txBody>
      </p:sp>
      <p:grpSp>
        <p:nvGrpSpPr>
          <p:cNvPr id="10" name="Grouper 7"/>
          <p:cNvGrpSpPr/>
          <p:nvPr/>
        </p:nvGrpSpPr>
        <p:grpSpPr>
          <a:xfrm>
            <a:off x="6417366" y="3338002"/>
            <a:ext cx="2371033" cy="2856293"/>
            <a:chOff x="5993069" y="3119587"/>
            <a:chExt cx="2076501" cy="2654159"/>
          </a:xfrm>
        </p:grpSpPr>
        <p:grpSp>
          <p:nvGrpSpPr>
            <p:cNvPr id="11" name="Grouper 3"/>
            <p:cNvGrpSpPr/>
            <p:nvPr/>
          </p:nvGrpSpPr>
          <p:grpSpPr>
            <a:xfrm>
              <a:off x="5993069" y="3499222"/>
              <a:ext cx="2076501" cy="2274524"/>
              <a:chOff x="5993069" y="3499222"/>
              <a:chExt cx="2076501" cy="2274524"/>
            </a:xfrm>
          </p:grpSpPr>
          <p:sp>
            <p:nvSpPr>
              <p:cNvPr id="13" name="Flèche à angle droit 12"/>
              <p:cNvSpPr/>
              <p:nvPr/>
            </p:nvSpPr>
            <p:spPr bwMode="auto">
              <a:xfrm flipV="1">
                <a:off x="5993070" y="3499222"/>
                <a:ext cx="1323565" cy="598758"/>
              </a:xfrm>
              <a:prstGeom prst="bentUpArrow">
                <a:avLst>
                  <a:gd name="adj1" fmla="val 12242"/>
                  <a:gd name="adj2" fmla="val 13837"/>
                  <a:gd name="adj3" fmla="val 25000"/>
                </a:avLst>
              </a:prstGeom>
              <a:solidFill>
                <a:srgbClr val="406AB3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lIns="82104" tIns="41052" rIns="82104" bIns="41052"/>
              <a:lstStyle/>
              <a:p>
                <a:pPr>
                  <a:defRPr/>
                </a:pPr>
                <a:endParaRPr lang="fr-FR" sz="2400">
                  <a:latin typeface="Times New Roman" pitchFamily="18" charset="0"/>
                </a:endParaRPr>
              </a:p>
            </p:txBody>
          </p:sp>
          <p:sp>
            <p:nvSpPr>
              <p:cNvPr id="14" name="ZoneTexte 19"/>
              <p:cNvSpPr txBox="1">
                <a:spLocks noChangeArrowheads="1"/>
              </p:cNvSpPr>
              <p:nvPr/>
            </p:nvSpPr>
            <p:spPr bwMode="auto">
              <a:xfrm>
                <a:off x="5993201" y="4169489"/>
                <a:ext cx="1778207" cy="16042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82104" tIns="41052" rIns="82104" bIns="41052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altLang="fr-FR" sz="1400" dirty="0" smtClean="0">
                    <a:solidFill>
                      <a:srgbClr val="406AB3"/>
                    </a:solidFill>
                    <a:latin typeface="Arial" charset="0"/>
                  </a:rPr>
                  <a:t>RNA </a:t>
                </a:r>
                <a:r>
                  <a:rPr lang="fr-FR" altLang="fr-FR" sz="1400" dirty="0" err="1" smtClean="0">
                    <a:solidFill>
                      <a:srgbClr val="406AB3"/>
                    </a:solidFill>
                    <a:latin typeface="Arial" charset="0"/>
                  </a:rPr>
                  <a:t>Editing</a:t>
                </a:r>
                <a:r>
                  <a:rPr lang="fr-FR" altLang="fr-FR" sz="1400" dirty="0" smtClean="0">
                    <a:solidFill>
                      <a:srgbClr val="406AB3"/>
                    </a:solidFill>
                    <a:latin typeface="Arial" charset="0"/>
                  </a:rPr>
                  <a:t> </a:t>
                </a:r>
                <a:r>
                  <a:rPr lang="fr-FR" altLang="fr-FR" sz="1400" dirty="0">
                    <a:solidFill>
                      <a:srgbClr val="406AB3"/>
                    </a:solidFill>
                    <a:latin typeface="Arial" charset="0"/>
                  </a:rPr>
                  <a:t>Profile of </a:t>
                </a:r>
                <a:r>
                  <a:rPr lang="fr-FR" altLang="fr-FR" sz="1400" dirty="0" err="1">
                    <a:solidFill>
                      <a:srgbClr val="406AB3"/>
                    </a:solidFill>
                    <a:latin typeface="Arial" charset="0"/>
                  </a:rPr>
                  <a:t>drugs</a:t>
                </a:r>
                <a:endParaRPr lang="fr-FR" altLang="fr-FR" sz="1400" dirty="0">
                  <a:solidFill>
                    <a:srgbClr val="406AB3"/>
                  </a:solidFill>
                  <a:latin typeface="Arial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fr-FR" altLang="fr-FR" sz="1400" b="1" dirty="0" smtClean="0">
                  <a:solidFill>
                    <a:srgbClr val="406AB3"/>
                  </a:solidFill>
                  <a:latin typeface="Arial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fr-FR" altLang="fr-FR" sz="1400" b="1" dirty="0">
                  <a:solidFill>
                    <a:srgbClr val="406AB3"/>
                  </a:solidFill>
                  <a:latin typeface="Arial" charset="0"/>
                </a:endParaRPr>
              </a:p>
              <a:p>
                <a:pPr algn="ctr">
                  <a:spcBef>
                    <a:spcPct val="0"/>
                  </a:spcBef>
                  <a:buNone/>
                </a:pPr>
                <a:r>
                  <a:rPr lang="fr-FR" altLang="fr-FR" sz="1400" b="1" dirty="0" smtClean="0">
                    <a:solidFill>
                      <a:srgbClr val="406AB3"/>
                    </a:solidFill>
                    <a:latin typeface="Arial" charset="0"/>
                  </a:rPr>
                  <a:t> EDITOX</a:t>
                </a:r>
                <a:r>
                  <a:rPr lang="fr-FR" sz="1400" dirty="0">
                    <a:solidFill>
                      <a:srgbClr val="1026C6"/>
                    </a:solidFill>
                  </a:rPr>
                  <a:t>®</a:t>
                </a:r>
                <a:endParaRPr lang="en-US" sz="1400" b="1" dirty="0">
                  <a:solidFill>
                    <a:srgbClr val="1026C6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endParaRP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endParaRPr lang="fr-FR" altLang="fr-FR" sz="1400" b="1" dirty="0">
                  <a:solidFill>
                    <a:srgbClr val="406AB3"/>
                  </a:solidFill>
                  <a:latin typeface="Arial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fr-FR" sz="2000" dirty="0">
                  <a:latin typeface="Arial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 bwMode="auto">
              <a:xfrm>
                <a:off x="5993069" y="4169488"/>
                <a:ext cx="2076501" cy="1242758"/>
              </a:xfrm>
              <a:prstGeom prst="rect">
                <a:avLst/>
              </a:prstGeom>
              <a:noFill/>
              <a:ln w="44450">
                <a:solidFill>
                  <a:srgbClr val="E46C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2104" tIns="41052" rIns="82104" bIns="41052"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pic>
            <p:nvPicPr>
              <p:cNvPr id="16" name="Picture 12" descr="pills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57338" y="4542388"/>
                <a:ext cx="639159" cy="8096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2" name="ZoneTexte 33"/>
            <p:cNvSpPr txBox="1">
              <a:spLocks noChangeArrowheads="1"/>
            </p:cNvSpPr>
            <p:nvPr/>
          </p:nvSpPr>
          <p:spPr bwMode="auto">
            <a:xfrm>
              <a:off x="6276575" y="3119587"/>
              <a:ext cx="914933" cy="3630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82104" tIns="41052" rIns="82104" bIns="41052">
              <a:spAutoFit/>
            </a:bodyPr>
            <a:lstStyle/>
            <a:p>
              <a:r>
                <a:rPr lang="fr-FR" dirty="0" err="1" smtClean="0">
                  <a:solidFill>
                    <a:schemeClr val="tx2"/>
                  </a:solidFill>
                </a:rPr>
                <a:t>Cell</a:t>
              </a:r>
              <a:r>
                <a:rPr lang="fr-FR" dirty="0" smtClean="0">
                  <a:solidFill>
                    <a:schemeClr val="tx2"/>
                  </a:solidFill>
                </a:rPr>
                <a:t> Test</a:t>
              </a:r>
              <a:endParaRPr lang="fr-FR" dirty="0">
                <a:solidFill>
                  <a:schemeClr val="tx2"/>
                </a:solidFill>
              </a:endParaRPr>
            </a:p>
          </p:txBody>
        </p:sp>
      </p:grpSp>
      <p:pic>
        <p:nvPicPr>
          <p:cNvPr id="17" name="Imag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24" y="1380836"/>
            <a:ext cx="7499391" cy="1323832"/>
          </a:xfrm>
          <a:prstGeom prst="rect">
            <a:avLst/>
          </a:prstGeom>
        </p:spPr>
      </p:pic>
      <p:grpSp>
        <p:nvGrpSpPr>
          <p:cNvPr id="18" name="Groupe 17"/>
          <p:cNvGrpSpPr/>
          <p:nvPr/>
        </p:nvGrpSpPr>
        <p:grpSpPr>
          <a:xfrm>
            <a:off x="2870154" y="1436658"/>
            <a:ext cx="3933825" cy="3000454"/>
            <a:chOff x="3242680" y="1525991"/>
            <a:chExt cx="3933825" cy="3000454"/>
          </a:xfrm>
        </p:grpSpPr>
        <p:sp>
          <p:nvSpPr>
            <p:cNvPr id="19" name="Flèche vers le haut 18"/>
            <p:cNvSpPr/>
            <p:nvPr/>
          </p:nvSpPr>
          <p:spPr>
            <a:xfrm>
              <a:off x="4866693" y="2892908"/>
              <a:ext cx="601662" cy="623887"/>
            </a:xfrm>
            <a:prstGeom prst="upArrow">
              <a:avLst/>
            </a:prstGeom>
            <a:solidFill>
              <a:srgbClr val="406AB3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grpSp>
          <p:nvGrpSpPr>
            <p:cNvPr id="20" name="Groupe 8"/>
            <p:cNvGrpSpPr>
              <a:grpSpLocks/>
            </p:cNvGrpSpPr>
            <p:nvPr/>
          </p:nvGrpSpPr>
          <p:grpSpPr bwMode="auto">
            <a:xfrm>
              <a:off x="3242680" y="3362808"/>
              <a:ext cx="3933825" cy="1163637"/>
              <a:chOff x="2555875" y="2636912"/>
              <a:chExt cx="3933825" cy="1081088"/>
            </a:xfrm>
          </p:grpSpPr>
          <p:sp>
            <p:nvSpPr>
              <p:cNvPr id="29" name="Ellipse 28"/>
              <p:cNvSpPr/>
              <p:nvPr/>
            </p:nvSpPr>
            <p:spPr>
              <a:xfrm>
                <a:off x="2555875" y="2636912"/>
                <a:ext cx="3933825" cy="1081088"/>
              </a:xfrm>
              <a:prstGeom prst="ellipse">
                <a:avLst/>
              </a:prstGeom>
              <a:solidFill>
                <a:srgbClr val="406A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30" name="ZoneTexte 4"/>
              <p:cNvSpPr txBox="1">
                <a:spLocks noChangeArrowheads="1"/>
              </p:cNvSpPr>
              <p:nvPr/>
            </p:nvSpPr>
            <p:spPr bwMode="auto">
              <a:xfrm>
                <a:off x="2859075" y="2884104"/>
                <a:ext cx="3359150" cy="600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ＭＳ Ｐゴシック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altLang="fr-FR" sz="2000" dirty="0">
                    <a:solidFill>
                      <a:schemeClr val="bg1"/>
                    </a:solidFill>
                    <a:latin typeface="Arial" charset="0"/>
                  </a:rPr>
                  <a:t>		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FR" altLang="fr-FR" sz="1600" dirty="0" smtClean="0">
                    <a:solidFill>
                      <a:schemeClr val="bg1"/>
                    </a:solidFill>
                    <a:latin typeface="Arial" charset="0"/>
                  </a:rPr>
                  <a:t>RNA </a:t>
                </a:r>
                <a:r>
                  <a:rPr lang="fr-FR" altLang="fr-FR" sz="1600" dirty="0" err="1" smtClean="0">
                    <a:solidFill>
                      <a:schemeClr val="bg1"/>
                    </a:solidFill>
                    <a:latin typeface="Arial" charset="0"/>
                  </a:rPr>
                  <a:t>editing</a:t>
                </a:r>
                <a:r>
                  <a:rPr lang="fr-FR" altLang="fr-FR" sz="1600" dirty="0" smtClean="0">
                    <a:solidFill>
                      <a:schemeClr val="bg1"/>
                    </a:solidFill>
                    <a:latin typeface="Arial" charset="0"/>
                  </a:rPr>
                  <a:t> </a:t>
                </a:r>
                <a:r>
                  <a:rPr lang="fr-FR" altLang="fr-FR" sz="1600" dirty="0" err="1" smtClean="0">
                    <a:solidFill>
                      <a:schemeClr val="bg1"/>
                    </a:solidFill>
                    <a:latin typeface="Arial" charset="0"/>
                  </a:rPr>
                  <a:t>mesurement</a:t>
                </a:r>
                <a:r>
                  <a:rPr lang="fr-FR" altLang="fr-FR" sz="1600" dirty="0" smtClean="0">
                    <a:solidFill>
                      <a:schemeClr val="bg1"/>
                    </a:solidFill>
                    <a:latin typeface="Arial" charset="0"/>
                  </a:rPr>
                  <a:t> </a:t>
                </a:r>
                <a:r>
                  <a:rPr lang="fr-FR" altLang="fr-FR" sz="1600" dirty="0" err="1" smtClean="0">
                    <a:solidFill>
                      <a:schemeClr val="bg1"/>
                    </a:solidFill>
                    <a:latin typeface="Arial" charset="0"/>
                  </a:rPr>
                  <a:t>platform</a:t>
                </a:r>
                <a:r>
                  <a:rPr lang="fr-FR" altLang="fr-FR" sz="1600" dirty="0" smtClean="0">
                    <a:solidFill>
                      <a:schemeClr val="bg1"/>
                    </a:solidFill>
                    <a:latin typeface="Arial" charset="0"/>
                  </a:rPr>
                  <a:t> </a:t>
                </a:r>
                <a:endParaRPr lang="fr-FR" altLang="fr-FR" sz="1600" dirty="0">
                  <a:solidFill>
                    <a:schemeClr val="bg1"/>
                  </a:solidFill>
                  <a:latin typeface="Arial" charset="0"/>
                </a:endParaRPr>
              </a:p>
            </p:txBody>
          </p:sp>
        </p:grpSp>
        <p:pic>
          <p:nvPicPr>
            <p:cNvPr id="21" name="Picture 5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10" t="12090" r="13286" b="19899"/>
            <a:stretch/>
          </p:blipFill>
          <p:spPr bwMode="auto">
            <a:xfrm>
              <a:off x="3764544" y="3713248"/>
              <a:ext cx="1430733" cy="245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2" name="Groupe 69"/>
            <p:cNvGrpSpPr>
              <a:grpSpLocks/>
            </p:cNvGrpSpPr>
            <p:nvPr/>
          </p:nvGrpSpPr>
          <p:grpSpPr bwMode="auto">
            <a:xfrm>
              <a:off x="4634492" y="1525991"/>
              <a:ext cx="1327098" cy="1670892"/>
              <a:chOff x="4028189" y="980728"/>
              <a:chExt cx="1191883" cy="1584625"/>
            </a:xfrm>
          </p:grpSpPr>
          <p:cxnSp>
            <p:nvCxnSpPr>
              <p:cNvPr id="23" name="Connecteur droit 19"/>
              <p:cNvCxnSpPr>
                <a:cxnSpLocks noChangeShapeType="1"/>
              </p:cNvCxnSpPr>
              <p:nvPr/>
            </p:nvCxnSpPr>
            <p:spPr bwMode="auto">
              <a:xfrm>
                <a:off x="4027538" y="2108385"/>
                <a:ext cx="245825" cy="45689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Connecteur droit 67"/>
              <p:cNvCxnSpPr>
                <a:cxnSpLocks noChangeShapeType="1"/>
              </p:cNvCxnSpPr>
              <p:nvPr/>
            </p:nvCxnSpPr>
            <p:spPr bwMode="auto">
              <a:xfrm flipH="1">
                <a:off x="4659195" y="2108385"/>
                <a:ext cx="309317" cy="456896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" name="Connecteur droit 23"/>
              <p:cNvCxnSpPr>
                <a:cxnSpLocks noChangeShapeType="1"/>
              </p:cNvCxnSpPr>
              <p:nvPr/>
            </p:nvCxnSpPr>
            <p:spPr bwMode="auto">
              <a:xfrm>
                <a:off x="4035677" y="996930"/>
                <a:ext cx="0" cy="1111455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" name="Connecteur droit 72"/>
              <p:cNvCxnSpPr>
                <a:cxnSpLocks noChangeShapeType="1"/>
              </p:cNvCxnSpPr>
              <p:nvPr/>
            </p:nvCxnSpPr>
            <p:spPr bwMode="auto">
              <a:xfrm>
                <a:off x="4968512" y="980728"/>
                <a:ext cx="252337" cy="570309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" name="Connecteur droit 74"/>
              <p:cNvCxnSpPr>
                <a:cxnSpLocks noChangeShapeType="1"/>
              </p:cNvCxnSpPr>
              <p:nvPr/>
            </p:nvCxnSpPr>
            <p:spPr bwMode="auto">
              <a:xfrm flipH="1">
                <a:off x="4027538" y="987209"/>
                <a:ext cx="950742" cy="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8" name="Connecteur droit 82"/>
              <p:cNvCxnSpPr>
                <a:cxnSpLocks noChangeShapeType="1"/>
              </p:cNvCxnSpPr>
              <p:nvPr/>
            </p:nvCxnSpPr>
            <p:spPr bwMode="auto">
              <a:xfrm flipH="1">
                <a:off x="4968512" y="1544557"/>
                <a:ext cx="249081" cy="563829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31" name="Grouper 4"/>
          <p:cNvGrpSpPr/>
          <p:nvPr/>
        </p:nvGrpSpPr>
        <p:grpSpPr>
          <a:xfrm>
            <a:off x="1967226" y="4797152"/>
            <a:ext cx="5219700" cy="1962962"/>
            <a:chOff x="2049106" y="4457667"/>
            <a:chExt cx="4571305" cy="1824047"/>
          </a:xfrm>
        </p:grpSpPr>
        <p:grpSp>
          <p:nvGrpSpPr>
            <p:cNvPr id="32" name="Groupe 31"/>
            <p:cNvGrpSpPr/>
            <p:nvPr/>
          </p:nvGrpSpPr>
          <p:grpSpPr>
            <a:xfrm>
              <a:off x="2049106" y="4725318"/>
              <a:ext cx="4571305" cy="1556396"/>
              <a:chOff x="2301652" y="5373032"/>
              <a:chExt cx="5219701" cy="1674928"/>
            </a:xfrm>
          </p:grpSpPr>
          <p:grpSp>
            <p:nvGrpSpPr>
              <p:cNvPr id="35" name="Groupe 11"/>
              <p:cNvGrpSpPr>
                <a:grpSpLocks/>
              </p:cNvGrpSpPr>
              <p:nvPr/>
            </p:nvGrpSpPr>
            <p:grpSpPr bwMode="auto">
              <a:xfrm>
                <a:off x="3741812" y="5373032"/>
                <a:ext cx="2520281" cy="1674928"/>
                <a:chOff x="3240759" y="4647100"/>
                <a:chExt cx="2276132" cy="1674732"/>
              </a:xfrm>
            </p:grpSpPr>
            <p:sp>
              <p:nvSpPr>
                <p:cNvPr id="37" name="Rectangle 36"/>
                <p:cNvSpPr/>
                <p:nvPr/>
              </p:nvSpPr>
              <p:spPr bwMode="auto">
                <a:xfrm>
                  <a:off x="3240759" y="5223095"/>
                  <a:ext cx="2276132" cy="1098737"/>
                </a:xfrm>
                <a:prstGeom prst="rect">
                  <a:avLst/>
                </a:prstGeom>
                <a:noFill/>
                <a:ln w="4445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en-US" dirty="0" smtClean="0"/>
                    <a:t>0</a:t>
                  </a:r>
                  <a:endParaRPr lang="en-US" dirty="0"/>
                </a:p>
              </p:txBody>
            </p:sp>
            <p:sp>
              <p:nvSpPr>
                <p:cNvPr id="38" name="Flèche vers le haut 37"/>
                <p:cNvSpPr/>
                <p:nvPr/>
              </p:nvSpPr>
              <p:spPr>
                <a:xfrm rot="10800000">
                  <a:off x="4174550" y="4647100"/>
                  <a:ext cx="496920" cy="517464"/>
                </a:xfrm>
                <a:prstGeom prst="upArrow">
                  <a:avLst/>
                </a:prstGeom>
                <a:solidFill>
                  <a:srgbClr val="406AB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36" name="Rectangle 35"/>
              <p:cNvSpPr/>
              <p:nvPr/>
            </p:nvSpPr>
            <p:spPr>
              <a:xfrm>
                <a:off x="2301652" y="6021845"/>
                <a:ext cx="5219701" cy="95410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/>
                <a:r>
                  <a:rPr lang="fr-FR" sz="1400" b="1" dirty="0" err="1" smtClean="0">
                    <a:solidFill>
                      <a:schemeClr val="tx2"/>
                    </a:solidFill>
                  </a:rPr>
                  <a:t>Personalized</a:t>
                </a:r>
                <a:r>
                  <a:rPr lang="fr-FR" sz="1400" b="1" dirty="0" smtClean="0">
                    <a:solidFill>
                      <a:schemeClr val="tx2"/>
                    </a:solidFill>
                  </a:rPr>
                  <a:t> </a:t>
                </a:r>
                <a:r>
                  <a:rPr lang="fr-FR" sz="1400" b="1" dirty="0" err="1" smtClean="0">
                    <a:solidFill>
                      <a:schemeClr val="tx2"/>
                    </a:solidFill>
                  </a:rPr>
                  <a:t>Medicine</a:t>
                </a:r>
                <a:endParaRPr lang="fr-FR" sz="1400" b="1" dirty="0">
                  <a:solidFill>
                    <a:schemeClr val="tx2"/>
                  </a:solidFill>
                </a:endParaRPr>
              </a:p>
              <a:p>
                <a:pPr algn="ctr"/>
                <a:r>
                  <a:rPr lang="fr-FR" sz="1400" b="1" i="1" dirty="0" smtClean="0">
                    <a:solidFill>
                      <a:srgbClr val="FF6600"/>
                    </a:solidFill>
                  </a:rPr>
                  <a:t>Diagnostic,</a:t>
                </a:r>
              </a:p>
              <a:p>
                <a:pPr algn="ctr"/>
                <a:r>
                  <a:rPr lang="fr-FR" sz="1400" b="1" i="1" dirty="0" smtClean="0">
                    <a:solidFill>
                      <a:srgbClr val="FF6600"/>
                    </a:solidFill>
                  </a:rPr>
                  <a:t> Patient stratification</a:t>
                </a:r>
              </a:p>
              <a:p>
                <a:pPr algn="ctr"/>
                <a:r>
                  <a:rPr lang="fr-FR" sz="1400" b="1" i="1" dirty="0" smtClean="0">
                    <a:solidFill>
                      <a:srgbClr val="FF6600"/>
                    </a:solidFill>
                  </a:rPr>
                  <a:t>  </a:t>
                </a:r>
                <a:r>
                  <a:rPr lang="fr-FR" sz="1400" b="1" i="1" dirty="0" err="1">
                    <a:solidFill>
                      <a:srgbClr val="FF6600"/>
                    </a:solidFill>
                  </a:rPr>
                  <a:t>T</a:t>
                </a:r>
                <a:r>
                  <a:rPr lang="fr-FR" sz="1400" b="1" i="1" dirty="0" err="1" smtClean="0">
                    <a:solidFill>
                      <a:srgbClr val="FF6600"/>
                    </a:solidFill>
                  </a:rPr>
                  <a:t>reatment</a:t>
                </a:r>
                <a:r>
                  <a:rPr lang="fr-FR" sz="1400" b="1" i="1" dirty="0" smtClean="0">
                    <a:solidFill>
                      <a:srgbClr val="FF6600"/>
                    </a:solidFill>
                  </a:rPr>
                  <a:t> monitoring</a:t>
                </a:r>
                <a:endParaRPr lang="fr-FR" sz="1400" b="1" i="1" dirty="0">
                  <a:solidFill>
                    <a:srgbClr val="FF6600"/>
                  </a:solidFill>
                </a:endParaRPr>
              </a:p>
            </p:txBody>
          </p:sp>
        </p:grpSp>
        <p:sp>
          <p:nvSpPr>
            <p:cNvPr id="33" name="Flèche vers la gauche 6"/>
            <p:cNvSpPr/>
            <p:nvPr/>
          </p:nvSpPr>
          <p:spPr>
            <a:xfrm>
              <a:off x="3145103" y="4457667"/>
              <a:ext cx="1290133" cy="298943"/>
            </a:xfrm>
            <a:prstGeom prst="lef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82104" tIns="41052" rIns="82104" bIns="41052" rtlCol="0" anchor="ctr"/>
            <a:lstStyle/>
            <a:p>
              <a:pPr algn="ctr"/>
              <a:endParaRPr lang="fr-FR"/>
            </a:p>
          </p:txBody>
        </p:sp>
        <p:sp>
          <p:nvSpPr>
            <p:cNvPr id="34" name="Flèche vers la gauche 73"/>
            <p:cNvSpPr/>
            <p:nvPr/>
          </p:nvSpPr>
          <p:spPr>
            <a:xfrm rot="10800000">
              <a:off x="4479696" y="4457678"/>
              <a:ext cx="1290133" cy="298943"/>
            </a:xfrm>
            <a:prstGeom prst="lef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82104" tIns="41052" rIns="82104" bIns="41052"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459421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026"/>
          <p:cNvSpPr txBox="1">
            <a:spLocks noChangeArrowheads="1"/>
          </p:cNvSpPr>
          <p:nvPr/>
        </p:nvSpPr>
        <p:spPr>
          <a:xfrm>
            <a:off x="0" y="192745"/>
            <a:ext cx="9047124" cy="1049322"/>
          </a:xfrm>
          <a:prstGeom prst="rect">
            <a:avLst/>
          </a:prstGeom>
          <a:noFill/>
          <a:ln/>
        </p:spPr>
        <p:txBody>
          <a:bodyPr lIns="91422" tIns="45711" rIns="91422" bIns="45711" anchor="ctr"/>
          <a:lstStyle/>
          <a:p>
            <a:pPr algn="ctr">
              <a:spcBef>
                <a:spcPct val="0"/>
              </a:spcBef>
            </a:pPr>
            <a:r>
              <a:rPr lang="fr-FR" altLang="fr-FR" sz="2800" b="1" dirty="0" smtClean="0">
                <a:solidFill>
                  <a:srgbClr val="FFFFFF"/>
                </a:solidFill>
                <a:latin typeface="Arial" charset="0"/>
              </a:rPr>
              <a:t>Conclusion</a:t>
            </a:r>
            <a:endParaRPr lang="fr-FR" altLang="fr-FR" sz="2800" b="1" baseline="30000" dirty="0" smtClean="0">
              <a:solidFill>
                <a:srgbClr val="FFFFFF"/>
              </a:solidFill>
              <a:latin typeface="Arial" charset="0"/>
            </a:endParaRPr>
          </a:p>
          <a:p>
            <a:pPr lvl="0" algn="ctr">
              <a:spcBef>
                <a:spcPct val="0"/>
              </a:spcBef>
            </a:pPr>
            <a:r>
              <a:rPr lang="fr-FR" sz="2800" dirty="0" smtClean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endParaRPr lang="fr-FR" sz="28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406401" y="1767523"/>
            <a:ext cx="8906932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6"/>
              </a:buClr>
              <a:defRPr/>
            </a:pPr>
            <a:r>
              <a:rPr lang="fr-FR" alt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Alcediag</a:t>
            </a:r>
            <a:r>
              <a:rPr lang="fr-FR" alt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fr-FR" alt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epigenetic</a:t>
            </a:r>
            <a:r>
              <a:rPr lang="fr-FR" alt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fr-FR" alt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plateform</a:t>
            </a:r>
            <a:r>
              <a:rPr lang="fr-FR" alt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fr-FR" alt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allows</a:t>
            </a:r>
            <a:r>
              <a:rPr lang="fr-FR" alt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to </a:t>
            </a:r>
            <a:r>
              <a:rPr lang="fr-FR" alt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identify</a:t>
            </a:r>
            <a:r>
              <a:rPr lang="fr-FR" alt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RNA modifications </a:t>
            </a:r>
          </a:p>
          <a:p>
            <a:pPr>
              <a:buClr>
                <a:schemeClr val="accent6"/>
              </a:buClr>
              <a:defRPr/>
            </a:pPr>
            <a:endParaRPr lang="fr-FR" altLang="fr-FR" sz="2000" dirty="0">
              <a:solidFill>
                <a:srgbClr val="000000"/>
              </a:solidFill>
              <a:latin typeface="Verdana"/>
              <a:cs typeface="Verdana"/>
            </a:endParaRPr>
          </a:p>
          <a:p>
            <a:pPr>
              <a:buClr>
                <a:schemeClr val="accent6"/>
              </a:buClr>
              <a:defRPr/>
            </a:pPr>
            <a:r>
              <a:rPr lang="fr-FR" altLang="fr-FR" sz="2000" b="1" dirty="0">
                <a:solidFill>
                  <a:srgbClr val="406AB3"/>
                </a:solidFill>
                <a:latin typeface="Arial" charset="0"/>
              </a:rPr>
              <a:t>EDITOX</a:t>
            </a:r>
            <a:r>
              <a:rPr lang="fr-FR" sz="2000" b="1" baseline="30000" dirty="0" smtClean="0">
                <a:solidFill>
                  <a:srgbClr val="1026C6"/>
                </a:solidFill>
              </a:rPr>
              <a:t>®: </a:t>
            </a:r>
            <a:r>
              <a:rPr lang="fr-FR" alt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A </a:t>
            </a:r>
            <a:r>
              <a:rPr lang="fr-FR" alt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cell</a:t>
            </a:r>
            <a:r>
              <a:rPr lang="fr-FR" alt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test to </a:t>
            </a:r>
            <a:r>
              <a:rPr lang="fr-FR" alt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assess</a:t>
            </a:r>
            <a:r>
              <a:rPr lang="fr-FR" alt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fr-FR" alt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suicidal</a:t>
            </a:r>
            <a:r>
              <a:rPr lang="fr-FR" alt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fr-FR" alt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behaviour</a:t>
            </a:r>
            <a:r>
              <a:rPr lang="fr-FR" alt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adverse </a:t>
            </a:r>
            <a:r>
              <a:rPr lang="fr-FR" alt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effects</a:t>
            </a:r>
            <a:r>
              <a:rPr lang="fr-FR" alt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fr-FR" alt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induced</a:t>
            </a:r>
            <a:r>
              <a:rPr lang="fr-FR" alt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by </a:t>
            </a:r>
            <a:r>
              <a:rPr lang="fr-FR" alt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drugs</a:t>
            </a:r>
            <a:r>
              <a:rPr lang="fr-FR" alt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fr-FR" alt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with</a:t>
            </a:r>
            <a:r>
              <a:rPr lang="fr-FR" alt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fr-FR" alt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high</a:t>
            </a:r>
            <a:r>
              <a:rPr lang="fr-FR" alt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fr-FR" alt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specificity</a:t>
            </a:r>
            <a:r>
              <a:rPr lang="fr-FR" alt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fr-FR" alt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and </a:t>
            </a:r>
            <a:r>
              <a:rPr lang="fr-FR" alt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sensitivity</a:t>
            </a:r>
            <a:endParaRPr lang="fr-FR" altLang="fr-FR" sz="2000" dirty="0" smtClean="0">
              <a:solidFill>
                <a:srgbClr val="000000"/>
              </a:solidFill>
              <a:latin typeface="Verdana"/>
              <a:cs typeface="Verdana"/>
            </a:endParaRPr>
          </a:p>
          <a:p>
            <a:pPr>
              <a:buClr>
                <a:schemeClr val="accent6"/>
              </a:buClr>
              <a:defRPr/>
            </a:pPr>
            <a:endParaRPr lang="fr-FR" altLang="fr-FR" sz="2000" dirty="0" smtClean="0">
              <a:solidFill>
                <a:srgbClr val="406AB3"/>
              </a:solidFill>
              <a:latin typeface="Verdana"/>
              <a:cs typeface="Verdana"/>
            </a:endParaRPr>
          </a:p>
          <a:p>
            <a:pPr>
              <a:buClr>
                <a:schemeClr val="accent6"/>
              </a:buClr>
              <a:defRPr/>
            </a:pPr>
            <a:r>
              <a:rPr lang="fr-FR" altLang="fr-FR" sz="2000" b="1" dirty="0" smtClean="0">
                <a:solidFill>
                  <a:srgbClr val="406AB3"/>
                </a:solidFill>
                <a:latin typeface="Arial" charset="0"/>
              </a:rPr>
              <a:t>EDITDIAG</a:t>
            </a:r>
            <a:r>
              <a:rPr lang="fr-FR" sz="2000" b="1" baseline="30000" dirty="0" smtClean="0">
                <a:solidFill>
                  <a:srgbClr val="1026C6"/>
                </a:solidFill>
              </a:rPr>
              <a:t>®</a:t>
            </a:r>
            <a:r>
              <a:rPr lang="fr-FR" sz="2000" baseline="30000" dirty="0" smtClean="0">
                <a:solidFill>
                  <a:srgbClr val="000000"/>
                </a:solidFill>
                <a:latin typeface="Verdana"/>
                <a:cs typeface="Verdana"/>
              </a:rPr>
              <a:t>:</a:t>
            </a:r>
            <a:r>
              <a:rPr 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A </a:t>
            </a:r>
            <a:r>
              <a:rPr 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blood</a:t>
            </a:r>
            <a:r>
              <a:rPr 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test to </a:t>
            </a:r>
            <a:r>
              <a:rPr 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characterize</a:t>
            </a:r>
            <a:r>
              <a:rPr 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the </a:t>
            </a:r>
            <a:r>
              <a:rPr 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pathological</a:t>
            </a:r>
            <a:r>
              <a:rPr 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state of patients and </a:t>
            </a:r>
            <a:r>
              <a:rPr 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its</a:t>
            </a:r>
            <a:r>
              <a:rPr 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evolution</a:t>
            </a:r>
            <a:r>
              <a:rPr 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during</a:t>
            </a:r>
            <a:r>
              <a:rPr 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treatment</a:t>
            </a:r>
            <a:r>
              <a:rPr 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(</a:t>
            </a:r>
            <a:r>
              <a:rPr 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responder</a:t>
            </a:r>
            <a:r>
              <a:rPr 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/no)</a:t>
            </a:r>
          </a:p>
          <a:p>
            <a:pPr>
              <a:buClr>
                <a:schemeClr val="accent6"/>
              </a:buClr>
              <a:defRPr/>
            </a:pPr>
            <a:endParaRPr lang="fr-FR" sz="2000" dirty="0">
              <a:solidFill>
                <a:srgbClr val="000000"/>
              </a:solidFill>
              <a:latin typeface="Verdana"/>
              <a:cs typeface="Verdana"/>
            </a:endParaRPr>
          </a:p>
          <a:p>
            <a:pPr>
              <a:buClr>
                <a:schemeClr val="accent6"/>
              </a:buClr>
              <a:defRPr/>
            </a:pPr>
            <a:r>
              <a:rPr 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Used</a:t>
            </a:r>
            <a:r>
              <a:rPr 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together</a:t>
            </a:r>
            <a:r>
              <a:rPr 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, </a:t>
            </a:r>
            <a:r>
              <a:rPr 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these</a:t>
            </a:r>
            <a:r>
              <a:rPr 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tests </a:t>
            </a:r>
            <a:r>
              <a:rPr 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allow</a:t>
            </a:r>
            <a:r>
              <a:rPr 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fr-FR" sz="2000" b="1" dirty="0" err="1" smtClean="0">
                <a:solidFill>
                  <a:srgbClr val="1A33A5"/>
                </a:solidFill>
                <a:latin typeface="Verdana"/>
                <a:cs typeface="Verdana"/>
              </a:rPr>
              <a:t>personalized</a:t>
            </a:r>
            <a:r>
              <a:rPr lang="fr-FR" sz="2000" b="1" dirty="0" smtClean="0">
                <a:solidFill>
                  <a:srgbClr val="1A33A5"/>
                </a:solidFill>
                <a:latin typeface="Verdana"/>
                <a:cs typeface="Verdana"/>
              </a:rPr>
              <a:t> </a:t>
            </a:r>
            <a:r>
              <a:rPr lang="fr-FR" sz="2000" b="1" dirty="0" err="1" smtClean="0">
                <a:solidFill>
                  <a:srgbClr val="1A33A5"/>
                </a:solidFill>
                <a:latin typeface="Verdana"/>
                <a:cs typeface="Verdana"/>
              </a:rPr>
              <a:t>medicine</a:t>
            </a:r>
            <a:r>
              <a:rPr lang="fr-FR" sz="2000" b="1" dirty="0" smtClean="0">
                <a:solidFill>
                  <a:srgbClr val="1A33A5"/>
                </a:solidFill>
                <a:latin typeface="Verdana"/>
                <a:cs typeface="Verdana"/>
              </a:rPr>
              <a:t> </a:t>
            </a:r>
            <a:r>
              <a:rPr 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in </a:t>
            </a:r>
            <a:r>
              <a:rPr 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psychiatry</a:t>
            </a:r>
            <a:r>
              <a:rPr 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i.e</a:t>
            </a:r>
            <a:r>
              <a:rPr 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deliver</a:t>
            </a:r>
            <a:r>
              <a:rPr 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the good </a:t>
            </a:r>
            <a:r>
              <a:rPr 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treatment</a:t>
            </a:r>
            <a:r>
              <a:rPr 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to the good patient </a:t>
            </a:r>
            <a:r>
              <a:rPr 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with</a:t>
            </a:r>
            <a:r>
              <a:rPr 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the </a:t>
            </a:r>
            <a:r>
              <a:rPr 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less</a:t>
            </a:r>
            <a:r>
              <a:rPr lang="fr-FR" sz="2000" dirty="0" smtClean="0">
                <a:solidFill>
                  <a:srgbClr val="000000"/>
                </a:solidFill>
                <a:latin typeface="Verdana"/>
                <a:cs typeface="Verdana"/>
              </a:rPr>
              <a:t> adverse </a:t>
            </a:r>
            <a:r>
              <a:rPr lang="fr-FR" sz="2000" dirty="0" err="1" smtClean="0">
                <a:solidFill>
                  <a:srgbClr val="000000"/>
                </a:solidFill>
                <a:latin typeface="Verdana"/>
                <a:cs typeface="Verdana"/>
              </a:rPr>
              <a:t>effects</a:t>
            </a:r>
            <a:endParaRPr lang="en-US" sz="2000" dirty="0" smtClean="0">
              <a:solidFill>
                <a:srgbClr val="000000"/>
              </a:solidFill>
              <a:latin typeface="Verdana"/>
              <a:cs typeface="Verdana"/>
            </a:endParaRPr>
          </a:p>
          <a:p>
            <a:pPr>
              <a:buClr>
                <a:schemeClr val="accent6"/>
              </a:buClr>
              <a:defRPr/>
            </a:pPr>
            <a:endParaRPr lang="en-US" sz="2000" dirty="0" smtClean="0">
              <a:latin typeface="Verdana"/>
              <a:cs typeface="Verdana"/>
            </a:endParaRPr>
          </a:p>
          <a:p>
            <a:pPr>
              <a:buClr>
                <a:schemeClr val="accent6"/>
              </a:buClr>
              <a:defRPr/>
            </a:pPr>
            <a:endParaRPr lang="en-US" sz="2000" dirty="0" smtClean="0">
              <a:latin typeface="Verdana"/>
              <a:cs typeface="Verdana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sz="2000" dirty="0" smtClean="0">
              <a:latin typeface="Verdana"/>
              <a:cs typeface="Verdana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sz="20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550688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1337739" y="2563390"/>
            <a:ext cx="8906932" cy="2739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6"/>
              </a:buClr>
              <a:buNone/>
              <a:defRPr/>
            </a:pPr>
            <a:r>
              <a:rPr lang="fr-FR" altLang="fr-FR" sz="2800" dirty="0" err="1" smtClean="0">
                <a:solidFill>
                  <a:srgbClr val="000000"/>
                </a:solidFill>
                <a:latin typeface="Verdana"/>
                <a:cs typeface="Verdana"/>
              </a:rPr>
              <a:t>Thank</a:t>
            </a:r>
            <a:r>
              <a:rPr lang="fr-FR" altLang="fr-FR" sz="2800" dirty="0" smtClean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lang="fr-FR" altLang="fr-FR" sz="2800" dirty="0" err="1" smtClean="0">
                <a:solidFill>
                  <a:srgbClr val="000000"/>
                </a:solidFill>
                <a:latin typeface="Verdana"/>
                <a:cs typeface="Verdana"/>
              </a:rPr>
              <a:t>you</a:t>
            </a:r>
            <a:r>
              <a:rPr lang="fr-FR" altLang="fr-FR" sz="2800" dirty="0" smtClean="0">
                <a:solidFill>
                  <a:srgbClr val="000000"/>
                </a:solidFill>
                <a:latin typeface="Verdana"/>
                <a:cs typeface="Verdana"/>
              </a:rPr>
              <a:t>!</a:t>
            </a:r>
            <a:endParaRPr lang="en-US" sz="2800" dirty="0" smtClean="0">
              <a:latin typeface="Verdana"/>
              <a:cs typeface="Verdana"/>
            </a:endParaRPr>
          </a:p>
          <a:p>
            <a:pPr>
              <a:buClr>
                <a:schemeClr val="accent6"/>
              </a:buClr>
              <a:defRPr/>
            </a:pPr>
            <a:endParaRPr lang="en-US" sz="2800" dirty="0" smtClean="0">
              <a:latin typeface="Verdana"/>
              <a:cs typeface="Verdana"/>
            </a:endParaRPr>
          </a:p>
          <a:p>
            <a:pPr lvl="4">
              <a:buFont typeface="Wingdings" pitchFamily="2" charset="2"/>
              <a:buChar char="Ø"/>
              <a:defRPr/>
            </a:pPr>
            <a:endParaRPr lang="en-US" sz="1600" dirty="0" smtClean="0">
              <a:latin typeface="Verdana"/>
              <a:cs typeface="Verdana"/>
            </a:endParaRPr>
          </a:p>
          <a:p>
            <a:pPr lvl="4">
              <a:buFont typeface="Wingdings" pitchFamily="2" charset="2"/>
              <a:buChar char="Ø"/>
              <a:defRPr/>
            </a:pPr>
            <a:endParaRPr lang="en-US" sz="1600" dirty="0">
              <a:latin typeface="Verdana"/>
              <a:cs typeface="Verdana"/>
            </a:endParaRPr>
          </a:p>
          <a:p>
            <a:pPr marL="3200400" lvl="7" indent="0">
              <a:buNone/>
              <a:defRPr/>
            </a:pPr>
            <a:r>
              <a:rPr lang="en-US" sz="1600" dirty="0" smtClean="0">
                <a:latin typeface="Verdana"/>
                <a:cs typeface="Verdana"/>
                <a:hlinkClick r:id="rId2"/>
              </a:rPr>
              <a:t>dweissmann@alcediag-alcen.com</a:t>
            </a:r>
            <a:endParaRPr lang="en-US" sz="1600" dirty="0" smtClean="0">
              <a:latin typeface="Verdana"/>
              <a:cs typeface="Verdana"/>
            </a:endParaRPr>
          </a:p>
          <a:p>
            <a:pPr marL="3200400" lvl="7" indent="0">
              <a:buNone/>
              <a:defRPr/>
            </a:pPr>
            <a:r>
              <a:rPr lang="en-US" sz="1600" dirty="0" err="1" smtClean="0">
                <a:latin typeface="Verdana"/>
                <a:cs typeface="Verdana"/>
              </a:rPr>
              <a:t>www.alcediag-alcen.com</a:t>
            </a:r>
            <a:endParaRPr lang="en-US" sz="1600" dirty="0" smtClean="0">
              <a:latin typeface="Verdana"/>
              <a:cs typeface="Verdana"/>
            </a:endParaRPr>
          </a:p>
          <a:p>
            <a:pPr>
              <a:buFont typeface="Wingdings" pitchFamily="2" charset="2"/>
              <a:buChar char="Ø"/>
              <a:defRPr/>
            </a:pPr>
            <a:endParaRPr lang="en-US" sz="2800" dirty="0">
              <a:latin typeface="Verdana"/>
              <a:cs typeface="Verdana"/>
            </a:endParaRPr>
          </a:p>
        </p:txBody>
      </p:sp>
      <p:pic>
        <p:nvPicPr>
          <p:cNvPr id="4" name="Picture 3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6" y="2241657"/>
            <a:ext cx="2609573" cy="1957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2492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6801</TotalTime>
  <Words>1493</Words>
  <Application>Microsoft Macintosh PowerPoint</Application>
  <PresentationFormat>Présentation à l'écran (4:3)</PresentationFormat>
  <Paragraphs>319</Paragraphs>
  <Slides>25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3</vt:i4>
      </vt:variant>
      <vt:variant>
        <vt:lpstr>Titres des diapositives</vt:lpstr>
      </vt:variant>
      <vt:variant>
        <vt:i4>25</vt:i4>
      </vt:variant>
    </vt:vector>
  </HeadingPairs>
  <TitlesOfParts>
    <vt:vector size="28" baseType="lpstr">
      <vt:lpstr>Thème Office</vt:lpstr>
      <vt:lpstr>1_Conception personnalisée</vt:lpstr>
      <vt:lpstr>Conception personnalisée</vt:lpstr>
      <vt:lpstr>Présentation PowerPoint</vt:lpstr>
      <vt:lpstr>ALCEDIAG develops new tools for personalized medicine</vt:lpstr>
      <vt:lpstr>Psychiatric disorders: major healthcare burden</vt:lpstr>
      <vt:lpstr>Preventing suicide: a global imperative  (WHO report 2014)  </vt:lpstr>
      <vt:lpstr>EDITOX mechanism: RNA Editing</vt:lpstr>
      <vt:lpstr>: Suicide &amp; serotonin 2C receptor RNA editing</vt:lpstr>
      <vt:lpstr>RNA editing regulates post-synpatic response </vt:lpstr>
      <vt:lpstr> Altered 5-HT2CR editing impacts post-synpatic response </vt:lpstr>
      <vt:lpstr>Présentation PowerPoint</vt:lpstr>
      <vt:lpstr>Alcediag Tools for personalized medicine</vt:lpstr>
      <vt:lpstr>EDITOX® cell model</vt:lpstr>
      <vt:lpstr>Présentation PowerPoint</vt:lpstr>
      <vt:lpstr>EDITOX® Validation</vt:lpstr>
      <vt:lpstr>Marketed compounds tested</vt:lpstr>
      <vt:lpstr> RNA editing profiles of tested compounds</vt:lpstr>
      <vt:lpstr> RNA editing profiles of tested compounds</vt:lpstr>
      <vt:lpstr> RNA editing profiles of tested compounds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ALCEDIAG Tools for personalized medicine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Dinah Weissmann</dc:creator>
  <cp:lastModifiedBy>Dinah Weissmann</cp:lastModifiedBy>
  <cp:revision>235</cp:revision>
  <cp:lastPrinted>2014-10-23T12:27:15Z</cp:lastPrinted>
  <dcterms:created xsi:type="dcterms:W3CDTF">2014-01-13T13:18:27Z</dcterms:created>
  <dcterms:modified xsi:type="dcterms:W3CDTF">2015-08-25T08:23:34Z</dcterms:modified>
</cp:coreProperties>
</file>