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328" r:id="rId5"/>
    <p:sldId id="426" r:id="rId6"/>
    <p:sldId id="502" r:id="rId7"/>
    <p:sldId id="504" r:id="rId8"/>
    <p:sldId id="505" r:id="rId9"/>
    <p:sldId id="503" r:id="rId10"/>
    <p:sldId id="497" r:id="rId11"/>
    <p:sldId id="496" r:id="rId12"/>
    <p:sldId id="506" r:id="rId13"/>
    <p:sldId id="478" r:id="rId14"/>
    <p:sldId id="488" r:id="rId15"/>
    <p:sldId id="482" r:id="rId16"/>
    <p:sldId id="507" r:id="rId17"/>
    <p:sldId id="459" r:id="rId18"/>
    <p:sldId id="458" r:id="rId19"/>
    <p:sldId id="469" r:id="rId20"/>
    <p:sldId id="309" r:id="rId2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8DE0A15-2AE8-4E6E-9A86-120F954EE13A}">
          <p14:sldIdLst>
            <p14:sldId id="328"/>
            <p14:sldId id="426"/>
            <p14:sldId id="502"/>
            <p14:sldId id="504"/>
            <p14:sldId id="505"/>
            <p14:sldId id="503"/>
            <p14:sldId id="497"/>
            <p14:sldId id="496"/>
            <p14:sldId id="506"/>
            <p14:sldId id="478"/>
            <p14:sldId id="488"/>
            <p14:sldId id="482"/>
            <p14:sldId id="507"/>
            <p14:sldId id="459"/>
            <p14:sldId id="458"/>
            <p14:sldId id="469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000"/>
    <a:srgbClr val="0E0E9A"/>
    <a:srgbClr val="0C472E"/>
    <a:srgbClr val="E57200"/>
    <a:srgbClr val="75B700"/>
    <a:srgbClr val="FECC00"/>
    <a:srgbClr val="DB5F03"/>
    <a:srgbClr val="D30089"/>
    <a:srgbClr val="5D1248"/>
    <a:srgbClr val="992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4" autoAdjust="0"/>
    <p:restoredTop sz="95700" autoAdjust="0"/>
  </p:normalViewPr>
  <p:slideViewPr>
    <p:cSldViewPr snapToGrid="0">
      <p:cViewPr varScale="1">
        <p:scale>
          <a:sx n="127" d="100"/>
          <a:sy n="127" d="100"/>
        </p:scale>
        <p:origin x="858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4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5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B8B6E-AED6-4DC2-B07A-A74A5ED38D74}" type="datetimeFigureOut">
              <a:rPr lang="en-GB" smtClean="0"/>
              <a:pPr/>
              <a:t>04/06/2016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B0C2F-5145-4F02-A6D9-A1E0195F6D9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017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4C00F-3FBA-4E06-BC58-0D5BCD1BA25B}" type="datetimeFigureOut">
              <a:rPr lang="en-CA" smtClean="0"/>
              <a:pPr/>
              <a:t>2016-06-04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38372-CF29-40A2-B068-973AB56E9997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9151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8372-CF29-40A2-B068-973AB56E9997}" type="slidenum">
              <a:rPr lang="en-CA" smtClean="0"/>
              <a:p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3519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1C87A6-0054-4251-BFEC-8675166A020D}" type="slidenum">
              <a:rPr lang="en-GB"/>
              <a:pPr/>
              <a:t>3</a:t>
            </a:fld>
            <a:endParaRPr lang="en-GB"/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6463"/>
            <a:ext cx="5438775" cy="44656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40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1C87A6-0054-4251-BFEC-8675166A020D}" type="slidenum">
              <a:rPr lang="en-GB"/>
              <a:pPr/>
              <a:t>4</a:t>
            </a:fld>
            <a:endParaRPr lang="en-GB"/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6463"/>
            <a:ext cx="5438775" cy="44656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70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EC7613-1780-4D47-A100-9CFEA4EE4E60}" type="slidenum">
              <a:rPr lang="en-GB" smtClean="0">
                <a:cs typeface="Arial" charset="0"/>
              </a:rPr>
              <a:pPr/>
              <a:t>5</a:t>
            </a:fld>
            <a:endParaRPr lang="en-GB" smtClean="0">
              <a:cs typeface="Arial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6463"/>
            <a:ext cx="4981575" cy="4465637"/>
          </a:xfrm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55077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D3885C-5783-4D94-86F5-E480B99F4657}" type="slidenum">
              <a:rPr lang="en-GB"/>
              <a:pPr/>
              <a:t>6</a:t>
            </a:fld>
            <a:endParaRPr lang="en-GB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6463"/>
            <a:ext cx="5438775" cy="44656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25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4979FF-AE7B-4057-B589-D98826AC6CDE}" type="slidenum">
              <a:rPr lang="en-GB"/>
              <a:pPr/>
              <a:t>7</a:t>
            </a:fld>
            <a:endParaRPr lang="en-GB"/>
          </a:p>
        </p:txBody>
      </p:sp>
      <p:sp>
        <p:nvSpPr>
          <p:cNvPr id="190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90467" name="Notes Placeholder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/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90468" name="Slide Number Placeholder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F496286-68DC-46A0-9940-987B4E1F4793}" type="slidenum">
              <a:rPr lang="en-US" sz="1200">
                <a:latin typeface="Calibri" pitchFamily="34" charset="0"/>
                <a:ea typeface="ＭＳ Ｐゴシック" pitchFamily="34" charset="-128"/>
              </a:rPr>
              <a:pPr algn="r"/>
              <a:t>7</a:t>
            </a:fld>
            <a:endParaRPr lang="en-US" sz="1200">
              <a:latin typeface="Calibri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9873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1C87A6-0054-4251-BFEC-8675166A020D}" type="slidenum">
              <a:rPr lang="en-GB"/>
              <a:pPr/>
              <a:t>9</a:t>
            </a:fld>
            <a:endParaRPr lang="en-GB"/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6463"/>
            <a:ext cx="5438775" cy="44656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4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598301-4773-4734-9394-C06C70CD9D46}" type="slidenum">
              <a:rPr lang="en-GB"/>
              <a:pPr/>
              <a:t>10</a:t>
            </a:fld>
            <a:endParaRPr lang="en-GB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2" y="4716465"/>
            <a:ext cx="5438775" cy="44656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63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7F5DFD-DB0D-470A-A365-985CF1F0F049}" type="slidenum">
              <a:rPr lang="en-GB"/>
              <a:pPr/>
              <a:t>11</a:t>
            </a:fld>
            <a:endParaRPr lang="en-GB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4538"/>
            <a:ext cx="4960937" cy="3722687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1" y="4714876"/>
            <a:ext cx="4981575" cy="44672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2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598301-4773-4734-9394-C06C70CD9D46}" type="slidenum">
              <a:rPr lang="en-GB"/>
              <a:pPr/>
              <a:t>12</a:t>
            </a:fld>
            <a:endParaRPr lang="en-GB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2" y="4716465"/>
            <a:ext cx="5438775" cy="44656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02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598301-4773-4734-9394-C06C70CD9D46}" type="slidenum">
              <a:rPr lang="en-GB"/>
              <a:pPr/>
              <a:t>13</a:t>
            </a:fld>
            <a:endParaRPr lang="en-GB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2" y="4716465"/>
            <a:ext cx="5438775" cy="44656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95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598301-4773-4734-9394-C06C70CD9D46}" type="slidenum">
              <a:rPr lang="en-GB"/>
              <a:pPr/>
              <a:t>14</a:t>
            </a:fld>
            <a:endParaRPr lang="en-GB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3" y="4716466"/>
            <a:ext cx="5438775" cy="44656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16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81490" y="2408190"/>
            <a:ext cx="7123176" cy="1408176"/>
          </a:xfrm>
        </p:spPr>
        <p:txBody>
          <a:bodyPr>
            <a:noAutofit/>
          </a:bodyPr>
          <a:lstStyle>
            <a:lvl1pPr indent="0">
              <a:lnSpc>
                <a:spcPts val="5100"/>
              </a:lnSpc>
              <a:defRPr sz="5200">
                <a:solidFill>
                  <a:srgbClr val="0E0E9A"/>
                </a:solidFill>
              </a:defRPr>
            </a:lvl1pPr>
          </a:lstStyle>
          <a:p>
            <a:r>
              <a:rPr lang="en-US" dirty="0" smtClean="0"/>
              <a:t>Click to add the document title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1490" y="3817182"/>
            <a:ext cx="7123176" cy="1014984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900" cap="all" baseline="0">
                <a:solidFill>
                  <a:srgbClr val="3CA9E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1490" y="2046444"/>
            <a:ext cx="6528816" cy="365125"/>
          </a:xfrm>
          <a:prstGeom prst="rect">
            <a:avLst/>
          </a:prstGeom>
        </p:spPr>
        <p:txBody>
          <a:bodyPr/>
          <a:lstStyle>
            <a:lvl1pPr>
              <a:defRPr cap="all" baseline="0">
                <a:solidFill>
                  <a:srgbClr val="3CA9E0"/>
                </a:solidFill>
              </a:defRPr>
            </a:lvl1pPr>
          </a:lstStyle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3456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01535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text w/ vert img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5177367" y="1435100"/>
            <a:ext cx="3965786" cy="5424163"/>
          </a:xfrm>
          <a:custGeom>
            <a:avLst/>
            <a:gdLst>
              <a:gd name="connsiteX0" fmla="*/ 0 w 1320800"/>
              <a:gd name="connsiteY0" fmla="*/ 220138 h 1409700"/>
              <a:gd name="connsiteX1" fmla="*/ 220138 w 1320800"/>
              <a:gd name="connsiteY1" fmla="*/ 0 h 1409700"/>
              <a:gd name="connsiteX2" fmla="*/ 1100662 w 1320800"/>
              <a:gd name="connsiteY2" fmla="*/ 0 h 1409700"/>
              <a:gd name="connsiteX3" fmla="*/ 1320800 w 1320800"/>
              <a:gd name="connsiteY3" fmla="*/ 220138 h 1409700"/>
              <a:gd name="connsiteX4" fmla="*/ 1320800 w 1320800"/>
              <a:gd name="connsiteY4" fmla="*/ 1189562 h 1409700"/>
              <a:gd name="connsiteX5" fmla="*/ 1100662 w 1320800"/>
              <a:gd name="connsiteY5" fmla="*/ 1409700 h 1409700"/>
              <a:gd name="connsiteX6" fmla="*/ 220138 w 1320800"/>
              <a:gd name="connsiteY6" fmla="*/ 1409700 h 1409700"/>
              <a:gd name="connsiteX7" fmla="*/ 0 w 1320800"/>
              <a:gd name="connsiteY7" fmla="*/ 1189562 h 1409700"/>
              <a:gd name="connsiteX8" fmla="*/ 0 w 1320800"/>
              <a:gd name="connsiteY8" fmla="*/ 220138 h 1409700"/>
              <a:gd name="connsiteX0" fmla="*/ 723900 w 2044700"/>
              <a:gd name="connsiteY0" fmla="*/ 220138 h 4295641"/>
              <a:gd name="connsiteX1" fmla="*/ 944038 w 2044700"/>
              <a:gd name="connsiteY1" fmla="*/ 0 h 4295641"/>
              <a:gd name="connsiteX2" fmla="*/ 1824562 w 2044700"/>
              <a:gd name="connsiteY2" fmla="*/ 0 h 4295641"/>
              <a:gd name="connsiteX3" fmla="*/ 2044700 w 2044700"/>
              <a:gd name="connsiteY3" fmla="*/ 220138 h 4295641"/>
              <a:gd name="connsiteX4" fmla="*/ 2044700 w 2044700"/>
              <a:gd name="connsiteY4" fmla="*/ 1189562 h 4295641"/>
              <a:gd name="connsiteX5" fmla="*/ 1824562 w 2044700"/>
              <a:gd name="connsiteY5" fmla="*/ 1409700 h 4295641"/>
              <a:gd name="connsiteX6" fmla="*/ 944038 w 2044700"/>
              <a:gd name="connsiteY6" fmla="*/ 1409700 h 4295641"/>
              <a:gd name="connsiteX7" fmla="*/ 0 w 2044700"/>
              <a:gd name="connsiteY7" fmla="*/ 4174062 h 4295641"/>
              <a:gd name="connsiteX8" fmla="*/ 723900 w 2044700"/>
              <a:gd name="connsiteY8" fmla="*/ 220138 h 4295641"/>
              <a:gd name="connsiteX0" fmla="*/ 723900 w 2379138"/>
              <a:gd name="connsiteY0" fmla="*/ 220138 h 5727700"/>
              <a:gd name="connsiteX1" fmla="*/ 944038 w 2379138"/>
              <a:gd name="connsiteY1" fmla="*/ 0 h 5727700"/>
              <a:gd name="connsiteX2" fmla="*/ 1824562 w 2379138"/>
              <a:gd name="connsiteY2" fmla="*/ 0 h 5727700"/>
              <a:gd name="connsiteX3" fmla="*/ 2044700 w 2379138"/>
              <a:gd name="connsiteY3" fmla="*/ 220138 h 5727700"/>
              <a:gd name="connsiteX4" fmla="*/ 2044700 w 2379138"/>
              <a:gd name="connsiteY4" fmla="*/ 1189562 h 5727700"/>
              <a:gd name="connsiteX5" fmla="*/ 1824562 w 2379138"/>
              <a:gd name="connsiteY5" fmla="*/ 1409700 h 5727700"/>
              <a:gd name="connsiteX6" fmla="*/ 2379138 w 2379138"/>
              <a:gd name="connsiteY6" fmla="*/ 5727700 h 5727700"/>
              <a:gd name="connsiteX7" fmla="*/ 0 w 2379138"/>
              <a:gd name="connsiteY7" fmla="*/ 4174062 h 5727700"/>
              <a:gd name="connsiteX8" fmla="*/ 723900 w 2379138"/>
              <a:gd name="connsiteY8" fmla="*/ 220138 h 5727700"/>
              <a:gd name="connsiteX0" fmla="*/ 723900 w 4635500"/>
              <a:gd name="connsiteY0" fmla="*/ 220138 h 5740399"/>
              <a:gd name="connsiteX1" fmla="*/ 944038 w 4635500"/>
              <a:gd name="connsiteY1" fmla="*/ 0 h 5740399"/>
              <a:gd name="connsiteX2" fmla="*/ 1824562 w 4635500"/>
              <a:gd name="connsiteY2" fmla="*/ 0 h 5740399"/>
              <a:gd name="connsiteX3" fmla="*/ 2044700 w 4635500"/>
              <a:gd name="connsiteY3" fmla="*/ 220138 h 5740399"/>
              <a:gd name="connsiteX4" fmla="*/ 2044700 w 4635500"/>
              <a:gd name="connsiteY4" fmla="*/ 1189562 h 5740399"/>
              <a:gd name="connsiteX5" fmla="*/ 1824562 w 4635500"/>
              <a:gd name="connsiteY5" fmla="*/ 1409700 h 5740399"/>
              <a:gd name="connsiteX6" fmla="*/ 4635500 w 4635500"/>
              <a:gd name="connsiteY6" fmla="*/ 5740399 h 5740399"/>
              <a:gd name="connsiteX7" fmla="*/ 2379138 w 4635500"/>
              <a:gd name="connsiteY7" fmla="*/ 5727700 h 5740399"/>
              <a:gd name="connsiteX8" fmla="*/ 0 w 4635500"/>
              <a:gd name="connsiteY8" fmla="*/ 4174062 h 5740399"/>
              <a:gd name="connsiteX9" fmla="*/ 723900 w 4635500"/>
              <a:gd name="connsiteY9" fmla="*/ 220138 h 5740399"/>
              <a:gd name="connsiteX0" fmla="*/ 723900 w 4635500"/>
              <a:gd name="connsiteY0" fmla="*/ 220138 h 5740399"/>
              <a:gd name="connsiteX1" fmla="*/ 944038 w 4635500"/>
              <a:gd name="connsiteY1" fmla="*/ 0 h 5740399"/>
              <a:gd name="connsiteX2" fmla="*/ 1824562 w 4635500"/>
              <a:gd name="connsiteY2" fmla="*/ 0 h 5740399"/>
              <a:gd name="connsiteX3" fmla="*/ 2044700 w 4635500"/>
              <a:gd name="connsiteY3" fmla="*/ 220138 h 5740399"/>
              <a:gd name="connsiteX4" fmla="*/ 2044700 w 4635500"/>
              <a:gd name="connsiteY4" fmla="*/ 1189562 h 5740399"/>
              <a:gd name="connsiteX5" fmla="*/ 1824562 w 4635500"/>
              <a:gd name="connsiteY5" fmla="*/ 1409700 h 5740399"/>
              <a:gd name="connsiteX6" fmla="*/ 4610100 w 4635500"/>
              <a:gd name="connsiteY6" fmla="*/ 2425699 h 5740399"/>
              <a:gd name="connsiteX7" fmla="*/ 4635500 w 4635500"/>
              <a:gd name="connsiteY7" fmla="*/ 5740399 h 5740399"/>
              <a:gd name="connsiteX8" fmla="*/ 2379138 w 4635500"/>
              <a:gd name="connsiteY8" fmla="*/ 5727700 h 5740399"/>
              <a:gd name="connsiteX9" fmla="*/ 0 w 4635500"/>
              <a:gd name="connsiteY9" fmla="*/ 4174062 h 5740399"/>
              <a:gd name="connsiteX10" fmla="*/ 723900 w 4635500"/>
              <a:gd name="connsiteY10" fmla="*/ 220138 h 5740399"/>
              <a:gd name="connsiteX0" fmla="*/ 723900 w 4635500"/>
              <a:gd name="connsiteY0" fmla="*/ 220138 h 5740399"/>
              <a:gd name="connsiteX1" fmla="*/ 944038 w 4635500"/>
              <a:gd name="connsiteY1" fmla="*/ 0 h 5740399"/>
              <a:gd name="connsiteX2" fmla="*/ 1824562 w 4635500"/>
              <a:gd name="connsiteY2" fmla="*/ 0 h 5740399"/>
              <a:gd name="connsiteX3" fmla="*/ 2044700 w 4635500"/>
              <a:gd name="connsiteY3" fmla="*/ 220138 h 5740399"/>
              <a:gd name="connsiteX4" fmla="*/ 2044700 w 4635500"/>
              <a:gd name="connsiteY4" fmla="*/ 1189562 h 5740399"/>
              <a:gd name="connsiteX5" fmla="*/ 1824562 w 4635500"/>
              <a:gd name="connsiteY5" fmla="*/ 1409700 h 5740399"/>
              <a:gd name="connsiteX6" fmla="*/ 4635500 w 4635500"/>
              <a:gd name="connsiteY6" fmla="*/ 1396999 h 5740399"/>
              <a:gd name="connsiteX7" fmla="*/ 4610100 w 4635500"/>
              <a:gd name="connsiteY7" fmla="*/ 2425699 h 5740399"/>
              <a:gd name="connsiteX8" fmla="*/ 4635500 w 4635500"/>
              <a:gd name="connsiteY8" fmla="*/ 5740399 h 5740399"/>
              <a:gd name="connsiteX9" fmla="*/ 2379138 w 4635500"/>
              <a:gd name="connsiteY9" fmla="*/ 5727700 h 5740399"/>
              <a:gd name="connsiteX10" fmla="*/ 0 w 4635500"/>
              <a:gd name="connsiteY10" fmla="*/ 4174062 h 5740399"/>
              <a:gd name="connsiteX11" fmla="*/ 723900 w 4635500"/>
              <a:gd name="connsiteY11" fmla="*/ 220138 h 5740399"/>
              <a:gd name="connsiteX0" fmla="*/ 723900 w 4635500"/>
              <a:gd name="connsiteY0" fmla="*/ 220138 h 5740399"/>
              <a:gd name="connsiteX1" fmla="*/ 944038 w 4635500"/>
              <a:gd name="connsiteY1" fmla="*/ 0 h 5740399"/>
              <a:gd name="connsiteX2" fmla="*/ 1824562 w 4635500"/>
              <a:gd name="connsiteY2" fmla="*/ 0 h 5740399"/>
              <a:gd name="connsiteX3" fmla="*/ 2044700 w 4635500"/>
              <a:gd name="connsiteY3" fmla="*/ 220138 h 5740399"/>
              <a:gd name="connsiteX4" fmla="*/ 2044700 w 4635500"/>
              <a:gd name="connsiteY4" fmla="*/ 1189562 h 5740399"/>
              <a:gd name="connsiteX5" fmla="*/ 4351862 w 4635500"/>
              <a:gd name="connsiteY5" fmla="*/ 673100 h 5740399"/>
              <a:gd name="connsiteX6" fmla="*/ 4635500 w 4635500"/>
              <a:gd name="connsiteY6" fmla="*/ 1396999 h 5740399"/>
              <a:gd name="connsiteX7" fmla="*/ 4610100 w 4635500"/>
              <a:gd name="connsiteY7" fmla="*/ 2425699 h 5740399"/>
              <a:gd name="connsiteX8" fmla="*/ 4635500 w 4635500"/>
              <a:gd name="connsiteY8" fmla="*/ 5740399 h 5740399"/>
              <a:gd name="connsiteX9" fmla="*/ 2379138 w 4635500"/>
              <a:gd name="connsiteY9" fmla="*/ 5727700 h 5740399"/>
              <a:gd name="connsiteX10" fmla="*/ 0 w 4635500"/>
              <a:gd name="connsiteY10" fmla="*/ 4174062 h 5740399"/>
              <a:gd name="connsiteX11" fmla="*/ 723900 w 4635500"/>
              <a:gd name="connsiteY11" fmla="*/ 220138 h 5740399"/>
              <a:gd name="connsiteX0" fmla="*/ 723900 w 4981927"/>
              <a:gd name="connsiteY0" fmla="*/ 611016 h 6131277"/>
              <a:gd name="connsiteX1" fmla="*/ 944038 w 4981927"/>
              <a:gd name="connsiteY1" fmla="*/ 390878 h 6131277"/>
              <a:gd name="connsiteX2" fmla="*/ 1824562 w 4981927"/>
              <a:gd name="connsiteY2" fmla="*/ 390878 h 6131277"/>
              <a:gd name="connsiteX3" fmla="*/ 2044700 w 4981927"/>
              <a:gd name="connsiteY3" fmla="*/ 611016 h 6131277"/>
              <a:gd name="connsiteX4" fmla="*/ 2044700 w 4981927"/>
              <a:gd name="connsiteY4" fmla="*/ 1580440 h 6131277"/>
              <a:gd name="connsiteX5" fmla="*/ 4597400 w 4981927"/>
              <a:gd name="connsiteY5" fmla="*/ 86077 h 6131277"/>
              <a:gd name="connsiteX6" fmla="*/ 4351862 w 4981927"/>
              <a:gd name="connsiteY6" fmla="*/ 1063978 h 6131277"/>
              <a:gd name="connsiteX7" fmla="*/ 4635500 w 4981927"/>
              <a:gd name="connsiteY7" fmla="*/ 1787877 h 6131277"/>
              <a:gd name="connsiteX8" fmla="*/ 4610100 w 4981927"/>
              <a:gd name="connsiteY8" fmla="*/ 2816577 h 6131277"/>
              <a:gd name="connsiteX9" fmla="*/ 4635500 w 4981927"/>
              <a:gd name="connsiteY9" fmla="*/ 6131277 h 6131277"/>
              <a:gd name="connsiteX10" fmla="*/ 2379138 w 4981927"/>
              <a:gd name="connsiteY10" fmla="*/ 6118578 h 6131277"/>
              <a:gd name="connsiteX11" fmla="*/ 0 w 4981927"/>
              <a:gd name="connsiteY11" fmla="*/ 4564940 h 6131277"/>
              <a:gd name="connsiteX12" fmla="*/ 723900 w 4981927"/>
              <a:gd name="connsiteY12" fmla="*/ 611016 h 6131277"/>
              <a:gd name="connsiteX0" fmla="*/ 4597400 w 4981927"/>
              <a:gd name="connsiteY0" fmla="*/ 86077 h 6131277"/>
              <a:gd name="connsiteX1" fmla="*/ 4351862 w 4981927"/>
              <a:gd name="connsiteY1" fmla="*/ 1063978 h 6131277"/>
              <a:gd name="connsiteX2" fmla="*/ 4635500 w 4981927"/>
              <a:gd name="connsiteY2" fmla="*/ 1787877 h 6131277"/>
              <a:gd name="connsiteX3" fmla="*/ 4610100 w 4981927"/>
              <a:gd name="connsiteY3" fmla="*/ 2816577 h 6131277"/>
              <a:gd name="connsiteX4" fmla="*/ 4635500 w 4981927"/>
              <a:gd name="connsiteY4" fmla="*/ 6131277 h 6131277"/>
              <a:gd name="connsiteX5" fmla="*/ 2379138 w 4981927"/>
              <a:gd name="connsiteY5" fmla="*/ 6118578 h 6131277"/>
              <a:gd name="connsiteX6" fmla="*/ 0 w 4981927"/>
              <a:gd name="connsiteY6" fmla="*/ 4564940 h 6131277"/>
              <a:gd name="connsiteX7" fmla="*/ 723900 w 4981927"/>
              <a:gd name="connsiteY7" fmla="*/ 611016 h 6131277"/>
              <a:gd name="connsiteX8" fmla="*/ 944038 w 4981927"/>
              <a:gd name="connsiteY8" fmla="*/ 390878 h 6131277"/>
              <a:gd name="connsiteX9" fmla="*/ 1824562 w 4981927"/>
              <a:gd name="connsiteY9" fmla="*/ 390878 h 6131277"/>
              <a:gd name="connsiteX10" fmla="*/ 2044700 w 4981927"/>
              <a:gd name="connsiteY10" fmla="*/ 611016 h 6131277"/>
              <a:gd name="connsiteX11" fmla="*/ 2136140 w 4981927"/>
              <a:gd name="connsiteY11" fmla="*/ 1671880 h 6131277"/>
              <a:gd name="connsiteX0" fmla="*/ 4597400 w 4981927"/>
              <a:gd name="connsiteY0" fmla="*/ 86077 h 6131277"/>
              <a:gd name="connsiteX1" fmla="*/ 4351862 w 4981927"/>
              <a:gd name="connsiteY1" fmla="*/ 1063978 h 6131277"/>
              <a:gd name="connsiteX2" fmla="*/ 4635500 w 4981927"/>
              <a:gd name="connsiteY2" fmla="*/ 1787877 h 6131277"/>
              <a:gd name="connsiteX3" fmla="*/ 4610100 w 4981927"/>
              <a:gd name="connsiteY3" fmla="*/ 2816577 h 6131277"/>
              <a:gd name="connsiteX4" fmla="*/ 4635500 w 4981927"/>
              <a:gd name="connsiteY4" fmla="*/ 6131277 h 6131277"/>
              <a:gd name="connsiteX5" fmla="*/ 2379138 w 4981927"/>
              <a:gd name="connsiteY5" fmla="*/ 6118578 h 6131277"/>
              <a:gd name="connsiteX6" fmla="*/ 0 w 4981927"/>
              <a:gd name="connsiteY6" fmla="*/ 4564940 h 6131277"/>
              <a:gd name="connsiteX7" fmla="*/ 723900 w 4981927"/>
              <a:gd name="connsiteY7" fmla="*/ 611016 h 6131277"/>
              <a:gd name="connsiteX8" fmla="*/ 944038 w 4981927"/>
              <a:gd name="connsiteY8" fmla="*/ 390878 h 6131277"/>
              <a:gd name="connsiteX9" fmla="*/ 1824562 w 4981927"/>
              <a:gd name="connsiteY9" fmla="*/ 390878 h 6131277"/>
              <a:gd name="connsiteX10" fmla="*/ 2044700 w 4981927"/>
              <a:gd name="connsiteY10" fmla="*/ 611016 h 6131277"/>
              <a:gd name="connsiteX0" fmla="*/ 4597400 w 4981927"/>
              <a:gd name="connsiteY0" fmla="*/ 86077 h 6131277"/>
              <a:gd name="connsiteX1" fmla="*/ 4351862 w 4981927"/>
              <a:gd name="connsiteY1" fmla="*/ 1063978 h 6131277"/>
              <a:gd name="connsiteX2" fmla="*/ 4635500 w 4981927"/>
              <a:gd name="connsiteY2" fmla="*/ 1787877 h 6131277"/>
              <a:gd name="connsiteX3" fmla="*/ 4610100 w 4981927"/>
              <a:gd name="connsiteY3" fmla="*/ 2816577 h 6131277"/>
              <a:gd name="connsiteX4" fmla="*/ 4635500 w 4981927"/>
              <a:gd name="connsiteY4" fmla="*/ 6131277 h 6131277"/>
              <a:gd name="connsiteX5" fmla="*/ 2379138 w 4981927"/>
              <a:gd name="connsiteY5" fmla="*/ 6118578 h 6131277"/>
              <a:gd name="connsiteX6" fmla="*/ 0 w 4981927"/>
              <a:gd name="connsiteY6" fmla="*/ 4564940 h 6131277"/>
              <a:gd name="connsiteX7" fmla="*/ 723900 w 4981927"/>
              <a:gd name="connsiteY7" fmla="*/ 611016 h 6131277"/>
              <a:gd name="connsiteX8" fmla="*/ 944038 w 4981927"/>
              <a:gd name="connsiteY8" fmla="*/ 390878 h 6131277"/>
              <a:gd name="connsiteX9" fmla="*/ 1824562 w 4981927"/>
              <a:gd name="connsiteY9" fmla="*/ 390878 h 6131277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2379138 w 4635500"/>
              <a:gd name="connsiteY4" fmla="*/ 5727700 h 5740399"/>
              <a:gd name="connsiteX5" fmla="*/ 0 w 4635500"/>
              <a:gd name="connsiteY5" fmla="*/ 4174062 h 5740399"/>
              <a:gd name="connsiteX6" fmla="*/ 723900 w 4635500"/>
              <a:gd name="connsiteY6" fmla="*/ 220138 h 5740399"/>
              <a:gd name="connsiteX7" fmla="*/ 944038 w 4635500"/>
              <a:gd name="connsiteY7" fmla="*/ 0 h 5740399"/>
              <a:gd name="connsiteX8" fmla="*/ 1824562 w 4635500"/>
              <a:gd name="connsiteY8" fmla="*/ 0 h 5740399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2379138 w 4635500"/>
              <a:gd name="connsiteY4" fmla="*/ 5727700 h 5740399"/>
              <a:gd name="connsiteX5" fmla="*/ 0 w 4635500"/>
              <a:gd name="connsiteY5" fmla="*/ 4174062 h 5740399"/>
              <a:gd name="connsiteX6" fmla="*/ 723900 w 4635500"/>
              <a:gd name="connsiteY6" fmla="*/ 220138 h 5740399"/>
              <a:gd name="connsiteX7" fmla="*/ 944038 w 4635500"/>
              <a:gd name="connsiteY7" fmla="*/ 0 h 5740399"/>
              <a:gd name="connsiteX8" fmla="*/ 4364562 w 4635500"/>
              <a:gd name="connsiteY8" fmla="*/ 0 h 5740399"/>
              <a:gd name="connsiteX0" fmla="*/ 4580110 w 4863748"/>
              <a:gd name="connsiteY0" fmla="*/ 673100 h 5740399"/>
              <a:gd name="connsiteX1" fmla="*/ 4863748 w 4863748"/>
              <a:gd name="connsiteY1" fmla="*/ 1396999 h 5740399"/>
              <a:gd name="connsiteX2" fmla="*/ 4838348 w 4863748"/>
              <a:gd name="connsiteY2" fmla="*/ 2425699 h 5740399"/>
              <a:gd name="connsiteX3" fmla="*/ 4863748 w 4863748"/>
              <a:gd name="connsiteY3" fmla="*/ 5740399 h 5740399"/>
              <a:gd name="connsiteX4" fmla="*/ 2607386 w 4863748"/>
              <a:gd name="connsiteY4" fmla="*/ 5727700 h 5740399"/>
              <a:gd name="connsiteX5" fmla="*/ 396523 w 4863748"/>
              <a:gd name="connsiteY5" fmla="*/ 4333874 h 5740399"/>
              <a:gd name="connsiteX6" fmla="*/ 228248 w 4863748"/>
              <a:gd name="connsiteY6" fmla="*/ 4174062 h 5740399"/>
              <a:gd name="connsiteX7" fmla="*/ 952148 w 4863748"/>
              <a:gd name="connsiteY7" fmla="*/ 220138 h 5740399"/>
              <a:gd name="connsiteX8" fmla="*/ 1172286 w 4863748"/>
              <a:gd name="connsiteY8" fmla="*/ 0 h 5740399"/>
              <a:gd name="connsiteX9" fmla="*/ 4592810 w 4863748"/>
              <a:gd name="connsiteY9" fmla="*/ 0 h 5740399"/>
              <a:gd name="connsiteX0" fmla="*/ 4580110 w 4863748"/>
              <a:gd name="connsiteY0" fmla="*/ 673100 h 5740399"/>
              <a:gd name="connsiteX1" fmla="*/ 4863748 w 4863748"/>
              <a:gd name="connsiteY1" fmla="*/ 1396999 h 5740399"/>
              <a:gd name="connsiteX2" fmla="*/ 4838348 w 4863748"/>
              <a:gd name="connsiteY2" fmla="*/ 2425699 h 5740399"/>
              <a:gd name="connsiteX3" fmla="*/ 4863748 w 4863748"/>
              <a:gd name="connsiteY3" fmla="*/ 5740399 h 5740399"/>
              <a:gd name="connsiteX4" fmla="*/ 2607386 w 4863748"/>
              <a:gd name="connsiteY4" fmla="*/ 5727700 h 5740399"/>
              <a:gd name="connsiteX5" fmla="*/ 396523 w 4863748"/>
              <a:gd name="connsiteY5" fmla="*/ 4562474 h 5740399"/>
              <a:gd name="connsiteX6" fmla="*/ 228248 w 4863748"/>
              <a:gd name="connsiteY6" fmla="*/ 4174062 h 5740399"/>
              <a:gd name="connsiteX7" fmla="*/ 952148 w 4863748"/>
              <a:gd name="connsiteY7" fmla="*/ 220138 h 5740399"/>
              <a:gd name="connsiteX8" fmla="*/ 1172286 w 4863748"/>
              <a:gd name="connsiteY8" fmla="*/ 0 h 5740399"/>
              <a:gd name="connsiteX9" fmla="*/ 4592810 w 4863748"/>
              <a:gd name="connsiteY9" fmla="*/ 0 h 5740399"/>
              <a:gd name="connsiteX0" fmla="*/ 4552064 w 4835702"/>
              <a:gd name="connsiteY0" fmla="*/ 673100 h 5740399"/>
              <a:gd name="connsiteX1" fmla="*/ 4835702 w 4835702"/>
              <a:gd name="connsiteY1" fmla="*/ 1396999 h 5740399"/>
              <a:gd name="connsiteX2" fmla="*/ 4810302 w 4835702"/>
              <a:gd name="connsiteY2" fmla="*/ 2425699 h 5740399"/>
              <a:gd name="connsiteX3" fmla="*/ 4835702 w 4835702"/>
              <a:gd name="connsiteY3" fmla="*/ 5740399 h 5740399"/>
              <a:gd name="connsiteX4" fmla="*/ 2579340 w 4835702"/>
              <a:gd name="connsiteY4" fmla="*/ 5727700 h 5740399"/>
              <a:gd name="connsiteX5" fmla="*/ 368477 w 4835702"/>
              <a:gd name="connsiteY5" fmla="*/ 4562474 h 5740399"/>
              <a:gd name="connsiteX6" fmla="*/ 825677 w 4835702"/>
              <a:gd name="connsiteY6" fmla="*/ 4486274 h 5740399"/>
              <a:gd name="connsiteX7" fmla="*/ 200202 w 4835702"/>
              <a:gd name="connsiteY7" fmla="*/ 4174062 h 5740399"/>
              <a:gd name="connsiteX8" fmla="*/ 924102 w 4835702"/>
              <a:gd name="connsiteY8" fmla="*/ 220138 h 5740399"/>
              <a:gd name="connsiteX9" fmla="*/ 1144240 w 4835702"/>
              <a:gd name="connsiteY9" fmla="*/ 0 h 5740399"/>
              <a:gd name="connsiteX10" fmla="*/ 4564764 w 4835702"/>
              <a:gd name="connsiteY10" fmla="*/ 0 h 5740399"/>
              <a:gd name="connsiteX0" fmla="*/ 4580110 w 4863748"/>
              <a:gd name="connsiteY0" fmla="*/ 673100 h 5740399"/>
              <a:gd name="connsiteX1" fmla="*/ 4863748 w 4863748"/>
              <a:gd name="connsiteY1" fmla="*/ 1396999 h 5740399"/>
              <a:gd name="connsiteX2" fmla="*/ 4838348 w 4863748"/>
              <a:gd name="connsiteY2" fmla="*/ 2425699 h 5740399"/>
              <a:gd name="connsiteX3" fmla="*/ 4863748 w 4863748"/>
              <a:gd name="connsiteY3" fmla="*/ 5740399 h 5740399"/>
              <a:gd name="connsiteX4" fmla="*/ 2607386 w 4863748"/>
              <a:gd name="connsiteY4" fmla="*/ 5727700 h 5740399"/>
              <a:gd name="connsiteX5" fmla="*/ 396523 w 4863748"/>
              <a:gd name="connsiteY5" fmla="*/ 4562474 h 5740399"/>
              <a:gd name="connsiteX6" fmla="*/ 228248 w 4863748"/>
              <a:gd name="connsiteY6" fmla="*/ 4174062 h 5740399"/>
              <a:gd name="connsiteX7" fmla="*/ 952148 w 4863748"/>
              <a:gd name="connsiteY7" fmla="*/ 220138 h 5740399"/>
              <a:gd name="connsiteX8" fmla="*/ 1172286 w 4863748"/>
              <a:gd name="connsiteY8" fmla="*/ 0 h 5740399"/>
              <a:gd name="connsiteX9" fmla="*/ 4592810 w 4863748"/>
              <a:gd name="connsiteY9" fmla="*/ 0 h 5740399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2379138 w 4635500"/>
              <a:gd name="connsiteY4" fmla="*/ 5727700 h 5740399"/>
              <a:gd name="connsiteX5" fmla="*/ 0 w 4635500"/>
              <a:gd name="connsiteY5" fmla="*/ 4174062 h 5740399"/>
              <a:gd name="connsiteX6" fmla="*/ 723900 w 4635500"/>
              <a:gd name="connsiteY6" fmla="*/ 220138 h 5740399"/>
              <a:gd name="connsiteX7" fmla="*/ 944038 w 4635500"/>
              <a:gd name="connsiteY7" fmla="*/ 0 h 5740399"/>
              <a:gd name="connsiteX8" fmla="*/ 4364562 w 4635500"/>
              <a:gd name="connsiteY8" fmla="*/ 0 h 5740399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0 w 4635500"/>
              <a:gd name="connsiteY4" fmla="*/ 4174062 h 5740399"/>
              <a:gd name="connsiteX5" fmla="*/ 723900 w 4635500"/>
              <a:gd name="connsiteY5" fmla="*/ 220138 h 5740399"/>
              <a:gd name="connsiteX6" fmla="*/ 944038 w 4635500"/>
              <a:gd name="connsiteY6" fmla="*/ 0 h 5740399"/>
              <a:gd name="connsiteX7" fmla="*/ 4364562 w 4635500"/>
              <a:gd name="connsiteY7" fmla="*/ 0 h 5740399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476250 w 4635500"/>
              <a:gd name="connsiteY4" fmla="*/ 4330699 h 5740399"/>
              <a:gd name="connsiteX5" fmla="*/ 0 w 4635500"/>
              <a:gd name="connsiteY5" fmla="*/ 4174062 h 5740399"/>
              <a:gd name="connsiteX6" fmla="*/ 723900 w 4635500"/>
              <a:gd name="connsiteY6" fmla="*/ 220138 h 5740399"/>
              <a:gd name="connsiteX7" fmla="*/ 944038 w 4635500"/>
              <a:gd name="connsiteY7" fmla="*/ 0 h 5740399"/>
              <a:gd name="connsiteX8" fmla="*/ 4364562 w 4635500"/>
              <a:gd name="connsiteY8" fmla="*/ 0 h 5740399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476250 w 4635500"/>
              <a:gd name="connsiteY4" fmla="*/ 4330699 h 5740399"/>
              <a:gd name="connsiteX5" fmla="*/ 114300 w 4635500"/>
              <a:gd name="connsiteY5" fmla="*/ 4552949 h 5740399"/>
              <a:gd name="connsiteX6" fmla="*/ 0 w 4635500"/>
              <a:gd name="connsiteY6" fmla="*/ 4174062 h 5740399"/>
              <a:gd name="connsiteX7" fmla="*/ 723900 w 4635500"/>
              <a:gd name="connsiteY7" fmla="*/ 220138 h 5740399"/>
              <a:gd name="connsiteX8" fmla="*/ 944038 w 4635500"/>
              <a:gd name="connsiteY8" fmla="*/ 0 h 5740399"/>
              <a:gd name="connsiteX9" fmla="*/ 4364562 w 4635500"/>
              <a:gd name="connsiteY9" fmla="*/ 0 h 5740399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1905000 w 4635500"/>
              <a:gd name="connsiteY4" fmla="*/ 5492749 h 5740399"/>
              <a:gd name="connsiteX5" fmla="*/ 114300 w 4635500"/>
              <a:gd name="connsiteY5" fmla="*/ 4552949 h 5740399"/>
              <a:gd name="connsiteX6" fmla="*/ 0 w 4635500"/>
              <a:gd name="connsiteY6" fmla="*/ 4174062 h 5740399"/>
              <a:gd name="connsiteX7" fmla="*/ 723900 w 4635500"/>
              <a:gd name="connsiteY7" fmla="*/ 220138 h 5740399"/>
              <a:gd name="connsiteX8" fmla="*/ 944038 w 4635500"/>
              <a:gd name="connsiteY8" fmla="*/ 0 h 5740399"/>
              <a:gd name="connsiteX9" fmla="*/ 4364562 w 4635500"/>
              <a:gd name="connsiteY9" fmla="*/ 0 h 5740399"/>
              <a:gd name="connsiteX0" fmla="*/ 4409012 w 4692650"/>
              <a:gd name="connsiteY0" fmla="*/ 673100 h 5740399"/>
              <a:gd name="connsiteX1" fmla="*/ 4692650 w 4692650"/>
              <a:gd name="connsiteY1" fmla="*/ 1396999 h 5740399"/>
              <a:gd name="connsiteX2" fmla="*/ 4667250 w 4692650"/>
              <a:gd name="connsiteY2" fmla="*/ 2425699 h 5740399"/>
              <a:gd name="connsiteX3" fmla="*/ 4692650 w 4692650"/>
              <a:gd name="connsiteY3" fmla="*/ 5740399 h 5740399"/>
              <a:gd name="connsiteX4" fmla="*/ 1962150 w 4692650"/>
              <a:gd name="connsiteY4" fmla="*/ 5492749 h 5740399"/>
              <a:gd name="connsiteX5" fmla="*/ 171450 w 4692650"/>
              <a:gd name="connsiteY5" fmla="*/ 4552949 h 5740399"/>
              <a:gd name="connsiteX6" fmla="*/ 57150 w 4692650"/>
              <a:gd name="connsiteY6" fmla="*/ 4174062 h 5740399"/>
              <a:gd name="connsiteX7" fmla="*/ 781050 w 4692650"/>
              <a:gd name="connsiteY7" fmla="*/ 220138 h 5740399"/>
              <a:gd name="connsiteX8" fmla="*/ 1001188 w 4692650"/>
              <a:gd name="connsiteY8" fmla="*/ 0 h 5740399"/>
              <a:gd name="connsiteX9" fmla="*/ 4421712 w 4692650"/>
              <a:gd name="connsiteY9" fmla="*/ 0 h 5740399"/>
              <a:gd name="connsiteX0" fmla="*/ 4409012 w 4692650"/>
              <a:gd name="connsiteY0" fmla="*/ 673100 h 5740399"/>
              <a:gd name="connsiteX1" fmla="*/ 4692650 w 4692650"/>
              <a:gd name="connsiteY1" fmla="*/ 1396999 h 5740399"/>
              <a:gd name="connsiteX2" fmla="*/ 4667250 w 4692650"/>
              <a:gd name="connsiteY2" fmla="*/ 2425699 h 5740399"/>
              <a:gd name="connsiteX3" fmla="*/ 4692650 w 4692650"/>
              <a:gd name="connsiteY3" fmla="*/ 5740399 h 5740399"/>
              <a:gd name="connsiteX4" fmla="*/ 1962150 w 4692650"/>
              <a:gd name="connsiteY4" fmla="*/ 5492749 h 5740399"/>
              <a:gd name="connsiteX5" fmla="*/ 171450 w 4692650"/>
              <a:gd name="connsiteY5" fmla="*/ 4552949 h 5740399"/>
              <a:gd name="connsiteX6" fmla="*/ 57150 w 4692650"/>
              <a:gd name="connsiteY6" fmla="*/ 4174062 h 5740399"/>
              <a:gd name="connsiteX7" fmla="*/ 781050 w 4692650"/>
              <a:gd name="connsiteY7" fmla="*/ 220138 h 5740399"/>
              <a:gd name="connsiteX8" fmla="*/ 1001188 w 4692650"/>
              <a:gd name="connsiteY8" fmla="*/ 0 h 5740399"/>
              <a:gd name="connsiteX9" fmla="*/ 4421712 w 4692650"/>
              <a:gd name="connsiteY9" fmla="*/ 0 h 5740399"/>
              <a:gd name="connsiteX0" fmla="*/ 4409012 w 4692650"/>
              <a:gd name="connsiteY0" fmla="*/ 673100 h 5492749"/>
              <a:gd name="connsiteX1" fmla="*/ 4692650 w 4692650"/>
              <a:gd name="connsiteY1" fmla="*/ 1396999 h 5492749"/>
              <a:gd name="connsiteX2" fmla="*/ 4667250 w 4692650"/>
              <a:gd name="connsiteY2" fmla="*/ 2425699 h 5492749"/>
              <a:gd name="connsiteX3" fmla="*/ 4648200 w 4692650"/>
              <a:gd name="connsiteY3" fmla="*/ 5149849 h 5492749"/>
              <a:gd name="connsiteX4" fmla="*/ 1962150 w 4692650"/>
              <a:gd name="connsiteY4" fmla="*/ 5492749 h 5492749"/>
              <a:gd name="connsiteX5" fmla="*/ 171450 w 4692650"/>
              <a:gd name="connsiteY5" fmla="*/ 4552949 h 5492749"/>
              <a:gd name="connsiteX6" fmla="*/ 57150 w 4692650"/>
              <a:gd name="connsiteY6" fmla="*/ 4174062 h 5492749"/>
              <a:gd name="connsiteX7" fmla="*/ 781050 w 4692650"/>
              <a:gd name="connsiteY7" fmla="*/ 220138 h 5492749"/>
              <a:gd name="connsiteX8" fmla="*/ 1001188 w 4692650"/>
              <a:gd name="connsiteY8" fmla="*/ 0 h 5492749"/>
              <a:gd name="connsiteX9" fmla="*/ 4421712 w 4692650"/>
              <a:gd name="connsiteY9" fmla="*/ 0 h 5492749"/>
              <a:gd name="connsiteX0" fmla="*/ 4409012 w 4692650"/>
              <a:gd name="connsiteY0" fmla="*/ 673100 h 5518149"/>
              <a:gd name="connsiteX1" fmla="*/ 4692650 w 4692650"/>
              <a:gd name="connsiteY1" fmla="*/ 1396999 h 5518149"/>
              <a:gd name="connsiteX2" fmla="*/ 4667250 w 4692650"/>
              <a:gd name="connsiteY2" fmla="*/ 2425699 h 5518149"/>
              <a:gd name="connsiteX3" fmla="*/ 4648200 w 4692650"/>
              <a:gd name="connsiteY3" fmla="*/ 5149849 h 5518149"/>
              <a:gd name="connsiteX4" fmla="*/ 4648200 w 4692650"/>
              <a:gd name="connsiteY4" fmla="*/ 5518149 h 5518149"/>
              <a:gd name="connsiteX5" fmla="*/ 1962150 w 4692650"/>
              <a:gd name="connsiteY5" fmla="*/ 5492749 h 5518149"/>
              <a:gd name="connsiteX6" fmla="*/ 171450 w 4692650"/>
              <a:gd name="connsiteY6" fmla="*/ 4552949 h 5518149"/>
              <a:gd name="connsiteX7" fmla="*/ 57150 w 4692650"/>
              <a:gd name="connsiteY7" fmla="*/ 4174062 h 5518149"/>
              <a:gd name="connsiteX8" fmla="*/ 781050 w 4692650"/>
              <a:gd name="connsiteY8" fmla="*/ 220138 h 5518149"/>
              <a:gd name="connsiteX9" fmla="*/ 1001188 w 4692650"/>
              <a:gd name="connsiteY9" fmla="*/ 0 h 5518149"/>
              <a:gd name="connsiteX10" fmla="*/ 4421712 w 4692650"/>
              <a:gd name="connsiteY10" fmla="*/ 0 h 5518149"/>
              <a:gd name="connsiteX0" fmla="*/ 4409012 w 4692650"/>
              <a:gd name="connsiteY0" fmla="*/ 673100 h 5518149"/>
              <a:gd name="connsiteX1" fmla="*/ 4692650 w 4692650"/>
              <a:gd name="connsiteY1" fmla="*/ 1396999 h 5518149"/>
              <a:gd name="connsiteX2" fmla="*/ 4667250 w 4692650"/>
              <a:gd name="connsiteY2" fmla="*/ 2425699 h 5518149"/>
              <a:gd name="connsiteX3" fmla="*/ 4648200 w 4692650"/>
              <a:gd name="connsiteY3" fmla="*/ 5149849 h 5518149"/>
              <a:gd name="connsiteX4" fmla="*/ 4648200 w 4692650"/>
              <a:gd name="connsiteY4" fmla="*/ 5518149 h 5518149"/>
              <a:gd name="connsiteX5" fmla="*/ 3981450 w 4692650"/>
              <a:gd name="connsiteY5" fmla="*/ 5511799 h 5518149"/>
              <a:gd name="connsiteX6" fmla="*/ 1962150 w 4692650"/>
              <a:gd name="connsiteY6" fmla="*/ 5492749 h 5518149"/>
              <a:gd name="connsiteX7" fmla="*/ 171450 w 4692650"/>
              <a:gd name="connsiteY7" fmla="*/ 4552949 h 5518149"/>
              <a:gd name="connsiteX8" fmla="*/ 57150 w 4692650"/>
              <a:gd name="connsiteY8" fmla="*/ 4174062 h 5518149"/>
              <a:gd name="connsiteX9" fmla="*/ 781050 w 4692650"/>
              <a:gd name="connsiteY9" fmla="*/ 220138 h 5518149"/>
              <a:gd name="connsiteX10" fmla="*/ 1001188 w 4692650"/>
              <a:gd name="connsiteY10" fmla="*/ 0 h 5518149"/>
              <a:gd name="connsiteX11" fmla="*/ 4421712 w 4692650"/>
              <a:gd name="connsiteY11" fmla="*/ 0 h 5518149"/>
              <a:gd name="connsiteX0" fmla="*/ 4409012 w 4692650"/>
              <a:gd name="connsiteY0" fmla="*/ 673100 h 5518149"/>
              <a:gd name="connsiteX1" fmla="*/ 4692650 w 4692650"/>
              <a:gd name="connsiteY1" fmla="*/ 1396999 h 5518149"/>
              <a:gd name="connsiteX2" fmla="*/ 4667250 w 4692650"/>
              <a:gd name="connsiteY2" fmla="*/ 2425699 h 5518149"/>
              <a:gd name="connsiteX3" fmla="*/ 4648200 w 4692650"/>
              <a:gd name="connsiteY3" fmla="*/ 5149849 h 5518149"/>
              <a:gd name="connsiteX4" fmla="*/ 4648200 w 4692650"/>
              <a:gd name="connsiteY4" fmla="*/ 5518149 h 5518149"/>
              <a:gd name="connsiteX5" fmla="*/ 3981450 w 4692650"/>
              <a:gd name="connsiteY5" fmla="*/ 5511799 h 5518149"/>
              <a:gd name="connsiteX6" fmla="*/ 1962150 w 4692650"/>
              <a:gd name="connsiteY6" fmla="*/ 5492749 h 5518149"/>
              <a:gd name="connsiteX7" fmla="*/ 171450 w 4692650"/>
              <a:gd name="connsiteY7" fmla="*/ 4552949 h 5518149"/>
              <a:gd name="connsiteX8" fmla="*/ 57150 w 4692650"/>
              <a:gd name="connsiteY8" fmla="*/ 4174062 h 5518149"/>
              <a:gd name="connsiteX9" fmla="*/ 781050 w 4692650"/>
              <a:gd name="connsiteY9" fmla="*/ 220138 h 5518149"/>
              <a:gd name="connsiteX10" fmla="*/ 1001188 w 4692650"/>
              <a:gd name="connsiteY10" fmla="*/ 0 h 5518149"/>
              <a:gd name="connsiteX11" fmla="*/ 4421712 w 4692650"/>
              <a:gd name="connsiteY11" fmla="*/ 0 h 5518149"/>
              <a:gd name="connsiteX12" fmla="*/ 4409012 w 4692650"/>
              <a:gd name="connsiteY12" fmla="*/ 673100 h 5518149"/>
              <a:gd name="connsiteX0" fmla="*/ 4409012 w 4667250"/>
              <a:gd name="connsiteY0" fmla="*/ 673100 h 5518149"/>
              <a:gd name="connsiteX1" fmla="*/ 4667250 w 4667250"/>
              <a:gd name="connsiteY1" fmla="*/ 2425699 h 5518149"/>
              <a:gd name="connsiteX2" fmla="*/ 4648200 w 4667250"/>
              <a:gd name="connsiteY2" fmla="*/ 5149849 h 5518149"/>
              <a:gd name="connsiteX3" fmla="*/ 4648200 w 4667250"/>
              <a:gd name="connsiteY3" fmla="*/ 5518149 h 5518149"/>
              <a:gd name="connsiteX4" fmla="*/ 3981450 w 4667250"/>
              <a:gd name="connsiteY4" fmla="*/ 5511799 h 5518149"/>
              <a:gd name="connsiteX5" fmla="*/ 1962150 w 4667250"/>
              <a:gd name="connsiteY5" fmla="*/ 5492749 h 5518149"/>
              <a:gd name="connsiteX6" fmla="*/ 171450 w 4667250"/>
              <a:gd name="connsiteY6" fmla="*/ 4552949 h 5518149"/>
              <a:gd name="connsiteX7" fmla="*/ 57150 w 4667250"/>
              <a:gd name="connsiteY7" fmla="*/ 4174062 h 5518149"/>
              <a:gd name="connsiteX8" fmla="*/ 781050 w 4667250"/>
              <a:gd name="connsiteY8" fmla="*/ 220138 h 5518149"/>
              <a:gd name="connsiteX9" fmla="*/ 1001188 w 4667250"/>
              <a:gd name="connsiteY9" fmla="*/ 0 h 5518149"/>
              <a:gd name="connsiteX10" fmla="*/ 4421712 w 4667250"/>
              <a:gd name="connsiteY10" fmla="*/ 0 h 5518149"/>
              <a:gd name="connsiteX11" fmla="*/ 4409012 w 4667250"/>
              <a:gd name="connsiteY11" fmla="*/ 673100 h 5518149"/>
              <a:gd name="connsiteX0" fmla="*/ 4409012 w 4648200"/>
              <a:gd name="connsiteY0" fmla="*/ 673100 h 5518149"/>
              <a:gd name="connsiteX1" fmla="*/ 4648200 w 4648200"/>
              <a:gd name="connsiteY1" fmla="*/ 5149849 h 5518149"/>
              <a:gd name="connsiteX2" fmla="*/ 4648200 w 4648200"/>
              <a:gd name="connsiteY2" fmla="*/ 5518149 h 5518149"/>
              <a:gd name="connsiteX3" fmla="*/ 3981450 w 4648200"/>
              <a:gd name="connsiteY3" fmla="*/ 5511799 h 5518149"/>
              <a:gd name="connsiteX4" fmla="*/ 1962150 w 4648200"/>
              <a:gd name="connsiteY4" fmla="*/ 5492749 h 5518149"/>
              <a:gd name="connsiteX5" fmla="*/ 171450 w 4648200"/>
              <a:gd name="connsiteY5" fmla="*/ 4552949 h 5518149"/>
              <a:gd name="connsiteX6" fmla="*/ 57150 w 4648200"/>
              <a:gd name="connsiteY6" fmla="*/ 4174062 h 5518149"/>
              <a:gd name="connsiteX7" fmla="*/ 781050 w 4648200"/>
              <a:gd name="connsiteY7" fmla="*/ 220138 h 5518149"/>
              <a:gd name="connsiteX8" fmla="*/ 1001188 w 4648200"/>
              <a:gd name="connsiteY8" fmla="*/ 0 h 5518149"/>
              <a:gd name="connsiteX9" fmla="*/ 4421712 w 4648200"/>
              <a:gd name="connsiteY9" fmla="*/ 0 h 5518149"/>
              <a:gd name="connsiteX10" fmla="*/ 4409012 w 4648200"/>
              <a:gd name="connsiteY10" fmla="*/ 673100 h 5518149"/>
              <a:gd name="connsiteX0" fmla="*/ 4409012 w 4648200"/>
              <a:gd name="connsiteY0" fmla="*/ 673100 h 5511799"/>
              <a:gd name="connsiteX1" fmla="*/ 4648200 w 4648200"/>
              <a:gd name="connsiteY1" fmla="*/ 5149849 h 5511799"/>
              <a:gd name="connsiteX2" fmla="*/ 3981450 w 4648200"/>
              <a:gd name="connsiteY2" fmla="*/ 5511799 h 5511799"/>
              <a:gd name="connsiteX3" fmla="*/ 1962150 w 4648200"/>
              <a:gd name="connsiteY3" fmla="*/ 5492749 h 5511799"/>
              <a:gd name="connsiteX4" fmla="*/ 171450 w 4648200"/>
              <a:gd name="connsiteY4" fmla="*/ 4552949 h 5511799"/>
              <a:gd name="connsiteX5" fmla="*/ 57150 w 4648200"/>
              <a:gd name="connsiteY5" fmla="*/ 4174062 h 5511799"/>
              <a:gd name="connsiteX6" fmla="*/ 781050 w 4648200"/>
              <a:gd name="connsiteY6" fmla="*/ 220138 h 5511799"/>
              <a:gd name="connsiteX7" fmla="*/ 1001188 w 4648200"/>
              <a:gd name="connsiteY7" fmla="*/ 0 h 5511799"/>
              <a:gd name="connsiteX8" fmla="*/ 4421712 w 4648200"/>
              <a:gd name="connsiteY8" fmla="*/ 0 h 5511799"/>
              <a:gd name="connsiteX9" fmla="*/ 4409012 w 4648200"/>
              <a:gd name="connsiteY9" fmla="*/ 673100 h 5511799"/>
              <a:gd name="connsiteX0" fmla="*/ 4409012 w 4421712"/>
              <a:gd name="connsiteY0" fmla="*/ 673100 h 5511799"/>
              <a:gd name="connsiteX1" fmla="*/ 4301067 w 4421712"/>
              <a:gd name="connsiteY1" fmla="*/ 5141383 h 5511799"/>
              <a:gd name="connsiteX2" fmla="*/ 3981450 w 4421712"/>
              <a:gd name="connsiteY2" fmla="*/ 5511799 h 5511799"/>
              <a:gd name="connsiteX3" fmla="*/ 1962150 w 4421712"/>
              <a:gd name="connsiteY3" fmla="*/ 5492749 h 5511799"/>
              <a:gd name="connsiteX4" fmla="*/ 171450 w 4421712"/>
              <a:gd name="connsiteY4" fmla="*/ 4552949 h 5511799"/>
              <a:gd name="connsiteX5" fmla="*/ 57150 w 4421712"/>
              <a:gd name="connsiteY5" fmla="*/ 4174062 h 5511799"/>
              <a:gd name="connsiteX6" fmla="*/ 781050 w 4421712"/>
              <a:gd name="connsiteY6" fmla="*/ 220138 h 5511799"/>
              <a:gd name="connsiteX7" fmla="*/ 1001188 w 4421712"/>
              <a:gd name="connsiteY7" fmla="*/ 0 h 5511799"/>
              <a:gd name="connsiteX8" fmla="*/ 4421712 w 4421712"/>
              <a:gd name="connsiteY8" fmla="*/ 0 h 5511799"/>
              <a:gd name="connsiteX9" fmla="*/ 4409012 w 4421712"/>
              <a:gd name="connsiteY9" fmla="*/ 673100 h 5511799"/>
              <a:gd name="connsiteX0" fmla="*/ 4409012 w 4409012"/>
              <a:gd name="connsiteY0" fmla="*/ 673100 h 5511799"/>
              <a:gd name="connsiteX1" fmla="*/ 4301067 w 4409012"/>
              <a:gd name="connsiteY1" fmla="*/ 5141383 h 5511799"/>
              <a:gd name="connsiteX2" fmla="*/ 3981450 w 4409012"/>
              <a:gd name="connsiteY2" fmla="*/ 5511799 h 5511799"/>
              <a:gd name="connsiteX3" fmla="*/ 1962150 w 4409012"/>
              <a:gd name="connsiteY3" fmla="*/ 5492749 h 5511799"/>
              <a:gd name="connsiteX4" fmla="*/ 171450 w 4409012"/>
              <a:gd name="connsiteY4" fmla="*/ 4552949 h 5511799"/>
              <a:gd name="connsiteX5" fmla="*/ 57150 w 4409012"/>
              <a:gd name="connsiteY5" fmla="*/ 4174062 h 5511799"/>
              <a:gd name="connsiteX6" fmla="*/ 781050 w 4409012"/>
              <a:gd name="connsiteY6" fmla="*/ 220138 h 5511799"/>
              <a:gd name="connsiteX7" fmla="*/ 1001188 w 4409012"/>
              <a:gd name="connsiteY7" fmla="*/ 0 h 5511799"/>
              <a:gd name="connsiteX8" fmla="*/ 4315883 w 4409012"/>
              <a:gd name="connsiteY8" fmla="*/ 0 h 5511799"/>
              <a:gd name="connsiteX9" fmla="*/ 4409012 w 4409012"/>
              <a:gd name="connsiteY9" fmla="*/ 673100 h 5511799"/>
              <a:gd name="connsiteX0" fmla="*/ 4298950 w 4315883"/>
              <a:gd name="connsiteY0" fmla="*/ 673100 h 5511799"/>
              <a:gd name="connsiteX1" fmla="*/ 4301067 w 4315883"/>
              <a:gd name="connsiteY1" fmla="*/ 5141383 h 5511799"/>
              <a:gd name="connsiteX2" fmla="*/ 3981450 w 4315883"/>
              <a:gd name="connsiteY2" fmla="*/ 5511799 h 5511799"/>
              <a:gd name="connsiteX3" fmla="*/ 1962150 w 4315883"/>
              <a:gd name="connsiteY3" fmla="*/ 5492749 h 5511799"/>
              <a:gd name="connsiteX4" fmla="*/ 171450 w 4315883"/>
              <a:gd name="connsiteY4" fmla="*/ 4552949 h 5511799"/>
              <a:gd name="connsiteX5" fmla="*/ 57150 w 4315883"/>
              <a:gd name="connsiteY5" fmla="*/ 4174062 h 5511799"/>
              <a:gd name="connsiteX6" fmla="*/ 781050 w 4315883"/>
              <a:gd name="connsiteY6" fmla="*/ 220138 h 5511799"/>
              <a:gd name="connsiteX7" fmla="*/ 1001188 w 4315883"/>
              <a:gd name="connsiteY7" fmla="*/ 0 h 5511799"/>
              <a:gd name="connsiteX8" fmla="*/ 4315883 w 4315883"/>
              <a:gd name="connsiteY8" fmla="*/ 0 h 5511799"/>
              <a:gd name="connsiteX9" fmla="*/ 4298950 w 4315883"/>
              <a:gd name="connsiteY9" fmla="*/ 673100 h 5511799"/>
              <a:gd name="connsiteX0" fmla="*/ 4298950 w 4315883"/>
              <a:gd name="connsiteY0" fmla="*/ 673100 h 5511800"/>
              <a:gd name="connsiteX1" fmla="*/ 4301067 w 4315883"/>
              <a:gd name="connsiteY1" fmla="*/ 5141383 h 5511800"/>
              <a:gd name="connsiteX2" fmla="*/ 4311650 w 4315883"/>
              <a:gd name="connsiteY2" fmla="*/ 5511800 h 5511800"/>
              <a:gd name="connsiteX3" fmla="*/ 1962150 w 4315883"/>
              <a:gd name="connsiteY3" fmla="*/ 5492749 h 5511800"/>
              <a:gd name="connsiteX4" fmla="*/ 171450 w 4315883"/>
              <a:gd name="connsiteY4" fmla="*/ 4552949 h 5511800"/>
              <a:gd name="connsiteX5" fmla="*/ 57150 w 4315883"/>
              <a:gd name="connsiteY5" fmla="*/ 4174062 h 5511800"/>
              <a:gd name="connsiteX6" fmla="*/ 781050 w 4315883"/>
              <a:gd name="connsiteY6" fmla="*/ 220138 h 5511800"/>
              <a:gd name="connsiteX7" fmla="*/ 1001188 w 4315883"/>
              <a:gd name="connsiteY7" fmla="*/ 0 h 5511800"/>
              <a:gd name="connsiteX8" fmla="*/ 4315883 w 4315883"/>
              <a:gd name="connsiteY8" fmla="*/ 0 h 5511800"/>
              <a:gd name="connsiteX9" fmla="*/ 4298950 w 4315883"/>
              <a:gd name="connsiteY9" fmla="*/ 673100 h 5511800"/>
              <a:gd name="connsiteX0" fmla="*/ 4298950 w 4315883"/>
              <a:gd name="connsiteY0" fmla="*/ 673100 h 5511800"/>
              <a:gd name="connsiteX1" fmla="*/ 4301067 w 4315883"/>
              <a:gd name="connsiteY1" fmla="*/ 5141383 h 5511800"/>
              <a:gd name="connsiteX2" fmla="*/ 4311650 w 4315883"/>
              <a:gd name="connsiteY2" fmla="*/ 5511800 h 5511800"/>
              <a:gd name="connsiteX3" fmla="*/ 1962150 w 4315883"/>
              <a:gd name="connsiteY3" fmla="*/ 5492749 h 5511800"/>
              <a:gd name="connsiteX4" fmla="*/ 171450 w 4315883"/>
              <a:gd name="connsiteY4" fmla="*/ 4552949 h 5511800"/>
              <a:gd name="connsiteX5" fmla="*/ 57150 w 4315883"/>
              <a:gd name="connsiteY5" fmla="*/ 4174062 h 5511800"/>
              <a:gd name="connsiteX6" fmla="*/ 281517 w 4315883"/>
              <a:gd name="connsiteY6" fmla="*/ 220138 h 5511800"/>
              <a:gd name="connsiteX7" fmla="*/ 1001188 w 4315883"/>
              <a:gd name="connsiteY7" fmla="*/ 0 h 5511800"/>
              <a:gd name="connsiteX8" fmla="*/ 4315883 w 4315883"/>
              <a:gd name="connsiteY8" fmla="*/ 0 h 5511800"/>
              <a:gd name="connsiteX9" fmla="*/ 4298950 w 4315883"/>
              <a:gd name="connsiteY9" fmla="*/ 673100 h 5511800"/>
              <a:gd name="connsiteX0" fmla="*/ 4298950 w 4315883"/>
              <a:gd name="connsiteY0" fmla="*/ 673100 h 5511800"/>
              <a:gd name="connsiteX1" fmla="*/ 4301067 w 4315883"/>
              <a:gd name="connsiteY1" fmla="*/ 5141383 h 5511800"/>
              <a:gd name="connsiteX2" fmla="*/ 4311650 w 4315883"/>
              <a:gd name="connsiteY2" fmla="*/ 5511800 h 5511800"/>
              <a:gd name="connsiteX3" fmla="*/ 1962150 w 4315883"/>
              <a:gd name="connsiteY3" fmla="*/ 5492749 h 5511800"/>
              <a:gd name="connsiteX4" fmla="*/ 171450 w 4315883"/>
              <a:gd name="connsiteY4" fmla="*/ 4552949 h 5511800"/>
              <a:gd name="connsiteX5" fmla="*/ 57150 w 4315883"/>
              <a:gd name="connsiteY5" fmla="*/ 4174062 h 5511800"/>
              <a:gd name="connsiteX6" fmla="*/ 281517 w 4315883"/>
              <a:gd name="connsiteY6" fmla="*/ 220138 h 5511800"/>
              <a:gd name="connsiteX7" fmla="*/ 527054 w 4315883"/>
              <a:gd name="connsiteY7" fmla="*/ 0 h 5511800"/>
              <a:gd name="connsiteX8" fmla="*/ 4315883 w 4315883"/>
              <a:gd name="connsiteY8" fmla="*/ 0 h 5511800"/>
              <a:gd name="connsiteX9" fmla="*/ 4298950 w 4315883"/>
              <a:gd name="connsiteY9" fmla="*/ 673100 h 5511800"/>
              <a:gd name="connsiteX0" fmla="*/ 4298950 w 4315883"/>
              <a:gd name="connsiteY0" fmla="*/ 673100 h 5511800"/>
              <a:gd name="connsiteX1" fmla="*/ 4301067 w 4315883"/>
              <a:gd name="connsiteY1" fmla="*/ 5141383 h 5511800"/>
              <a:gd name="connsiteX2" fmla="*/ 4311650 w 4315883"/>
              <a:gd name="connsiteY2" fmla="*/ 5511800 h 5511800"/>
              <a:gd name="connsiteX3" fmla="*/ 1962150 w 4315883"/>
              <a:gd name="connsiteY3" fmla="*/ 5492749 h 5511800"/>
              <a:gd name="connsiteX4" fmla="*/ 171450 w 4315883"/>
              <a:gd name="connsiteY4" fmla="*/ 4552949 h 5511800"/>
              <a:gd name="connsiteX5" fmla="*/ 57150 w 4315883"/>
              <a:gd name="connsiteY5" fmla="*/ 4174062 h 5511800"/>
              <a:gd name="connsiteX6" fmla="*/ 281517 w 4315883"/>
              <a:gd name="connsiteY6" fmla="*/ 220138 h 5511800"/>
              <a:gd name="connsiteX7" fmla="*/ 527054 w 4315883"/>
              <a:gd name="connsiteY7" fmla="*/ 0 h 5511800"/>
              <a:gd name="connsiteX8" fmla="*/ 4315883 w 4315883"/>
              <a:gd name="connsiteY8" fmla="*/ 0 h 5511800"/>
              <a:gd name="connsiteX9" fmla="*/ 4298950 w 4315883"/>
              <a:gd name="connsiteY9" fmla="*/ 673100 h 5511800"/>
              <a:gd name="connsiteX0" fmla="*/ 4298950 w 4315883"/>
              <a:gd name="connsiteY0" fmla="*/ 673100 h 5511800"/>
              <a:gd name="connsiteX1" fmla="*/ 4301067 w 4315883"/>
              <a:gd name="connsiteY1" fmla="*/ 5141383 h 5511800"/>
              <a:gd name="connsiteX2" fmla="*/ 4311650 w 4315883"/>
              <a:gd name="connsiteY2" fmla="*/ 5511800 h 5511800"/>
              <a:gd name="connsiteX3" fmla="*/ 1962150 w 4315883"/>
              <a:gd name="connsiteY3" fmla="*/ 5492749 h 5511800"/>
              <a:gd name="connsiteX4" fmla="*/ 171450 w 4315883"/>
              <a:gd name="connsiteY4" fmla="*/ 4552949 h 5511800"/>
              <a:gd name="connsiteX5" fmla="*/ 57150 w 4315883"/>
              <a:gd name="connsiteY5" fmla="*/ 4174062 h 5511800"/>
              <a:gd name="connsiteX6" fmla="*/ 281517 w 4315883"/>
              <a:gd name="connsiteY6" fmla="*/ 220138 h 5511800"/>
              <a:gd name="connsiteX7" fmla="*/ 527054 w 4315883"/>
              <a:gd name="connsiteY7" fmla="*/ 0 h 5511800"/>
              <a:gd name="connsiteX8" fmla="*/ 4315883 w 4315883"/>
              <a:gd name="connsiteY8" fmla="*/ 0 h 5511800"/>
              <a:gd name="connsiteX9" fmla="*/ 4298950 w 4315883"/>
              <a:gd name="connsiteY9" fmla="*/ 673100 h 5511800"/>
              <a:gd name="connsiteX0" fmla="*/ 4298950 w 4315883"/>
              <a:gd name="connsiteY0" fmla="*/ 673100 h 5511800"/>
              <a:gd name="connsiteX1" fmla="*/ 4301067 w 4315883"/>
              <a:gd name="connsiteY1" fmla="*/ 5141383 h 5511800"/>
              <a:gd name="connsiteX2" fmla="*/ 4311650 w 4315883"/>
              <a:gd name="connsiteY2" fmla="*/ 5511800 h 5511800"/>
              <a:gd name="connsiteX3" fmla="*/ 1962150 w 4315883"/>
              <a:gd name="connsiteY3" fmla="*/ 5492749 h 5511800"/>
              <a:gd name="connsiteX4" fmla="*/ 171450 w 4315883"/>
              <a:gd name="connsiteY4" fmla="*/ 4552949 h 5511800"/>
              <a:gd name="connsiteX5" fmla="*/ 57150 w 4315883"/>
              <a:gd name="connsiteY5" fmla="*/ 4174062 h 5511800"/>
              <a:gd name="connsiteX6" fmla="*/ 281517 w 4315883"/>
              <a:gd name="connsiteY6" fmla="*/ 220138 h 5511800"/>
              <a:gd name="connsiteX7" fmla="*/ 463554 w 4315883"/>
              <a:gd name="connsiteY7" fmla="*/ 0 h 5511800"/>
              <a:gd name="connsiteX8" fmla="*/ 4315883 w 4315883"/>
              <a:gd name="connsiteY8" fmla="*/ 0 h 5511800"/>
              <a:gd name="connsiteX9" fmla="*/ 4298950 w 4315883"/>
              <a:gd name="connsiteY9" fmla="*/ 673100 h 5511800"/>
              <a:gd name="connsiteX0" fmla="*/ 4235450 w 4252383"/>
              <a:gd name="connsiteY0" fmla="*/ 673100 h 5511800"/>
              <a:gd name="connsiteX1" fmla="*/ 4237567 w 4252383"/>
              <a:gd name="connsiteY1" fmla="*/ 5141383 h 5511800"/>
              <a:gd name="connsiteX2" fmla="*/ 4248150 w 4252383"/>
              <a:gd name="connsiteY2" fmla="*/ 5511800 h 5511800"/>
              <a:gd name="connsiteX3" fmla="*/ 1898650 w 4252383"/>
              <a:gd name="connsiteY3" fmla="*/ 5492749 h 5511800"/>
              <a:gd name="connsiteX4" fmla="*/ 107950 w 4252383"/>
              <a:gd name="connsiteY4" fmla="*/ 4552949 h 5511800"/>
              <a:gd name="connsiteX5" fmla="*/ 1641475 w 4252383"/>
              <a:gd name="connsiteY5" fmla="*/ 4174062 h 5511800"/>
              <a:gd name="connsiteX6" fmla="*/ 218017 w 4252383"/>
              <a:gd name="connsiteY6" fmla="*/ 220138 h 5511800"/>
              <a:gd name="connsiteX7" fmla="*/ 400054 w 4252383"/>
              <a:gd name="connsiteY7" fmla="*/ 0 h 5511800"/>
              <a:gd name="connsiteX8" fmla="*/ 4252383 w 4252383"/>
              <a:gd name="connsiteY8" fmla="*/ 0 h 5511800"/>
              <a:gd name="connsiteX9" fmla="*/ 4235450 w 4252383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1680633 w 4034366"/>
              <a:gd name="connsiteY3" fmla="*/ 5492749 h 5511800"/>
              <a:gd name="connsiteX4" fmla="*/ 1194858 w 4034366"/>
              <a:gd name="connsiteY4" fmla="*/ 5153024 h 5511800"/>
              <a:gd name="connsiteX5" fmla="*/ 1423458 w 4034366"/>
              <a:gd name="connsiteY5" fmla="*/ 4174062 h 5511800"/>
              <a:gd name="connsiteX6" fmla="*/ 0 w 4034366"/>
              <a:gd name="connsiteY6" fmla="*/ 220138 h 5511800"/>
              <a:gd name="connsiteX7" fmla="*/ 182037 w 4034366"/>
              <a:gd name="connsiteY7" fmla="*/ 0 h 5511800"/>
              <a:gd name="connsiteX8" fmla="*/ 4034366 w 4034366"/>
              <a:gd name="connsiteY8" fmla="*/ 0 h 5511800"/>
              <a:gd name="connsiteX9" fmla="*/ 4017433 w 4034366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1680633 w 4034366"/>
              <a:gd name="connsiteY3" fmla="*/ 5492749 h 5511800"/>
              <a:gd name="connsiteX4" fmla="*/ 1366308 w 4034366"/>
              <a:gd name="connsiteY4" fmla="*/ 4838699 h 5511800"/>
              <a:gd name="connsiteX5" fmla="*/ 1423458 w 4034366"/>
              <a:gd name="connsiteY5" fmla="*/ 4174062 h 5511800"/>
              <a:gd name="connsiteX6" fmla="*/ 0 w 4034366"/>
              <a:gd name="connsiteY6" fmla="*/ 220138 h 5511800"/>
              <a:gd name="connsiteX7" fmla="*/ 182037 w 4034366"/>
              <a:gd name="connsiteY7" fmla="*/ 0 h 5511800"/>
              <a:gd name="connsiteX8" fmla="*/ 4034366 w 4034366"/>
              <a:gd name="connsiteY8" fmla="*/ 0 h 5511800"/>
              <a:gd name="connsiteX9" fmla="*/ 4017433 w 4034366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1680633 w 4034366"/>
              <a:gd name="connsiteY3" fmla="*/ 5492749 h 5511800"/>
              <a:gd name="connsiteX4" fmla="*/ 1366308 w 4034366"/>
              <a:gd name="connsiteY4" fmla="*/ 4838699 h 5511800"/>
              <a:gd name="connsiteX5" fmla="*/ 470958 w 4034366"/>
              <a:gd name="connsiteY5" fmla="*/ 4539187 h 5511800"/>
              <a:gd name="connsiteX6" fmla="*/ 0 w 4034366"/>
              <a:gd name="connsiteY6" fmla="*/ 220138 h 5511800"/>
              <a:gd name="connsiteX7" fmla="*/ 182037 w 4034366"/>
              <a:gd name="connsiteY7" fmla="*/ 0 h 5511800"/>
              <a:gd name="connsiteX8" fmla="*/ 4034366 w 4034366"/>
              <a:gd name="connsiteY8" fmla="*/ 0 h 5511800"/>
              <a:gd name="connsiteX9" fmla="*/ 4017433 w 4034366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1680633 w 4034366"/>
              <a:gd name="connsiteY3" fmla="*/ 5492749 h 5511800"/>
              <a:gd name="connsiteX4" fmla="*/ 1366308 w 4034366"/>
              <a:gd name="connsiteY4" fmla="*/ 4838699 h 5511800"/>
              <a:gd name="connsiteX5" fmla="*/ 470958 w 4034366"/>
              <a:gd name="connsiteY5" fmla="*/ 4539187 h 5511800"/>
              <a:gd name="connsiteX6" fmla="*/ 0 w 4034366"/>
              <a:gd name="connsiteY6" fmla="*/ 220138 h 5511800"/>
              <a:gd name="connsiteX7" fmla="*/ 182037 w 4034366"/>
              <a:gd name="connsiteY7" fmla="*/ 0 h 5511800"/>
              <a:gd name="connsiteX8" fmla="*/ 4034366 w 4034366"/>
              <a:gd name="connsiteY8" fmla="*/ 0 h 5511800"/>
              <a:gd name="connsiteX9" fmla="*/ 4017433 w 4034366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1680633 w 4034366"/>
              <a:gd name="connsiteY3" fmla="*/ 5492749 h 5511800"/>
              <a:gd name="connsiteX4" fmla="*/ 801158 w 4034366"/>
              <a:gd name="connsiteY4" fmla="*/ 4838699 h 5511800"/>
              <a:gd name="connsiteX5" fmla="*/ 470958 w 4034366"/>
              <a:gd name="connsiteY5" fmla="*/ 4539187 h 5511800"/>
              <a:gd name="connsiteX6" fmla="*/ 0 w 4034366"/>
              <a:gd name="connsiteY6" fmla="*/ 220138 h 5511800"/>
              <a:gd name="connsiteX7" fmla="*/ 182037 w 4034366"/>
              <a:gd name="connsiteY7" fmla="*/ 0 h 5511800"/>
              <a:gd name="connsiteX8" fmla="*/ 4034366 w 4034366"/>
              <a:gd name="connsiteY8" fmla="*/ 0 h 5511800"/>
              <a:gd name="connsiteX9" fmla="*/ 4017433 w 4034366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2528358 w 4034366"/>
              <a:gd name="connsiteY3" fmla="*/ 5429249 h 5511800"/>
              <a:gd name="connsiteX4" fmla="*/ 801158 w 4034366"/>
              <a:gd name="connsiteY4" fmla="*/ 4838699 h 5511800"/>
              <a:gd name="connsiteX5" fmla="*/ 470958 w 4034366"/>
              <a:gd name="connsiteY5" fmla="*/ 4539187 h 5511800"/>
              <a:gd name="connsiteX6" fmla="*/ 0 w 4034366"/>
              <a:gd name="connsiteY6" fmla="*/ 220138 h 5511800"/>
              <a:gd name="connsiteX7" fmla="*/ 182037 w 4034366"/>
              <a:gd name="connsiteY7" fmla="*/ 0 h 5511800"/>
              <a:gd name="connsiteX8" fmla="*/ 4034366 w 4034366"/>
              <a:gd name="connsiteY8" fmla="*/ 0 h 5511800"/>
              <a:gd name="connsiteX9" fmla="*/ 4017433 w 4034366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2331508 w 4034366"/>
              <a:gd name="connsiteY3" fmla="*/ 5486400 h 5511800"/>
              <a:gd name="connsiteX4" fmla="*/ 801158 w 4034366"/>
              <a:gd name="connsiteY4" fmla="*/ 4838699 h 5511800"/>
              <a:gd name="connsiteX5" fmla="*/ 470958 w 4034366"/>
              <a:gd name="connsiteY5" fmla="*/ 4539187 h 5511800"/>
              <a:gd name="connsiteX6" fmla="*/ 0 w 4034366"/>
              <a:gd name="connsiteY6" fmla="*/ 220138 h 5511800"/>
              <a:gd name="connsiteX7" fmla="*/ 182037 w 4034366"/>
              <a:gd name="connsiteY7" fmla="*/ 0 h 5511800"/>
              <a:gd name="connsiteX8" fmla="*/ 4034366 w 4034366"/>
              <a:gd name="connsiteY8" fmla="*/ 0 h 5511800"/>
              <a:gd name="connsiteX9" fmla="*/ 4017433 w 4034366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2331508 w 4034366"/>
              <a:gd name="connsiteY3" fmla="*/ 5486400 h 5511800"/>
              <a:gd name="connsiteX4" fmla="*/ 801158 w 4034366"/>
              <a:gd name="connsiteY4" fmla="*/ 4727574 h 5511800"/>
              <a:gd name="connsiteX5" fmla="*/ 470958 w 4034366"/>
              <a:gd name="connsiteY5" fmla="*/ 4539187 h 5511800"/>
              <a:gd name="connsiteX6" fmla="*/ 0 w 4034366"/>
              <a:gd name="connsiteY6" fmla="*/ 220138 h 5511800"/>
              <a:gd name="connsiteX7" fmla="*/ 182037 w 4034366"/>
              <a:gd name="connsiteY7" fmla="*/ 0 h 5511800"/>
              <a:gd name="connsiteX8" fmla="*/ 4034366 w 4034366"/>
              <a:gd name="connsiteY8" fmla="*/ 0 h 5511800"/>
              <a:gd name="connsiteX9" fmla="*/ 4017433 w 4034366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2331508 w 4034366"/>
              <a:gd name="connsiteY3" fmla="*/ 5486400 h 5511800"/>
              <a:gd name="connsiteX4" fmla="*/ 709083 w 4034366"/>
              <a:gd name="connsiteY4" fmla="*/ 4800599 h 5511800"/>
              <a:gd name="connsiteX5" fmla="*/ 470958 w 4034366"/>
              <a:gd name="connsiteY5" fmla="*/ 4539187 h 5511800"/>
              <a:gd name="connsiteX6" fmla="*/ 0 w 4034366"/>
              <a:gd name="connsiteY6" fmla="*/ 220138 h 5511800"/>
              <a:gd name="connsiteX7" fmla="*/ 182037 w 4034366"/>
              <a:gd name="connsiteY7" fmla="*/ 0 h 5511800"/>
              <a:gd name="connsiteX8" fmla="*/ 4034366 w 4034366"/>
              <a:gd name="connsiteY8" fmla="*/ 0 h 5511800"/>
              <a:gd name="connsiteX9" fmla="*/ 4017433 w 4034366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2331508 w 4034366"/>
              <a:gd name="connsiteY3" fmla="*/ 5486400 h 5511800"/>
              <a:gd name="connsiteX4" fmla="*/ 709083 w 4034366"/>
              <a:gd name="connsiteY4" fmla="*/ 4800599 h 5511800"/>
              <a:gd name="connsiteX5" fmla="*/ 470958 w 4034366"/>
              <a:gd name="connsiteY5" fmla="*/ 4539187 h 5511800"/>
              <a:gd name="connsiteX6" fmla="*/ 0 w 4034366"/>
              <a:gd name="connsiteY6" fmla="*/ 220138 h 5511800"/>
              <a:gd name="connsiteX7" fmla="*/ 182037 w 4034366"/>
              <a:gd name="connsiteY7" fmla="*/ 0 h 5511800"/>
              <a:gd name="connsiteX8" fmla="*/ 4034366 w 4034366"/>
              <a:gd name="connsiteY8" fmla="*/ 0 h 5511800"/>
              <a:gd name="connsiteX9" fmla="*/ 4017433 w 4034366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2331508 w 4034366"/>
              <a:gd name="connsiteY3" fmla="*/ 5486400 h 5511800"/>
              <a:gd name="connsiteX4" fmla="*/ 709083 w 4034366"/>
              <a:gd name="connsiteY4" fmla="*/ 4800599 h 5511800"/>
              <a:gd name="connsiteX5" fmla="*/ 470958 w 4034366"/>
              <a:gd name="connsiteY5" fmla="*/ 4539187 h 5511800"/>
              <a:gd name="connsiteX6" fmla="*/ 0 w 4034366"/>
              <a:gd name="connsiteY6" fmla="*/ 220138 h 5511800"/>
              <a:gd name="connsiteX7" fmla="*/ 182037 w 4034366"/>
              <a:gd name="connsiteY7" fmla="*/ 0 h 5511800"/>
              <a:gd name="connsiteX8" fmla="*/ 4034366 w 4034366"/>
              <a:gd name="connsiteY8" fmla="*/ 0 h 5511800"/>
              <a:gd name="connsiteX9" fmla="*/ 4017433 w 4034366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2331508 w 4034366"/>
              <a:gd name="connsiteY3" fmla="*/ 5486400 h 5511800"/>
              <a:gd name="connsiteX4" fmla="*/ 709083 w 4034366"/>
              <a:gd name="connsiteY4" fmla="*/ 4800599 h 5511800"/>
              <a:gd name="connsiteX5" fmla="*/ 470958 w 4034366"/>
              <a:gd name="connsiteY5" fmla="*/ 4539187 h 5511800"/>
              <a:gd name="connsiteX6" fmla="*/ 0 w 4034366"/>
              <a:gd name="connsiteY6" fmla="*/ 220138 h 5511800"/>
              <a:gd name="connsiteX7" fmla="*/ 182037 w 4034366"/>
              <a:gd name="connsiteY7" fmla="*/ 0 h 5511800"/>
              <a:gd name="connsiteX8" fmla="*/ 4034366 w 4034366"/>
              <a:gd name="connsiteY8" fmla="*/ 0 h 5511800"/>
              <a:gd name="connsiteX9" fmla="*/ 4017433 w 4034366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2331508 w 4034366"/>
              <a:gd name="connsiteY3" fmla="*/ 5486400 h 5511800"/>
              <a:gd name="connsiteX4" fmla="*/ 709083 w 4034366"/>
              <a:gd name="connsiteY4" fmla="*/ 4800599 h 5511800"/>
              <a:gd name="connsiteX5" fmla="*/ 470958 w 4034366"/>
              <a:gd name="connsiteY5" fmla="*/ 4539187 h 5511800"/>
              <a:gd name="connsiteX6" fmla="*/ 0 w 4034366"/>
              <a:gd name="connsiteY6" fmla="*/ 220138 h 5511800"/>
              <a:gd name="connsiteX7" fmla="*/ 182037 w 4034366"/>
              <a:gd name="connsiteY7" fmla="*/ 0 h 5511800"/>
              <a:gd name="connsiteX8" fmla="*/ 4034366 w 4034366"/>
              <a:gd name="connsiteY8" fmla="*/ 0 h 5511800"/>
              <a:gd name="connsiteX9" fmla="*/ 4017433 w 4034366"/>
              <a:gd name="connsiteY9" fmla="*/ 673100 h 5511800"/>
              <a:gd name="connsiteX0" fmla="*/ 4017433 w 4034366"/>
              <a:gd name="connsiteY0" fmla="*/ 673100 h 5511800"/>
              <a:gd name="connsiteX1" fmla="*/ 4019550 w 4034366"/>
              <a:gd name="connsiteY1" fmla="*/ 5141383 h 5511800"/>
              <a:gd name="connsiteX2" fmla="*/ 4030133 w 4034366"/>
              <a:gd name="connsiteY2" fmla="*/ 5511800 h 5511800"/>
              <a:gd name="connsiteX3" fmla="*/ 2331508 w 4034366"/>
              <a:gd name="connsiteY3" fmla="*/ 5486400 h 5511800"/>
              <a:gd name="connsiteX4" fmla="*/ 2187363 w 4034366"/>
              <a:gd name="connsiteY4" fmla="*/ 5422899 h 5511800"/>
              <a:gd name="connsiteX5" fmla="*/ 709083 w 4034366"/>
              <a:gd name="connsiteY5" fmla="*/ 4800599 h 5511800"/>
              <a:gd name="connsiteX6" fmla="*/ 470958 w 4034366"/>
              <a:gd name="connsiteY6" fmla="*/ 4539187 h 5511800"/>
              <a:gd name="connsiteX7" fmla="*/ 0 w 4034366"/>
              <a:gd name="connsiteY7" fmla="*/ 220138 h 5511800"/>
              <a:gd name="connsiteX8" fmla="*/ 182037 w 4034366"/>
              <a:gd name="connsiteY8" fmla="*/ 0 h 5511800"/>
              <a:gd name="connsiteX9" fmla="*/ 4034366 w 4034366"/>
              <a:gd name="connsiteY9" fmla="*/ 0 h 5511800"/>
              <a:gd name="connsiteX10" fmla="*/ 4017433 w 4034366"/>
              <a:gd name="connsiteY10" fmla="*/ 673100 h 5511800"/>
              <a:gd name="connsiteX0" fmla="*/ 4017433 w 4034366"/>
              <a:gd name="connsiteY0" fmla="*/ 673100 h 5486400"/>
              <a:gd name="connsiteX1" fmla="*/ 4019550 w 4034366"/>
              <a:gd name="connsiteY1" fmla="*/ 5141383 h 5486400"/>
              <a:gd name="connsiteX2" fmla="*/ 3965363 w 4034366"/>
              <a:gd name="connsiteY2" fmla="*/ 5412739 h 5486400"/>
              <a:gd name="connsiteX3" fmla="*/ 2331508 w 4034366"/>
              <a:gd name="connsiteY3" fmla="*/ 5486400 h 5486400"/>
              <a:gd name="connsiteX4" fmla="*/ 2187363 w 4034366"/>
              <a:gd name="connsiteY4" fmla="*/ 5422899 h 5486400"/>
              <a:gd name="connsiteX5" fmla="*/ 709083 w 4034366"/>
              <a:gd name="connsiteY5" fmla="*/ 4800599 h 5486400"/>
              <a:gd name="connsiteX6" fmla="*/ 470958 w 4034366"/>
              <a:gd name="connsiteY6" fmla="*/ 4539187 h 5486400"/>
              <a:gd name="connsiteX7" fmla="*/ 0 w 4034366"/>
              <a:gd name="connsiteY7" fmla="*/ 220138 h 5486400"/>
              <a:gd name="connsiteX8" fmla="*/ 182037 w 4034366"/>
              <a:gd name="connsiteY8" fmla="*/ 0 h 5486400"/>
              <a:gd name="connsiteX9" fmla="*/ 4034366 w 4034366"/>
              <a:gd name="connsiteY9" fmla="*/ 0 h 5486400"/>
              <a:gd name="connsiteX10" fmla="*/ 4017433 w 4034366"/>
              <a:gd name="connsiteY10" fmla="*/ 673100 h 5486400"/>
              <a:gd name="connsiteX0" fmla="*/ 4017433 w 4034366"/>
              <a:gd name="connsiteY0" fmla="*/ 673100 h 5486400"/>
              <a:gd name="connsiteX1" fmla="*/ 4019550 w 4034366"/>
              <a:gd name="connsiteY1" fmla="*/ 5141383 h 5486400"/>
              <a:gd name="connsiteX2" fmla="*/ 3908213 w 4034366"/>
              <a:gd name="connsiteY2" fmla="*/ 5332728 h 5486400"/>
              <a:gd name="connsiteX3" fmla="*/ 2331508 w 4034366"/>
              <a:gd name="connsiteY3" fmla="*/ 5486400 h 5486400"/>
              <a:gd name="connsiteX4" fmla="*/ 2187363 w 4034366"/>
              <a:gd name="connsiteY4" fmla="*/ 5422899 h 5486400"/>
              <a:gd name="connsiteX5" fmla="*/ 709083 w 4034366"/>
              <a:gd name="connsiteY5" fmla="*/ 4800599 h 5486400"/>
              <a:gd name="connsiteX6" fmla="*/ 470958 w 4034366"/>
              <a:gd name="connsiteY6" fmla="*/ 4539187 h 5486400"/>
              <a:gd name="connsiteX7" fmla="*/ 0 w 4034366"/>
              <a:gd name="connsiteY7" fmla="*/ 220138 h 5486400"/>
              <a:gd name="connsiteX8" fmla="*/ 182037 w 4034366"/>
              <a:gd name="connsiteY8" fmla="*/ 0 h 5486400"/>
              <a:gd name="connsiteX9" fmla="*/ 4034366 w 4034366"/>
              <a:gd name="connsiteY9" fmla="*/ 0 h 5486400"/>
              <a:gd name="connsiteX10" fmla="*/ 4017433 w 4034366"/>
              <a:gd name="connsiteY10" fmla="*/ 673100 h 5486400"/>
              <a:gd name="connsiteX0" fmla="*/ 4017433 w 4034366"/>
              <a:gd name="connsiteY0" fmla="*/ 673100 h 5486400"/>
              <a:gd name="connsiteX1" fmla="*/ 4019550 w 4034366"/>
              <a:gd name="connsiteY1" fmla="*/ 5141383 h 5486400"/>
              <a:gd name="connsiteX2" fmla="*/ 3965363 w 4034366"/>
              <a:gd name="connsiteY2" fmla="*/ 5420357 h 5486400"/>
              <a:gd name="connsiteX3" fmla="*/ 2331508 w 4034366"/>
              <a:gd name="connsiteY3" fmla="*/ 5486400 h 5486400"/>
              <a:gd name="connsiteX4" fmla="*/ 2187363 w 4034366"/>
              <a:gd name="connsiteY4" fmla="*/ 5422899 h 5486400"/>
              <a:gd name="connsiteX5" fmla="*/ 709083 w 4034366"/>
              <a:gd name="connsiteY5" fmla="*/ 4800599 h 5486400"/>
              <a:gd name="connsiteX6" fmla="*/ 470958 w 4034366"/>
              <a:gd name="connsiteY6" fmla="*/ 4539187 h 5486400"/>
              <a:gd name="connsiteX7" fmla="*/ 0 w 4034366"/>
              <a:gd name="connsiteY7" fmla="*/ 220138 h 5486400"/>
              <a:gd name="connsiteX8" fmla="*/ 182037 w 4034366"/>
              <a:gd name="connsiteY8" fmla="*/ 0 h 5486400"/>
              <a:gd name="connsiteX9" fmla="*/ 4034366 w 4034366"/>
              <a:gd name="connsiteY9" fmla="*/ 0 h 5486400"/>
              <a:gd name="connsiteX10" fmla="*/ 4017433 w 4034366"/>
              <a:gd name="connsiteY10" fmla="*/ 673100 h 5486400"/>
              <a:gd name="connsiteX0" fmla="*/ 4017433 w 4034366"/>
              <a:gd name="connsiteY0" fmla="*/ 673100 h 5422899"/>
              <a:gd name="connsiteX1" fmla="*/ 4019550 w 4034366"/>
              <a:gd name="connsiteY1" fmla="*/ 5141383 h 5422899"/>
              <a:gd name="connsiteX2" fmla="*/ 3965363 w 4034366"/>
              <a:gd name="connsiteY2" fmla="*/ 5420357 h 5422899"/>
              <a:gd name="connsiteX3" fmla="*/ 2187363 w 4034366"/>
              <a:gd name="connsiteY3" fmla="*/ 5422899 h 5422899"/>
              <a:gd name="connsiteX4" fmla="*/ 709083 w 4034366"/>
              <a:gd name="connsiteY4" fmla="*/ 4800599 h 5422899"/>
              <a:gd name="connsiteX5" fmla="*/ 470958 w 4034366"/>
              <a:gd name="connsiteY5" fmla="*/ 4539187 h 5422899"/>
              <a:gd name="connsiteX6" fmla="*/ 0 w 4034366"/>
              <a:gd name="connsiteY6" fmla="*/ 220138 h 5422899"/>
              <a:gd name="connsiteX7" fmla="*/ 182037 w 4034366"/>
              <a:gd name="connsiteY7" fmla="*/ 0 h 5422899"/>
              <a:gd name="connsiteX8" fmla="*/ 4034366 w 4034366"/>
              <a:gd name="connsiteY8" fmla="*/ 0 h 5422899"/>
              <a:gd name="connsiteX9" fmla="*/ 4017433 w 4034366"/>
              <a:gd name="connsiteY9" fmla="*/ 673100 h 5422899"/>
              <a:gd name="connsiteX0" fmla="*/ 4017433 w 4019550"/>
              <a:gd name="connsiteY0" fmla="*/ 673100 h 5422899"/>
              <a:gd name="connsiteX1" fmla="*/ 4019550 w 4019550"/>
              <a:gd name="connsiteY1" fmla="*/ 5141383 h 5422899"/>
              <a:gd name="connsiteX2" fmla="*/ 3965363 w 4019550"/>
              <a:gd name="connsiteY2" fmla="*/ 5420357 h 5422899"/>
              <a:gd name="connsiteX3" fmla="*/ 2187363 w 4019550"/>
              <a:gd name="connsiteY3" fmla="*/ 5422899 h 5422899"/>
              <a:gd name="connsiteX4" fmla="*/ 709083 w 4019550"/>
              <a:gd name="connsiteY4" fmla="*/ 4800599 h 5422899"/>
              <a:gd name="connsiteX5" fmla="*/ 470958 w 4019550"/>
              <a:gd name="connsiteY5" fmla="*/ 4539187 h 5422899"/>
              <a:gd name="connsiteX6" fmla="*/ 0 w 4019550"/>
              <a:gd name="connsiteY6" fmla="*/ 220138 h 5422899"/>
              <a:gd name="connsiteX7" fmla="*/ 182037 w 4019550"/>
              <a:gd name="connsiteY7" fmla="*/ 0 h 5422899"/>
              <a:gd name="connsiteX8" fmla="*/ 3977216 w 4019550"/>
              <a:gd name="connsiteY8" fmla="*/ 3810 h 5422899"/>
              <a:gd name="connsiteX9" fmla="*/ 4017433 w 4019550"/>
              <a:gd name="connsiteY9" fmla="*/ 673100 h 5422899"/>
              <a:gd name="connsiteX0" fmla="*/ 4017433 w 4019550"/>
              <a:gd name="connsiteY0" fmla="*/ 673100 h 5422899"/>
              <a:gd name="connsiteX1" fmla="*/ 4019550 w 4019550"/>
              <a:gd name="connsiteY1" fmla="*/ 5141383 h 5422899"/>
              <a:gd name="connsiteX2" fmla="*/ 3965363 w 4019550"/>
              <a:gd name="connsiteY2" fmla="*/ 5420357 h 5422899"/>
              <a:gd name="connsiteX3" fmla="*/ 2187363 w 4019550"/>
              <a:gd name="connsiteY3" fmla="*/ 5422899 h 5422899"/>
              <a:gd name="connsiteX4" fmla="*/ 709083 w 4019550"/>
              <a:gd name="connsiteY4" fmla="*/ 4800599 h 5422899"/>
              <a:gd name="connsiteX5" fmla="*/ 470958 w 4019550"/>
              <a:gd name="connsiteY5" fmla="*/ 4539187 h 5422899"/>
              <a:gd name="connsiteX6" fmla="*/ 0 w 4019550"/>
              <a:gd name="connsiteY6" fmla="*/ 220138 h 5422899"/>
              <a:gd name="connsiteX7" fmla="*/ 182037 w 4019550"/>
              <a:gd name="connsiteY7" fmla="*/ 0 h 5422899"/>
              <a:gd name="connsiteX8" fmla="*/ 3977216 w 4019550"/>
              <a:gd name="connsiteY8" fmla="*/ 3810 h 5422899"/>
              <a:gd name="connsiteX9" fmla="*/ 4017433 w 4019550"/>
              <a:gd name="connsiteY9" fmla="*/ 673100 h 5422899"/>
              <a:gd name="connsiteX0" fmla="*/ 3977216 w 4019550"/>
              <a:gd name="connsiteY0" fmla="*/ 3810 h 5422899"/>
              <a:gd name="connsiteX1" fmla="*/ 4019550 w 4019550"/>
              <a:gd name="connsiteY1" fmla="*/ 5141383 h 5422899"/>
              <a:gd name="connsiteX2" fmla="*/ 3965363 w 4019550"/>
              <a:gd name="connsiteY2" fmla="*/ 5420357 h 5422899"/>
              <a:gd name="connsiteX3" fmla="*/ 2187363 w 4019550"/>
              <a:gd name="connsiteY3" fmla="*/ 5422899 h 5422899"/>
              <a:gd name="connsiteX4" fmla="*/ 709083 w 4019550"/>
              <a:gd name="connsiteY4" fmla="*/ 4800599 h 5422899"/>
              <a:gd name="connsiteX5" fmla="*/ 470958 w 4019550"/>
              <a:gd name="connsiteY5" fmla="*/ 4539187 h 5422899"/>
              <a:gd name="connsiteX6" fmla="*/ 0 w 4019550"/>
              <a:gd name="connsiteY6" fmla="*/ 220138 h 5422899"/>
              <a:gd name="connsiteX7" fmla="*/ 182037 w 4019550"/>
              <a:gd name="connsiteY7" fmla="*/ 0 h 5422899"/>
              <a:gd name="connsiteX8" fmla="*/ 3977216 w 4019550"/>
              <a:gd name="connsiteY8" fmla="*/ 3810 h 5422899"/>
              <a:gd name="connsiteX0" fmla="*/ 3977216 w 3977216"/>
              <a:gd name="connsiteY0" fmla="*/ 3810 h 5422899"/>
              <a:gd name="connsiteX1" fmla="*/ 3965363 w 3977216"/>
              <a:gd name="connsiteY1" fmla="*/ 5420357 h 5422899"/>
              <a:gd name="connsiteX2" fmla="*/ 2187363 w 3977216"/>
              <a:gd name="connsiteY2" fmla="*/ 5422899 h 5422899"/>
              <a:gd name="connsiteX3" fmla="*/ 709083 w 3977216"/>
              <a:gd name="connsiteY3" fmla="*/ 4800599 h 5422899"/>
              <a:gd name="connsiteX4" fmla="*/ 470958 w 3977216"/>
              <a:gd name="connsiteY4" fmla="*/ 4539187 h 5422899"/>
              <a:gd name="connsiteX5" fmla="*/ 0 w 3977216"/>
              <a:gd name="connsiteY5" fmla="*/ 220138 h 5422899"/>
              <a:gd name="connsiteX6" fmla="*/ 182037 w 3977216"/>
              <a:gd name="connsiteY6" fmla="*/ 0 h 5422899"/>
              <a:gd name="connsiteX7" fmla="*/ 3977216 w 3977216"/>
              <a:gd name="connsiteY7" fmla="*/ 3810 h 5422899"/>
              <a:gd name="connsiteX0" fmla="*/ 3977216 w 3977216"/>
              <a:gd name="connsiteY0" fmla="*/ 3810 h 5422899"/>
              <a:gd name="connsiteX1" fmla="*/ 3915833 w 3977216"/>
              <a:gd name="connsiteY1" fmla="*/ 5386066 h 5422899"/>
              <a:gd name="connsiteX2" fmla="*/ 2187363 w 3977216"/>
              <a:gd name="connsiteY2" fmla="*/ 5422899 h 5422899"/>
              <a:gd name="connsiteX3" fmla="*/ 709083 w 3977216"/>
              <a:gd name="connsiteY3" fmla="*/ 4800599 h 5422899"/>
              <a:gd name="connsiteX4" fmla="*/ 470958 w 3977216"/>
              <a:gd name="connsiteY4" fmla="*/ 4539187 h 5422899"/>
              <a:gd name="connsiteX5" fmla="*/ 0 w 3977216"/>
              <a:gd name="connsiteY5" fmla="*/ 220138 h 5422899"/>
              <a:gd name="connsiteX6" fmla="*/ 182037 w 3977216"/>
              <a:gd name="connsiteY6" fmla="*/ 0 h 5422899"/>
              <a:gd name="connsiteX7" fmla="*/ 3977216 w 3977216"/>
              <a:gd name="connsiteY7" fmla="*/ 3810 h 5422899"/>
              <a:gd name="connsiteX0" fmla="*/ 3977216 w 3977216"/>
              <a:gd name="connsiteY0" fmla="*/ 3810 h 5422899"/>
              <a:gd name="connsiteX1" fmla="*/ 3934883 w 3977216"/>
              <a:gd name="connsiteY1" fmla="*/ 5397495 h 5422899"/>
              <a:gd name="connsiteX2" fmla="*/ 2187363 w 3977216"/>
              <a:gd name="connsiteY2" fmla="*/ 5422899 h 5422899"/>
              <a:gd name="connsiteX3" fmla="*/ 709083 w 3977216"/>
              <a:gd name="connsiteY3" fmla="*/ 4800599 h 5422899"/>
              <a:gd name="connsiteX4" fmla="*/ 470958 w 3977216"/>
              <a:gd name="connsiteY4" fmla="*/ 4539187 h 5422899"/>
              <a:gd name="connsiteX5" fmla="*/ 0 w 3977216"/>
              <a:gd name="connsiteY5" fmla="*/ 220138 h 5422899"/>
              <a:gd name="connsiteX6" fmla="*/ 182037 w 3977216"/>
              <a:gd name="connsiteY6" fmla="*/ 0 h 5422899"/>
              <a:gd name="connsiteX7" fmla="*/ 3977216 w 3977216"/>
              <a:gd name="connsiteY7" fmla="*/ 3810 h 5422899"/>
              <a:gd name="connsiteX0" fmla="*/ 3977216 w 3977216"/>
              <a:gd name="connsiteY0" fmla="*/ 3810 h 5422899"/>
              <a:gd name="connsiteX1" fmla="*/ 3965363 w 3977216"/>
              <a:gd name="connsiteY1" fmla="*/ 5420354 h 5422899"/>
              <a:gd name="connsiteX2" fmla="*/ 2187363 w 3977216"/>
              <a:gd name="connsiteY2" fmla="*/ 5422899 h 5422899"/>
              <a:gd name="connsiteX3" fmla="*/ 709083 w 3977216"/>
              <a:gd name="connsiteY3" fmla="*/ 4800599 h 5422899"/>
              <a:gd name="connsiteX4" fmla="*/ 470958 w 3977216"/>
              <a:gd name="connsiteY4" fmla="*/ 4539187 h 5422899"/>
              <a:gd name="connsiteX5" fmla="*/ 0 w 3977216"/>
              <a:gd name="connsiteY5" fmla="*/ 220138 h 5422899"/>
              <a:gd name="connsiteX6" fmla="*/ 182037 w 3977216"/>
              <a:gd name="connsiteY6" fmla="*/ 0 h 5422899"/>
              <a:gd name="connsiteX7" fmla="*/ 3977216 w 3977216"/>
              <a:gd name="connsiteY7" fmla="*/ 3810 h 5422899"/>
              <a:gd name="connsiteX0" fmla="*/ 3965786 w 3965786"/>
              <a:gd name="connsiteY0" fmla="*/ 3810 h 5422899"/>
              <a:gd name="connsiteX1" fmla="*/ 3965363 w 3965786"/>
              <a:gd name="connsiteY1" fmla="*/ 5420354 h 5422899"/>
              <a:gd name="connsiteX2" fmla="*/ 2187363 w 3965786"/>
              <a:gd name="connsiteY2" fmla="*/ 5422899 h 5422899"/>
              <a:gd name="connsiteX3" fmla="*/ 709083 w 3965786"/>
              <a:gd name="connsiteY3" fmla="*/ 4800599 h 5422899"/>
              <a:gd name="connsiteX4" fmla="*/ 470958 w 3965786"/>
              <a:gd name="connsiteY4" fmla="*/ 4539187 h 5422899"/>
              <a:gd name="connsiteX5" fmla="*/ 0 w 3965786"/>
              <a:gd name="connsiteY5" fmla="*/ 220138 h 5422899"/>
              <a:gd name="connsiteX6" fmla="*/ 182037 w 3965786"/>
              <a:gd name="connsiteY6" fmla="*/ 0 h 5422899"/>
              <a:gd name="connsiteX7" fmla="*/ 3965786 w 3965786"/>
              <a:gd name="connsiteY7" fmla="*/ 3810 h 5422899"/>
              <a:gd name="connsiteX0" fmla="*/ 3965786 w 3965786"/>
              <a:gd name="connsiteY0" fmla="*/ 3810 h 5422899"/>
              <a:gd name="connsiteX1" fmla="*/ 3965363 w 3965786"/>
              <a:gd name="connsiteY1" fmla="*/ 5393683 h 5422899"/>
              <a:gd name="connsiteX2" fmla="*/ 2187363 w 3965786"/>
              <a:gd name="connsiteY2" fmla="*/ 5422899 h 5422899"/>
              <a:gd name="connsiteX3" fmla="*/ 709083 w 3965786"/>
              <a:gd name="connsiteY3" fmla="*/ 4800599 h 5422899"/>
              <a:gd name="connsiteX4" fmla="*/ 470958 w 3965786"/>
              <a:gd name="connsiteY4" fmla="*/ 4539187 h 5422899"/>
              <a:gd name="connsiteX5" fmla="*/ 0 w 3965786"/>
              <a:gd name="connsiteY5" fmla="*/ 220138 h 5422899"/>
              <a:gd name="connsiteX6" fmla="*/ 182037 w 3965786"/>
              <a:gd name="connsiteY6" fmla="*/ 0 h 5422899"/>
              <a:gd name="connsiteX7" fmla="*/ 3965786 w 3965786"/>
              <a:gd name="connsiteY7" fmla="*/ 3810 h 5422899"/>
              <a:gd name="connsiteX0" fmla="*/ 3965786 w 3965786"/>
              <a:gd name="connsiteY0" fmla="*/ 3810 h 5424162"/>
              <a:gd name="connsiteX1" fmla="*/ 3965363 w 3965786"/>
              <a:gd name="connsiteY1" fmla="*/ 5424162 h 5424162"/>
              <a:gd name="connsiteX2" fmla="*/ 2187363 w 3965786"/>
              <a:gd name="connsiteY2" fmla="*/ 5422899 h 5424162"/>
              <a:gd name="connsiteX3" fmla="*/ 709083 w 3965786"/>
              <a:gd name="connsiteY3" fmla="*/ 4800599 h 5424162"/>
              <a:gd name="connsiteX4" fmla="*/ 470958 w 3965786"/>
              <a:gd name="connsiteY4" fmla="*/ 4539187 h 5424162"/>
              <a:gd name="connsiteX5" fmla="*/ 0 w 3965786"/>
              <a:gd name="connsiteY5" fmla="*/ 220138 h 5424162"/>
              <a:gd name="connsiteX6" fmla="*/ 182037 w 3965786"/>
              <a:gd name="connsiteY6" fmla="*/ 0 h 5424162"/>
              <a:gd name="connsiteX7" fmla="*/ 3965786 w 3965786"/>
              <a:gd name="connsiteY7" fmla="*/ 3810 h 542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65786" h="5424162">
                <a:moveTo>
                  <a:pt x="3965786" y="3810"/>
                </a:moveTo>
                <a:lnTo>
                  <a:pt x="3965363" y="5424162"/>
                </a:lnTo>
                <a:lnTo>
                  <a:pt x="2187363" y="5422899"/>
                </a:lnTo>
                <a:lnTo>
                  <a:pt x="709083" y="4800599"/>
                </a:lnTo>
                <a:cubicBezTo>
                  <a:pt x="636058" y="4766378"/>
                  <a:pt x="490008" y="4732158"/>
                  <a:pt x="470958" y="4539187"/>
                </a:cubicBezTo>
                <a:lnTo>
                  <a:pt x="0" y="220138"/>
                </a:lnTo>
                <a:cubicBezTo>
                  <a:pt x="0" y="98559"/>
                  <a:pt x="60458" y="0"/>
                  <a:pt x="182037" y="0"/>
                </a:cubicBezTo>
                <a:lnTo>
                  <a:pt x="3965786" y="381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lvl1pPr algn="ctr">
              <a:buNone/>
              <a:defRPr sz="1500" b="0" i="0" baseline="0">
                <a:solidFill>
                  <a:schemeClr val="tx1">
                    <a:lumMod val="75000"/>
                  </a:schemeClr>
                </a:solidFill>
                <a:latin typeface="DIN Offc Pro"/>
                <a:cs typeface="DIN Offc Pro"/>
              </a:defRPr>
            </a:lvl1pPr>
          </a:lstStyle>
          <a:p>
            <a:r>
              <a:rPr lang="en-US" dirty="0" smtClean="0"/>
              <a:t>Click icon to                 place image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ADD TITLE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632" y="1472184"/>
            <a:ext cx="4535424" cy="46908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22439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text w/ vert img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4931549" y="1435100"/>
            <a:ext cx="4215927" cy="5426710"/>
          </a:xfrm>
          <a:custGeom>
            <a:avLst/>
            <a:gdLst>
              <a:gd name="connsiteX0" fmla="*/ 0 w 1320800"/>
              <a:gd name="connsiteY0" fmla="*/ 220138 h 1409700"/>
              <a:gd name="connsiteX1" fmla="*/ 220138 w 1320800"/>
              <a:gd name="connsiteY1" fmla="*/ 0 h 1409700"/>
              <a:gd name="connsiteX2" fmla="*/ 1100662 w 1320800"/>
              <a:gd name="connsiteY2" fmla="*/ 0 h 1409700"/>
              <a:gd name="connsiteX3" fmla="*/ 1320800 w 1320800"/>
              <a:gd name="connsiteY3" fmla="*/ 220138 h 1409700"/>
              <a:gd name="connsiteX4" fmla="*/ 1320800 w 1320800"/>
              <a:gd name="connsiteY4" fmla="*/ 1189562 h 1409700"/>
              <a:gd name="connsiteX5" fmla="*/ 1100662 w 1320800"/>
              <a:gd name="connsiteY5" fmla="*/ 1409700 h 1409700"/>
              <a:gd name="connsiteX6" fmla="*/ 220138 w 1320800"/>
              <a:gd name="connsiteY6" fmla="*/ 1409700 h 1409700"/>
              <a:gd name="connsiteX7" fmla="*/ 0 w 1320800"/>
              <a:gd name="connsiteY7" fmla="*/ 1189562 h 1409700"/>
              <a:gd name="connsiteX8" fmla="*/ 0 w 1320800"/>
              <a:gd name="connsiteY8" fmla="*/ 220138 h 1409700"/>
              <a:gd name="connsiteX0" fmla="*/ 723900 w 2044700"/>
              <a:gd name="connsiteY0" fmla="*/ 220138 h 4295641"/>
              <a:gd name="connsiteX1" fmla="*/ 944038 w 2044700"/>
              <a:gd name="connsiteY1" fmla="*/ 0 h 4295641"/>
              <a:gd name="connsiteX2" fmla="*/ 1824562 w 2044700"/>
              <a:gd name="connsiteY2" fmla="*/ 0 h 4295641"/>
              <a:gd name="connsiteX3" fmla="*/ 2044700 w 2044700"/>
              <a:gd name="connsiteY3" fmla="*/ 220138 h 4295641"/>
              <a:gd name="connsiteX4" fmla="*/ 2044700 w 2044700"/>
              <a:gd name="connsiteY4" fmla="*/ 1189562 h 4295641"/>
              <a:gd name="connsiteX5" fmla="*/ 1824562 w 2044700"/>
              <a:gd name="connsiteY5" fmla="*/ 1409700 h 4295641"/>
              <a:gd name="connsiteX6" fmla="*/ 944038 w 2044700"/>
              <a:gd name="connsiteY6" fmla="*/ 1409700 h 4295641"/>
              <a:gd name="connsiteX7" fmla="*/ 0 w 2044700"/>
              <a:gd name="connsiteY7" fmla="*/ 4174062 h 4295641"/>
              <a:gd name="connsiteX8" fmla="*/ 723900 w 2044700"/>
              <a:gd name="connsiteY8" fmla="*/ 220138 h 4295641"/>
              <a:gd name="connsiteX0" fmla="*/ 723900 w 2379138"/>
              <a:gd name="connsiteY0" fmla="*/ 220138 h 5727700"/>
              <a:gd name="connsiteX1" fmla="*/ 944038 w 2379138"/>
              <a:gd name="connsiteY1" fmla="*/ 0 h 5727700"/>
              <a:gd name="connsiteX2" fmla="*/ 1824562 w 2379138"/>
              <a:gd name="connsiteY2" fmla="*/ 0 h 5727700"/>
              <a:gd name="connsiteX3" fmla="*/ 2044700 w 2379138"/>
              <a:gd name="connsiteY3" fmla="*/ 220138 h 5727700"/>
              <a:gd name="connsiteX4" fmla="*/ 2044700 w 2379138"/>
              <a:gd name="connsiteY4" fmla="*/ 1189562 h 5727700"/>
              <a:gd name="connsiteX5" fmla="*/ 1824562 w 2379138"/>
              <a:gd name="connsiteY5" fmla="*/ 1409700 h 5727700"/>
              <a:gd name="connsiteX6" fmla="*/ 2379138 w 2379138"/>
              <a:gd name="connsiteY6" fmla="*/ 5727700 h 5727700"/>
              <a:gd name="connsiteX7" fmla="*/ 0 w 2379138"/>
              <a:gd name="connsiteY7" fmla="*/ 4174062 h 5727700"/>
              <a:gd name="connsiteX8" fmla="*/ 723900 w 2379138"/>
              <a:gd name="connsiteY8" fmla="*/ 220138 h 5727700"/>
              <a:gd name="connsiteX0" fmla="*/ 723900 w 4635500"/>
              <a:gd name="connsiteY0" fmla="*/ 220138 h 5740399"/>
              <a:gd name="connsiteX1" fmla="*/ 944038 w 4635500"/>
              <a:gd name="connsiteY1" fmla="*/ 0 h 5740399"/>
              <a:gd name="connsiteX2" fmla="*/ 1824562 w 4635500"/>
              <a:gd name="connsiteY2" fmla="*/ 0 h 5740399"/>
              <a:gd name="connsiteX3" fmla="*/ 2044700 w 4635500"/>
              <a:gd name="connsiteY3" fmla="*/ 220138 h 5740399"/>
              <a:gd name="connsiteX4" fmla="*/ 2044700 w 4635500"/>
              <a:gd name="connsiteY4" fmla="*/ 1189562 h 5740399"/>
              <a:gd name="connsiteX5" fmla="*/ 1824562 w 4635500"/>
              <a:gd name="connsiteY5" fmla="*/ 1409700 h 5740399"/>
              <a:gd name="connsiteX6" fmla="*/ 4635500 w 4635500"/>
              <a:gd name="connsiteY6" fmla="*/ 5740399 h 5740399"/>
              <a:gd name="connsiteX7" fmla="*/ 2379138 w 4635500"/>
              <a:gd name="connsiteY7" fmla="*/ 5727700 h 5740399"/>
              <a:gd name="connsiteX8" fmla="*/ 0 w 4635500"/>
              <a:gd name="connsiteY8" fmla="*/ 4174062 h 5740399"/>
              <a:gd name="connsiteX9" fmla="*/ 723900 w 4635500"/>
              <a:gd name="connsiteY9" fmla="*/ 220138 h 5740399"/>
              <a:gd name="connsiteX0" fmla="*/ 723900 w 4635500"/>
              <a:gd name="connsiteY0" fmla="*/ 220138 h 5740399"/>
              <a:gd name="connsiteX1" fmla="*/ 944038 w 4635500"/>
              <a:gd name="connsiteY1" fmla="*/ 0 h 5740399"/>
              <a:gd name="connsiteX2" fmla="*/ 1824562 w 4635500"/>
              <a:gd name="connsiteY2" fmla="*/ 0 h 5740399"/>
              <a:gd name="connsiteX3" fmla="*/ 2044700 w 4635500"/>
              <a:gd name="connsiteY3" fmla="*/ 220138 h 5740399"/>
              <a:gd name="connsiteX4" fmla="*/ 2044700 w 4635500"/>
              <a:gd name="connsiteY4" fmla="*/ 1189562 h 5740399"/>
              <a:gd name="connsiteX5" fmla="*/ 1824562 w 4635500"/>
              <a:gd name="connsiteY5" fmla="*/ 1409700 h 5740399"/>
              <a:gd name="connsiteX6" fmla="*/ 4610100 w 4635500"/>
              <a:gd name="connsiteY6" fmla="*/ 2425699 h 5740399"/>
              <a:gd name="connsiteX7" fmla="*/ 4635500 w 4635500"/>
              <a:gd name="connsiteY7" fmla="*/ 5740399 h 5740399"/>
              <a:gd name="connsiteX8" fmla="*/ 2379138 w 4635500"/>
              <a:gd name="connsiteY8" fmla="*/ 5727700 h 5740399"/>
              <a:gd name="connsiteX9" fmla="*/ 0 w 4635500"/>
              <a:gd name="connsiteY9" fmla="*/ 4174062 h 5740399"/>
              <a:gd name="connsiteX10" fmla="*/ 723900 w 4635500"/>
              <a:gd name="connsiteY10" fmla="*/ 220138 h 5740399"/>
              <a:gd name="connsiteX0" fmla="*/ 723900 w 4635500"/>
              <a:gd name="connsiteY0" fmla="*/ 220138 h 5740399"/>
              <a:gd name="connsiteX1" fmla="*/ 944038 w 4635500"/>
              <a:gd name="connsiteY1" fmla="*/ 0 h 5740399"/>
              <a:gd name="connsiteX2" fmla="*/ 1824562 w 4635500"/>
              <a:gd name="connsiteY2" fmla="*/ 0 h 5740399"/>
              <a:gd name="connsiteX3" fmla="*/ 2044700 w 4635500"/>
              <a:gd name="connsiteY3" fmla="*/ 220138 h 5740399"/>
              <a:gd name="connsiteX4" fmla="*/ 2044700 w 4635500"/>
              <a:gd name="connsiteY4" fmla="*/ 1189562 h 5740399"/>
              <a:gd name="connsiteX5" fmla="*/ 1824562 w 4635500"/>
              <a:gd name="connsiteY5" fmla="*/ 1409700 h 5740399"/>
              <a:gd name="connsiteX6" fmla="*/ 4635500 w 4635500"/>
              <a:gd name="connsiteY6" fmla="*/ 1396999 h 5740399"/>
              <a:gd name="connsiteX7" fmla="*/ 4610100 w 4635500"/>
              <a:gd name="connsiteY7" fmla="*/ 2425699 h 5740399"/>
              <a:gd name="connsiteX8" fmla="*/ 4635500 w 4635500"/>
              <a:gd name="connsiteY8" fmla="*/ 5740399 h 5740399"/>
              <a:gd name="connsiteX9" fmla="*/ 2379138 w 4635500"/>
              <a:gd name="connsiteY9" fmla="*/ 5727700 h 5740399"/>
              <a:gd name="connsiteX10" fmla="*/ 0 w 4635500"/>
              <a:gd name="connsiteY10" fmla="*/ 4174062 h 5740399"/>
              <a:gd name="connsiteX11" fmla="*/ 723900 w 4635500"/>
              <a:gd name="connsiteY11" fmla="*/ 220138 h 5740399"/>
              <a:gd name="connsiteX0" fmla="*/ 723900 w 4635500"/>
              <a:gd name="connsiteY0" fmla="*/ 220138 h 5740399"/>
              <a:gd name="connsiteX1" fmla="*/ 944038 w 4635500"/>
              <a:gd name="connsiteY1" fmla="*/ 0 h 5740399"/>
              <a:gd name="connsiteX2" fmla="*/ 1824562 w 4635500"/>
              <a:gd name="connsiteY2" fmla="*/ 0 h 5740399"/>
              <a:gd name="connsiteX3" fmla="*/ 2044700 w 4635500"/>
              <a:gd name="connsiteY3" fmla="*/ 220138 h 5740399"/>
              <a:gd name="connsiteX4" fmla="*/ 2044700 w 4635500"/>
              <a:gd name="connsiteY4" fmla="*/ 1189562 h 5740399"/>
              <a:gd name="connsiteX5" fmla="*/ 4351862 w 4635500"/>
              <a:gd name="connsiteY5" fmla="*/ 673100 h 5740399"/>
              <a:gd name="connsiteX6" fmla="*/ 4635500 w 4635500"/>
              <a:gd name="connsiteY6" fmla="*/ 1396999 h 5740399"/>
              <a:gd name="connsiteX7" fmla="*/ 4610100 w 4635500"/>
              <a:gd name="connsiteY7" fmla="*/ 2425699 h 5740399"/>
              <a:gd name="connsiteX8" fmla="*/ 4635500 w 4635500"/>
              <a:gd name="connsiteY8" fmla="*/ 5740399 h 5740399"/>
              <a:gd name="connsiteX9" fmla="*/ 2379138 w 4635500"/>
              <a:gd name="connsiteY9" fmla="*/ 5727700 h 5740399"/>
              <a:gd name="connsiteX10" fmla="*/ 0 w 4635500"/>
              <a:gd name="connsiteY10" fmla="*/ 4174062 h 5740399"/>
              <a:gd name="connsiteX11" fmla="*/ 723900 w 4635500"/>
              <a:gd name="connsiteY11" fmla="*/ 220138 h 5740399"/>
              <a:gd name="connsiteX0" fmla="*/ 723900 w 4981927"/>
              <a:gd name="connsiteY0" fmla="*/ 611016 h 6131277"/>
              <a:gd name="connsiteX1" fmla="*/ 944038 w 4981927"/>
              <a:gd name="connsiteY1" fmla="*/ 390878 h 6131277"/>
              <a:gd name="connsiteX2" fmla="*/ 1824562 w 4981927"/>
              <a:gd name="connsiteY2" fmla="*/ 390878 h 6131277"/>
              <a:gd name="connsiteX3" fmla="*/ 2044700 w 4981927"/>
              <a:gd name="connsiteY3" fmla="*/ 611016 h 6131277"/>
              <a:gd name="connsiteX4" fmla="*/ 2044700 w 4981927"/>
              <a:gd name="connsiteY4" fmla="*/ 1580440 h 6131277"/>
              <a:gd name="connsiteX5" fmla="*/ 4597400 w 4981927"/>
              <a:gd name="connsiteY5" fmla="*/ 86077 h 6131277"/>
              <a:gd name="connsiteX6" fmla="*/ 4351862 w 4981927"/>
              <a:gd name="connsiteY6" fmla="*/ 1063978 h 6131277"/>
              <a:gd name="connsiteX7" fmla="*/ 4635500 w 4981927"/>
              <a:gd name="connsiteY7" fmla="*/ 1787877 h 6131277"/>
              <a:gd name="connsiteX8" fmla="*/ 4610100 w 4981927"/>
              <a:gd name="connsiteY8" fmla="*/ 2816577 h 6131277"/>
              <a:gd name="connsiteX9" fmla="*/ 4635500 w 4981927"/>
              <a:gd name="connsiteY9" fmla="*/ 6131277 h 6131277"/>
              <a:gd name="connsiteX10" fmla="*/ 2379138 w 4981927"/>
              <a:gd name="connsiteY10" fmla="*/ 6118578 h 6131277"/>
              <a:gd name="connsiteX11" fmla="*/ 0 w 4981927"/>
              <a:gd name="connsiteY11" fmla="*/ 4564940 h 6131277"/>
              <a:gd name="connsiteX12" fmla="*/ 723900 w 4981927"/>
              <a:gd name="connsiteY12" fmla="*/ 611016 h 6131277"/>
              <a:gd name="connsiteX0" fmla="*/ 4597400 w 4981927"/>
              <a:gd name="connsiteY0" fmla="*/ 86077 h 6131277"/>
              <a:gd name="connsiteX1" fmla="*/ 4351862 w 4981927"/>
              <a:gd name="connsiteY1" fmla="*/ 1063978 h 6131277"/>
              <a:gd name="connsiteX2" fmla="*/ 4635500 w 4981927"/>
              <a:gd name="connsiteY2" fmla="*/ 1787877 h 6131277"/>
              <a:gd name="connsiteX3" fmla="*/ 4610100 w 4981927"/>
              <a:gd name="connsiteY3" fmla="*/ 2816577 h 6131277"/>
              <a:gd name="connsiteX4" fmla="*/ 4635500 w 4981927"/>
              <a:gd name="connsiteY4" fmla="*/ 6131277 h 6131277"/>
              <a:gd name="connsiteX5" fmla="*/ 2379138 w 4981927"/>
              <a:gd name="connsiteY5" fmla="*/ 6118578 h 6131277"/>
              <a:gd name="connsiteX6" fmla="*/ 0 w 4981927"/>
              <a:gd name="connsiteY6" fmla="*/ 4564940 h 6131277"/>
              <a:gd name="connsiteX7" fmla="*/ 723900 w 4981927"/>
              <a:gd name="connsiteY7" fmla="*/ 611016 h 6131277"/>
              <a:gd name="connsiteX8" fmla="*/ 944038 w 4981927"/>
              <a:gd name="connsiteY8" fmla="*/ 390878 h 6131277"/>
              <a:gd name="connsiteX9" fmla="*/ 1824562 w 4981927"/>
              <a:gd name="connsiteY9" fmla="*/ 390878 h 6131277"/>
              <a:gd name="connsiteX10" fmla="*/ 2044700 w 4981927"/>
              <a:gd name="connsiteY10" fmla="*/ 611016 h 6131277"/>
              <a:gd name="connsiteX11" fmla="*/ 2136140 w 4981927"/>
              <a:gd name="connsiteY11" fmla="*/ 1671880 h 6131277"/>
              <a:gd name="connsiteX0" fmla="*/ 4597400 w 4981927"/>
              <a:gd name="connsiteY0" fmla="*/ 86077 h 6131277"/>
              <a:gd name="connsiteX1" fmla="*/ 4351862 w 4981927"/>
              <a:gd name="connsiteY1" fmla="*/ 1063978 h 6131277"/>
              <a:gd name="connsiteX2" fmla="*/ 4635500 w 4981927"/>
              <a:gd name="connsiteY2" fmla="*/ 1787877 h 6131277"/>
              <a:gd name="connsiteX3" fmla="*/ 4610100 w 4981927"/>
              <a:gd name="connsiteY3" fmla="*/ 2816577 h 6131277"/>
              <a:gd name="connsiteX4" fmla="*/ 4635500 w 4981927"/>
              <a:gd name="connsiteY4" fmla="*/ 6131277 h 6131277"/>
              <a:gd name="connsiteX5" fmla="*/ 2379138 w 4981927"/>
              <a:gd name="connsiteY5" fmla="*/ 6118578 h 6131277"/>
              <a:gd name="connsiteX6" fmla="*/ 0 w 4981927"/>
              <a:gd name="connsiteY6" fmla="*/ 4564940 h 6131277"/>
              <a:gd name="connsiteX7" fmla="*/ 723900 w 4981927"/>
              <a:gd name="connsiteY7" fmla="*/ 611016 h 6131277"/>
              <a:gd name="connsiteX8" fmla="*/ 944038 w 4981927"/>
              <a:gd name="connsiteY8" fmla="*/ 390878 h 6131277"/>
              <a:gd name="connsiteX9" fmla="*/ 1824562 w 4981927"/>
              <a:gd name="connsiteY9" fmla="*/ 390878 h 6131277"/>
              <a:gd name="connsiteX10" fmla="*/ 2044700 w 4981927"/>
              <a:gd name="connsiteY10" fmla="*/ 611016 h 6131277"/>
              <a:gd name="connsiteX0" fmla="*/ 4597400 w 4981927"/>
              <a:gd name="connsiteY0" fmla="*/ 86077 h 6131277"/>
              <a:gd name="connsiteX1" fmla="*/ 4351862 w 4981927"/>
              <a:gd name="connsiteY1" fmla="*/ 1063978 h 6131277"/>
              <a:gd name="connsiteX2" fmla="*/ 4635500 w 4981927"/>
              <a:gd name="connsiteY2" fmla="*/ 1787877 h 6131277"/>
              <a:gd name="connsiteX3" fmla="*/ 4610100 w 4981927"/>
              <a:gd name="connsiteY3" fmla="*/ 2816577 h 6131277"/>
              <a:gd name="connsiteX4" fmla="*/ 4635500 w 4981927"/>
              <a:gd name="connsiteY4" fmla="*/ 6131277 h 6131277"/>
              <a:gd name="connsiteX5" fmla="*/ 2379138 w 4981927"/>
              <a:gd name="connsiteY5" fmla="*/ 6118578 h 6131277"/>
              <a:gd name="connsiteX6" fmla="*/ 0 w 4981927"/>
              <a:gd name="connsiteY6" fmla="*/ 4564940 h 6131277"/>
              <a:gd name="connsiteX7" fmla="*/ 723900 w 4981927"/>
              <a:gd name="connsiteY7" fmla="*/ 611016 h 6131277"/>
              <a:gd name="connsiteX8" fmla="*/ 944038 w 4981927"/>
              <a:gd name="connsiteY8" fmla="*/ 390878 h 6131277"/>
              <a:gd name="connsiteX9" fmla="*/ 1824562 w 4981927"/>
              <a:gd name="connsiteY9" fmla="*/ 390878 h 6131277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2379138 w 4635500"/>
              <a:gd name="connsiteY4" fmla="*/ 5727700 h 5740399"/>
              <a:gd name="connsiteX5" fmla="*/ 0 w 4635500"/>
              <a:gd name="connsiteY5" fmla="*/ 4174062 h 5740399"/>
              <a:gd name="connsiteX6" fmla="*/ 723900 w 4635500"/>
              <a:gd name="connsiteY6" fmla="*/ 220138 h 5740399"/>
              <a:gd name="connsiteX7" fmla="*/ 944038 w 4635500"/>
              <a:gd name="connsiteY7" fmla="*/ 0 h 5740399"/>
              <a:gd name="connsiteX8" fmla="*/ 1824562 w 4635500"/>
              <a:gd name="connsiteY8" fmla="*/ 0 h 5740399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2379138 w 4635500"/>
              <a:gd name="connsiteY4" fmla="*/ 5727700 h 5740399"/>
              <a:gd name="connsiteX5" fmla="*/ 0 w 4635500"/>
              <a:gd name="connsiteY5" fmla="*/ 4174062 h 5740399"/>
              <a:gd name="connsiteX6" fmla="*/ 723900 w 4635500"/>
              <a:gd name="connsiteY6" fmla="*/ 220138 h 5740399"/>
              <a:gd name="connsiteX7" fmla="*/ 944038 w 4635500"/>
              <a:gd name="connsiteY7" fmla="*/ 0 h 5740399"/>
              <a:gd name="connsiteX8" fmla="*/ 4364562 w 4635500"/>
              <a:gd name="connsiteY8" fmla="*/ 0 h 5740399"/>
              <a:gd name="connsiteX0" fmla="*/ 4580110 w 4863748"/>
              <a:gd name="connsiteY0" fmla="*/ 673100 h 5740399"/>
              <a:gd name="connsiteX1" fmla="*/ 4863748 w 4863748"/>
              <a:gd name="connsiteY1" fmla="*/ 1396999 h 5740399"/>
              <a:gd name="connsiteX2" fmla="*/ 4838348 w 4863748"/>
              <a:gd name="connsiteY2" fmla="*/ 2425699 h 5740399"/>
              <a:gd name="connsiteX3" fmla="*/ 4863748 w 4863748"/>
              <a:gd name="connsiteY3" fmla="*/ 5740399 h 5740399"/>
              <a:gd name="connsiteX4" fmla="*/ 2607386 w 4863748"/>
              <a:gd name="connsiteY4" fmla="*/ 5727700 h 5740399"/>
              <a:gd name="connsiteX5" fmla="*/ 396523 w 4863748"/>
              <a:gd name="connsiteY5" fmla="*/ 4333874 h 5740399"/>
              <a:gd name="connsiteX6" fmla="*/ 228248 w 4863748"/>
              <a:gd name="connsiteY6" fmla="*/ 4174062 h 5740399"/>
              <a:gd name="connsiteX7" fmla="*/ 952148 w 4863748"/>
              <a:gd name="connsiteY7" fmla="*/ 220138 h 5740399"/>
              <a:gd name="connsiteX8" fmla="*/ 1172286 w 4863748"/>
              <a:gd name="connsiteY8" fmla="*/ 0 h 5740399"/>
              <a:gd name="connsiteX9" fmla="*/ 4592810 w 4863748"/>
              <a:gd name="connsiteY9" fmla="*/ 0 h 5740399"/>
              <a:gd name="connsiteX0" fmla="*/ 4580110 w 4863748"/>
              <a:gd name="connsiteY0" fmla="*/ 673100 h 5740399"/>
              <a:gd name="connsiteX1" fmla="*/ 4863748 w 4863748"/>
              <a:gd name="connsiteY1" fmla="*/ 1396999 h 5740399"/>
              <a:gd name="connsiteX2" fmla="*/ 4838348 w 4863748"/>
              <a:gd name="connsiteY2" fmla="*/ 2425699 h 5740399"/>
              <a:gd name="connsiteX3" fmla="*/ 4863748 w 4863748"/>
              <a:gd name="connsiteY3" fmla="*/ 5740399 h 5740399"/>
              <a:gd name="connsiteX4" fmla="*/ 2607386 w 4863748"/>
              <a:gd name="connsiteY4" fmla="*/ 5727700 h 5740399"/>
              <a:gd name="connsiteX5" fmla="*/ 396523 w 4863748"/>
              <a:gd name="connsiteY5" fmla="*/ 4562474 h 5740399"/>
              <a:gd name="connsiteX6" fmla="*/ 228248 w 4863748"/>
              <a:gd name="connsiteY6" fmla="*/ 4174062 h 5740399"/>
              <a:gd name="connsiteX7" fmla="*/ 952148 w 4863748"/>
              <a:gd name="connsiteY7" fmla="*/ 220138 h 5740399"/>
              <a:gd name="connsiteX8" fmla="*/ 1172286 w 4863748"/>
              <a:gd name="connsiteY8" fmla="*/ 0 h 5740399"/>
              <a:gd name="connsiteX9" fmla="*/ 4592810 w 4863748"/>
              <a:gd name="connsiteY9" fmla="*/ 0 h 5740399"/>
              <a:gd name="connsiteX0" fmla="*/ 4552064 w 4835702"/>
              <a:gd name="connsiteY0" fmla="*/ 673100 h 5740399"/>
              <a:gd name="connsiteX1" fmla="*/ 4835702 w 4835702"/>
              <a:gd name="connsiteY1" fmla="*/ 1396999 h 5740399"/>
              <a:gd name="connsiteX2" fmla="*/ 4810302 w 4835702"/>
              <a:gd name="connsiteY2" fmla="*/ 2425699 h 5740399"/>
              <a:gd name="connsiteX3" fmla="*/ 4835702 w 4835702"/>
              <a:gd name="connsiteY3" fmla="*/ 5740399 h 5740399"/>
              <a:gd name="connsiteX4" fmla="*/ 2579340 w 4835702"/>
              <a:gd name="connsiteY4" fmla="*/ 5727700 h 5740399"/>
              <a:gd name="connsiteX5" fmla="*/ 368477 w 4835702"/>
              <a:gd name="connsiteY5" fmla="*/ 4562474 h 5740399"/>
              <a:gd name="connsiteX6" fmla="*/ 825677 w 4835702"/>
              <a:gd name="connsiteY6" fmla="*/ 4486274 h 5740399"/>
              <a:gd name="connsiteX7" fmla="*/ 200202 w 4835702"/>
              <a:gd name="connsiteY7" fmla="*/ 4174062 h 5740399"/>
              <a:gd name="connsiteX8" fmla="*/ 924102 w 4835702"/>
              <a:gd name="connsiteY8" fmla="*/ 220138 h 5740399"/>
              <a:gd name="connsiteX9" fmla="*/ 1144240 w 4835702"/>
              <a:gd name="connsiteY9" fmla="*/ 0 h 5740399"/>
              <a:gd name="connsiteX10" fmla="*/ 4564764 w 4835702"/>
              <a:gd name="connsiteY10" fmla="*/ 0 h 5740399"/>
              <a:gd name="connsiteX0" fmla="*/ 4580110 w 4863748"/>
              <a:gd name="connsiteY0" fmla="*/ 673100 h 5740399"/>
              <a:gd name="connsiteX1" fmla="*/ 4863748 w 4863748"/>
              <a:gd name="connsiteY1" fmla="*/ 1396999 h 5740399"/>
              <a:gd name="connsiteX2" fmla="*/ 4838348 w 4863748"/>
              <a:gd name="connsiteY2" fmla="*/ 2425699 h 5740399"/>
              <a:gd name="connsiteX3" fmla="*/ 4863748 w 4863748"/>
              <a:gd name="connsiteY3" fmla="*/ 5740399 h 5740399"/>
              <a:gd name="connsiteX4" fmla="*/ 2607386 w 4863748"/>
              <a:gd name="connsiteY4" fmla="*/ 5727700 h 5740399"/>
              <a:gd name="connsiteX5" fmla="*/ 396523 w 4863748"/>
              <a:gd name="connsiteY5" fmla="*/ 4562474 h 5740399"/>
              <a:gd name="connsiteX6" fmla="*/ 228248 w 4863748"/>
              <a:gd name="connsiteY6" fmla="*/ 4174062 h 5740399"/>
              <a:gd name="connsiteX7" fmla="*/ 952148 w 4863748"/>
              <a:gd name="connsiteY7" fmla="*/ 220138 h 5740399"/>
              <a:gd name="connsiteX8" fmla="*/ 1172286 w 4863748"/>
              <a:gd name="connsiteY8" fmla="*/ 0 h 5740399"/>
              <a:gd name="connsiteX9" fmla="*/ 4592810 w 4863748"/>
              <a:gd name="connsiteY9" fmla="*/ 0 h 5740399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2379138 w 4635500"/>
              <a:gd name="connsiteY4" fmla="*/ 5727700 h 5740399"/>
              <a:gd name="connsiteX5" fmla="*/ 0 w 4635500"/>
              <a:gd name="connsiteY5" fmla="*/ 4174062 h 5740399"/>
              <a:gd name="connsiteX6" fmla="*/ 723900 w 4635500"/>
              <a:gd name="connsiteY6" fmla="*/ 220138 h 5740399"/>
              <a:gd name="connsiteX7" fmla="*/ 944038 w 4635500"/>
              <a:gd name="connsiteY7" fmla="*/ 0 h 5740399"/>
              <a:gd name="connsiteX8" fmla="*/ 4364562 w 4635500"/>
              <a:gd name="connsiteY8" fmla="*/ 0 h 5740399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0 w 4635500"/>
              <a:gd name="connsiteY4" fmla="*/ 4174062 h 5740399"/>
              <a:gd name="connsiteX5" fmla="*/ 723900 w 4635500"/>
              <a:gd name="connsiteY5" fmla="*/ 220138 h 5740399"/>
              <a:gd name="connsiteX6" fmla="*/ 944038 w 4635500"/>
              <a:gd name="connsiteY6" fmla="*/ 0 h 5740399"/>
              <a:gd name="connsiteX7" fmla="*/ 4364562 w 4635500"/>
              <a:gd name="connsiteY7" fmla="*/ 0 h 5740399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476250 w 4635500"/>
              <a:gd name="connsiteY4" fmla="*/ 4330699 h 5740399"/>
              <a:gd name="connsiteX5" fmla="*/ 0 w 4635500"/>
              <a:gd name="connsiteY5" fmla="*/ 4174062 h 5740399"/>
              <a:gd name="connsiteX6" fmla="*/ 723900 w 4635500"/>
              <a:gd name="connsiteY6" fmla="*/ 220138 h 5740399"/>
              <a:gd name="connsiteX7" fmla="*/ 944038 w 4635500"/>
              <a:gd name="connsiteY7" fmla="*/ 0 h 5740399"/>
              <a:gd name="connsiteX8" fmla="*/ 4364562 w 4635500"/>
              <a:gd name="connsiteY8" fmla="*/ 0 h 5740399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476250 w 4635500"/>
              <a:gd name="connsiteY4" fmla="*/ 4330699 h 5740399"/>
              <a:gd name="connsiteX5" fmla="*/ 114300 w 4635500"/>
              <a:gd name="connsiteY5" fmla="*/ 4552949 h 5740399"/>
              <a:gd name="connsiteX6" fmla="*/ 0 w 4635500"/>
              <a:gd name="connsiteY6" fmla="*/ 4174062 h 5740399"/>
              <a:gd name="connsiteX7" fmla="*/ 723900 w 4635500"/>
              <a:gd name="connsiteY7" fmla="*/ 220138 h 5740399"/>
              <a:gd name="connsiteX8" fmla="*/ 944038 w 4635500"/>
              <a:gd name="connsiteY8" fmla="*/ 0 h 5740399"/>
              <a:gd name="connsiteX9" fmla="*/ 4364562 w 4635500"/>
              <a:gd name="connsiteY9" fmla="*/ 0 h 5740399"/>
              <a:gd name="connsiteX0" fmla="*/ 4351862 w 4635500"/>
              <a:gd name="connsiteY0" fmla="*/ 673100 h 5740399"/>
              <a:gd name="connsiteX1" fmla="*/ 4635500 w 4635500"/>
              <a:gd name="connsiteY1" fmla="*/ 1396999 h 5740399"/>
              <a:gd name="connsiteX2" fmla="*/ 4610100 w 4635500"/>
              <a:gd name="connsiteY2" fmla="*/ 2425699 h 5740399"/>
              <a:gd name="connsiteX3" fmla="*/ 4635500 w 4635500"/>
              <a:gd name="connsiteY3" fmla="*/ 5740399 h 5740399"/>
              <a:gd name="connsiteX4" fmla="*/ 1905000 w 4635500"/>
              <a:gd name="connsiteY4" fmla="*/ 5492749 h 5740399"/>
              <a:gd name="connsiteX5" fmla="*/ 114300 w 4635500"/>
              <a:gd name="connsiteY5" fmla="*/ 4552949 h 5740399"/>
              <a:gd name="connsiteX6" fmla="*/ 0 w 4635500"/>
              <a:gd name="connsiteY6" fmla="*/ 4174062 h 5740399"/>
              <a:gd name="connsiteX7" fmla="*/ 723900 w 4635500"/>
              <a:gd name="connsiteY7" fmla="*/ 220138 h 5740399"/>
              <a:gd name="connsiteX8" fmla="*/ 944038 w 4635500"/>
              <a:gd name="connsiteY8" fmla="*/ 0 h 5740399"/>
              <a:gd name="connsiteX9" fmla="*/ 4364562 w 4635500"/>
              <a:gd name="connsiteY9" fmla="*/ 0 h 5740399"/>
              <a:gd name="connsiteX0" fmla="*/ 4409012 w 4692650"/>
              <a:gd name="connsiteY0" fmla="*/ 673100 h 5740399"/>
              <a:gd name="connsiteX1" fmla="*/ 4692650 w 4692650"/>
              <a:gd name="connsiteY1" fmla="*/ 1396999 h 5740399"/>
              <a:gd name="connsiteX2" fmla="*/ 4667250 w 4692650"/>
              <a:gd name="connsiteY2" fmla="*/ 2425699 h 5740399"/>
              <a:gd name="connsiteX3" fmla="*/ 4692650 w 4692650"/>
              <a:gd name="connsiteY3" fmla="*/ 5740399 h 5740399"/>
              <a:gd name="connsiteX4" fmla="*/ 1962150 w 4692650"/>
              <a:gd name="connsiteY4" fmla="*/ 5492749 h 5740399"/>
              <a:gd name="connsiteX5" fmla="*/ 171450 w 4692650"/>
              <a:gd name="connsiteY5" fmla="*/ 4552949 h 5740399"/>
              <a:gd name="connsiteX6" fmla="*/ 57150 w 4692650"/>
              <a:gd name="connsiteY6" fmla="*/ 4174062 h 5740399"/>
              <a:gd name="connsiteX7" fmla="*/ 781050 w 4692650"/>
              <a:gd name="connsiteY7" fmla="*/ 220138 h 5740399"/>
              <a:gd name="connsiteX8" fmla="*/ 1001188 w 4692650"/>
              <a:gd name="connsiteY8" fmla="*/ 0 h 5740399"/>
              <a:gd name="connsiteX9" fmla="*/ 4421712 w 4692650"/>
              <a:gd name="connsiteY9" fmla="*/ 0 h 5740399"/>
              <a:gd name="connsiteX0" fmla="*/ 4409012 w 4692650"/>
              <a:gd name="connsiteY0" fmla="*/ 673100 h 5740399"/>
              <a:gd name="connsiteX1" fmla="*/ 4692650 w 4692650"/>
              <a:gd name="connsiteY1" fmla="*/ 1396999 h 5740399"/>
              <a:gd name="connsiteX2" fmla="*/ 4667250 w 4692650"/>
              <a:gd name="connsiteY2" fmla="*/ 2425699 h 5740399"/>
              <a:gd name="connsiteX3" fmla="*/ 4692650 w 4692650"/>
              <a:gd name="connsiteY3" fmla="*/ 5740399 h 5740399"/>
              <a:gd name="connsiteX4" fmla="*/ 1962150 w 4692650"/>
              <a:gd name="connsiteY4" fmla="*/ 5492749 h 5740399"/>
              <a:gd name="connsiteX5" fmla="*/ 171450 w 4692650"/>
              <a:gd name="connsiteY5" fmla="*/ 4552949 h 5740399"/>
              <a:gd name="connsiteX6" fmla="*/ 57150 w 4692650"/>
              <a:gd name="connsiteY6" fmla="*/ 4174062 h 5740399"/>
              <a:gd name="connsiteX7" fmla="*/ 781050 w 4692650"/>
              <a:gd name="connsiteY7" fmla="*/ 220138 h 5740399"/>
              <a:gd name="connsiteX8" fmla="*/ 1001188 w 4692650"/>
              <a:gd name="connsiteY8" fmla="*/ 0 h 5740399"/>
              <a:gd name="connsiteX9" fmla="*/ 4421712 w 4692650"/>
              <a:gd name="connsiteY9" fmla="*/ 0 h 5740399"/>
              <a:gd name="connsiteX0" fmla="*/ 4409012 w 4692650"/>
              <a:gd name="connsiteY0" fmla="*/ 673100 h 5492749"/>
              <a:gd name="connsiteX1" fmla="*/ 4692650 w 4692650"/>
              <a:gd name="connsiteY1" fmla="*/ 1396999 h 5492749"/>
              <a:gd name="connsiteX2" fmla="*/ 4667250 w 4692650"/>
              <a:gd name="connsiteY2" fmla="*/ 2425699 h 5492749"/>
              <a:gd name="connsiteX3" fmla="*/ 4648200 w 4692650"/>
              <a:gd name="connsiteY3" fmla="*/ 5149849 h 5492749"/>
              <a:gd name="connsiteX4" fmla="*/ 1962150 w 4692650"/>
              <a:gd name="connsiteY4" fmla="*/ 5492749 h 5492749"/>
              <a:gd name="connsiteX5" fmla="*/ 171450 w 4692650"/>
              <a:gd name="connsiteY5" fmla="*/ 4552949 h 5492749"/>
              <a:gd name="connsiteX6" fmla="*/ 57150 w 4692650"/>
              <a:gd name="connsiteY6" fmla="*/ 4174062 h 5492749"/>
              <a:gd name="connsiteX7" fmla="*/ 781050 w 4692650"/>
              <a:gd name="connsiteY7" fmla="*/ 220138 h 5492749"/>
              <a:gd name="connsiteX8" fmla="*/ 1001188 w 4692650"/>
              <a:gd name="connsiteY8" fmla="*/ 0 h 5492749"/>
              <a:gd name="connsiteX9" fmla="*/ 4421712 w 4692650"/>
              <a:gd name="connsiteY9" fmla="*/ 0 h 5492749"/>
              <a:gd name="connsiteX0" fmla="*/ 4409012 w 4692650"/>
              <a:gd name="connsiteY0" fmla="*/ 673100 h 5518149"/>
              <a:gd name="connsiteX1" fmla="*/ 4692650 w 4692650"/>
              <a:gd name="connsiteY1" fmla="*/ 1396999 h 5518149"/>
              <a:gd name="connsiteX2" fmla="*/ 4667250 w 4692650"/>
              <a:gd name="connsiteY2" fmla="*/ 2425699 h 5518149"/>
              <a:gd name="connsiteX3" fmla="*/ 4648200 w 4692650"/>
              <a:gd name="connsiteY3" fmla="*/ 5149849 h 5518149"/>
              <a:gd name="connsiteX4" fmla="*/ 4648200 w 4692650"/>
              <a:gd name="connsiteY4" fmla="*/ 5518149 h 5518149"/>
              <a:gd name="connsiteX5" fmla="*/ 1962150 w 4692650"/>
              <a:gd name="connsiteY5" fmla="*/ 5492749 h 5518149"/>
              <a:gd name="connsiteX6" fmla="*/ 171450 w 4692650"/>
              <a:gd name="connsiteY6" fmla="*/ 4552949 h 5518149"/>
              <a:gd name="connsiteX7" fmla="*/ 57150 w 4692650"/>
              <a:gd name="connsiteY7" fmla="*/ 4174062 h 5518149"/>
              <a:gd name="connsiteX8" fmla="*/ 781050 w 4692650"/>
              <a:gd name="connsiteY8" fmla="*/ 220138 h 5518149"/>
              <a:gd name="connsiteX9" fmla="*/ 1001188 w 4692650"/>
              <a:gd name="connsiteY9" fmla="*/ 0 h 5518149"/>
              <a:gd name="connsiteX10" fmla="*/ 4421712 w 4692650"/>
              <a:gd name="connsiteY10" fmla="*/ 0 h 5518149"/>
              <a:gd name="connsiteX0" fmla="*/ 4409012 w 4692650"/>
              <a:gd name="connsiteY0" fmla="*/ 673100 h 5518149"/>
              <a:gd name="connsiteX1" fmla="*/ 4692650 w 4692650"/>
              <a:gd name="connsiteY1" fmla="*/ 1396999 h 5518149"/>
              <a:gd name="connsiteX2" fmla="*/ 4667250 w 4692650"/>
              <a:gd name="connsiteY2" fmla="*/ 2425699 h 5518149"/>
              <a:gd name="connsiteX3" fmla="*/ 4648200 w 4692650"/>
              <a:gd name="connsiteY3" fmla="*/ 5149849 h 5518149"/>
              <a:gd name="connsiteX4" fmla="*/ 4648200 w 4692650"/>
              <a:gd name="connsiteY4" fmla="*/ 5518149 h 5518149"/>
              <a:gd name="connsiteX5" fmla="*/ 3981450 w 4692650"/>
              <a:gd name="connsiteY5" fmla="*/ 5511799 h 5518149"/>
              <a:gd name="connsiteX6" fmla="*/ 1962150 w 4692650"/>
              <a:gd name="connsiteY6" fmla="*/ 5492749 h 5518149"/>
              <a:gd name="connsiteX7" fmla="*/ 171450 w 4692650"/>
              <a:gd name="connsiteY7" fmla="*/ 4552949 h 5518149"/>
              <a:gd name="connsiteX8" fmla="*/ 57150 w 4692650"/>
              <a:gd name="connsiteY8" fmla="*/ 4174062 h 5518149"/>
              <a:gd name="connsiteX9" fmla="*/ 781050 w 4692650"/>
              <a:gd name="connsiteY9" fmla="*/ 220138 h 5518149"/>
              <a:gd name="connsiteX10" fmla="*/ 1001188 w 4692650"/>
              <a:gd name="connsiteY10" fmla="*/ 0 h 5518149"/>
              <a:gd name="connsiteX11" fmla="*/ 4421712 w 4692650"/>
              <a:gd name="connsiteY11" fmla="*/ 0 h 5518149"/>
              <a:gd name="connsiteX0" fmla="*/ 4409012 w 4692650"/>
              <a:gd name="connsiteY0" fmla="*/ 673100 h 5518149"/>
              <a:gd name="connsiteX1" fmla="*/ 4692650 w 4692650"/>
              <a:gd name="connsiteY1" fmla="*/ 1396999 h 5518149"/>
              <a:gd name="connsiteX2" fmla="*/ 4667250 w 4692650"/>
              <a:gd name="connsiteY2" fmla="*/ 2425699 h 5518149"/>
              <a:gd name="connsiteX3" fmla="*/ 4648200 w 4692650"/>
              <a:gd name="connsiteY3" fmla="*/ 5149849 h 5518149"/>
              <a:gd name="connsiteX4" fmla="*/ 4648200 w 4692650"/>
              <a:gd name="connsiteY4" fmla="*/ 5518149 h 5518149"/>
              <a:gd name="connsiteX5" fmla="*/ 3981450 w 4692650"/>
              <a:gd name="connsiteY5" fmla="*/ 5511799 h 5518149"/>
              <a:gd name="connsiteX6" fmla="*/ 1962150 w 4692650"/>
              <a:gd name="connsiteY6" fmla="*/ 5492749 h 5518149"/>
              <a:gd name="connsiteX7" fmla="*/ 171450 w 4692650"/>
              <a:gd name="connsiteY7" fmla="*/ 4552949 h 5518149"/>
              <a:gd name="connsiteX8" fmla="*/ 57150 w 4692650"/>
              <a:gd name="connsiteY8" fmla="*/ 4174062 h 5518149"/>
              <a:gd name="connsiteX9" fmla="*/ 781050 w 4692650"/>
              <a:gd name="connsiteY9" fmla="*/ 220138 h 5518149"/>
              <a:gd name="connsiteX10" fmla="*/ 1001188 w 4692650"/>
              <a:gd name="connsiteY10" fmla="*/ 0 h 5518149"/>
              <a:gd name="connsiteX11" fmla="*/ 4421712 w 4692650"/>
              <a:gd name="connsiteY11" fmla="*/ 0 h 5518149"/>
              <a:gd name="connsiteX12" fmla="*/ 4409012 w 4692650"/>
              <a:gd name="connsiteY12" fmla="*/ 673100 h 5518149"/>
              <a:gd name="connsiteX0" fmla="*/ 4409012 w 4667250"/>
              <a:gd name="connsiteY0" fmla="*/ 673100 h 5518149"/>
              <a:gd name="connsiteX1" fmla="*/ 4667250 w 4667250"/>
              <a:gd name="connsiteY1" fmla="*/ 2425699 h 5518149"/>
              <a:gd name="connsiteX2" fmla="*/ 4648200 w 4667250"/>
              <a:gd name="connsiteY2" fmla="*/ 5149849 h 5518149"/>
              <a:gd name="connsiteX3" fmla="*/ 4648200 w 4667250"/>
              <a:gd name="connsiteY3" fmla="*/ 5518149 h 5518149"/>
              <a:gd name="connsiteX4" fmla="*/ 3981450 w 4667250"/>
              <a:gd name="connsiteY4" fmla="*/ 5511799 h 5518149"/>
              <a:gd name="connsiteX5" fmla="*/ 1962150 w 4667250"/>
              <a:gd name="connsiteY5" fmla="*/ 5492749 h 5518149"/>
              <a:gd name="connsiteX6" fmla="*/ 171450 w 4667250"/>
              <a:gd name="connsiteY6" fmla="*/ 4552949 h 5518149"/>
              <a:gd name="connsiteX7" fmla="*/ 57150 w 4667250"/>
              <a:gd name="connsiteY7" fmla="*/ 4174062 h 5518149"/>
              <a:gd name="connsiteX8" fmla="*/ 781050 w 4667250"/>
              <a:gd name="connsiteY8" fmla="*/ 220138 h 5518149"/>
              <a:gd name="connsiteX9" fmla="*/ 1001188 w 4667250"/>
              <a:gd name="connsiteY9" fmla="*/ 0 h 5518149"/>
              <a:gd name="connsiteX10" fmla="*/ 4421712 w 4667250"/>
              <a:gd name="connsiteY10" fmla="*/ 0 h 5518149"/>
              <a:gd name="connsiteX11" fmla="*/ 4409012 w 4667250"/>
              <a:gd name="connsiteY11" fmla="*/ 673100 h 5518149"/>
              <a:gd name="connsiteX0" fmla="*/ 4409012 w 4648200"/>
              <a:gd name="connsiteY0" fmla="*/ 673100 h 5518149"/>
              <a:gd name="connsiteX1" fmla="*/ 4648200 w 4648200"/>
              <a:gd name="connsiteY1" fmla="*/ 5149849 h 5518149"/>
              <a:gd name="connsiteX2" fmla="*/ 4648200 w 4648200"/>
              <a:gd name="connsiteY2" fmla="*/ 5518149 h 5518149"/>
              <a:gd name="connsiteX3" fmla="*/ 3981450 w 4648200"/>
              <a:gd name="connsiteY3" fmla="*/ 5511799 h 5518149"/>
              <a:gd name="connsiteX4" fmla="*/ 1962150 w 4648200"/>
              <a:gd name="connsiteY4" fmla="*/ 5492749 h 5518149"/>
              <a:gd name="connsiteX5" fmla="*/ 171450 w 4648200"/>
              <a:gd name="connsiteY5" fmla="*/ 4552949 h 5518149"/>
              <a:gd name="connsiteX6" fmla="*/ 57150 w 4648200"/>
              <a:gd name="connsiteY6" fmla="*/ 4174062 h 5518149"/>
              <a:gd name="connsiteX7" fmla="*/ 781050 w 4648200"/>
              <a:gd name="connsiteY7" fmla="*/ 220138 h 5518149"/>
              <a:gd name="connsiteX8" fmla="*/ 1001188 w 4648200"/>
              <a:gd name="connsiteY8" fmla="*/ 0 h 5518149"/>
              <a:gd name="connsiteX9" fmla="*/ 4421712 w 4648200"/>
              <a:gd name="connsiteY9" fmla="*/ 0 h 5518149"/>
              <a:gd name="connsiteX10" fmla="*/ 4409012 w 4648200"/>
              <a:gd name="connsiteY10" fmla="*/ 673100 h 5518149"/>
              <a:gd name="connsiteX0" fmla="*/ 4409012 w 4648200"/>
              <a:gd name="connsiteY0" fmla="*/ 673100 h 5511799"/>
              <a:gd name="connsiteX1" fmla="*/ 4648200 w 4648200"/>
              <a:gd name="connsiteY1" fmla="*/ 5149849 h 5511799"/>
              <a:gd name="connsiteX2" fmla="*/ 3981450 w 4648200"/>
              <a:gd name="connsiteY2" fmla="*/ 5511799 h 5511799"/>
              <a:gd name="connsiteX3" fmla="*/ 1962150 w 4648200"/>
              <a:gd name="connsiteY3" fmla="*/ 5492749 h 5511799"/>
              <a:gd name="connsiteX4" fmla="*/ 171450 w 4648200"/>
              <a:gd name="connsiteY4" fmla="*/ 4552949 h 5511799"/>
              <a:gd name="connsiteX5" fmla="*/ 57150 w 4648200"/>
              <a:gd name="connsiteY5" fmla="*/ 4174062 h 5511799"/>
              <a:gd name="connsiteX6" fmla="*/ 781050 w 4648200"/>
              <a:gd name="connsiteY6" fmla="*/ 220138 h 5511799"/>
              <a:gd name="connsiteX7" fmla="*/ 1001188 w 4648200"/>
              <a:gd name="connsiteY7" fmla="*/ 0 h 5511799"/>
              <a:gd name="connsiteX8" fmla="*/ 4421712 w 4648200"/>
              <a:gd name="connsiteY8" fmla="*/ 0 h 5511799"/>
              <a:gd name="connsiteX9" fmla="*/ 4409012 w 4648200"/>
              <a:gd name="connsiteY9" fmla="*/ 673100 h 5511799"/>
              <a:gd name="connsiteX0" fmla="*/ 4409012 w 4421712"/>
              <a:gd name="connsiteY0" fmla="*/ 673100 h 5511799"/>
              <a:gd name="connsiteX1" fmla="*/ 4301067 w 4421712"/>
              <a:gd name="connsiteY1" fmla="*/ 5141383 h 5511799"/>
              <a:gd name="connsiteX2" fmla="*/ 3981450 w 4421712"/>
              <a:gd name="connsiteY2" fmla="*/ 5511799 h 5511799"/>
              <a:gd name="connsiteX3" fmla="*/ 1962150 w 4421712"/>
              <a:gd name="connsiteY3" fmla="*/ 5492749 h 5511799"/>
              <a:gd name="connsiteX4" fmla="*/ 171450 w 4421712"/>
              <a:gd name="connsiteY4" fmla="*/ 4552949 h 5511799"/>
              <a:gd name="connsiteX5" fmla="*/ 57150 w 4421712"/>
              <a:gd name="connsiteY5" fmla="*/ 4174062 h 5511799"/>
              <a:gd name="connsiteX6" fmla="*/ 781050 w 4421712"/>
              <a:gd name="connsiteY6" fmla="*/ 220138 h 5511799"/>
              <a:gd name="connsiteX7" fmla="*/ 1001188 w 4421712"/>
              <a:gd name="connsiteY7" fmla="*/ 0 h 5511799"/>
              <a:gd name="connsiteX8" fmla="*/ 4421712 w 4421712"/>
              <a:gd name="connsiteY8" fmla="*/ 0 h 5511799"/>
              <a:gd name="connsiteX9" fmla="*/ 4409012 w 4421712"/>
              <a:gd name="connsiteY9" fmla="*/ 673100 h 5511799"/>
              <a:gd name="connsiteX0" fmla="*/ 4409012 w 4409012"/>
              <a:gd name="connsiteY0" fmla="*/ 673100 h 5511799"/>
              <a:gd name="connsiteX1" fmla="*/ 4301067 w 4409012"/>
              <a:gd name="connsiteY1" fmla="*/ 5141383 h 5511799"/>
              <a:gd name="connsiteX2" fmla="*/ 3981450 w 4409012"/>
              <a:gd name="connsiteY2" fmla="*/ 5511799 h 5511799"/>
              <a:gd name="connsiteX3" fmla="*/ 1962150 w 4409012"/>
              <a:gd name="connsiteY3" fmla="*/ 5492749 h 5511799"/>
              <a:gd name="connsiteX4" fmla="*/ 171450 w 4409012"/>
              <a:gd name="connsiteY4" fmla="*/ 4552949 h 5511799"/>
              <a:gd name="connsiteX5" fmla="*/ 57150 w 4409012"/>
              <a:gd name="connsiteY5" fmla="*/ 4174062 h 5511799"/>
              <a:gd name="connsiteX6" fmla="*/ 781050 w 4409012"/>
              <a:gd name="connsiteY6" fmla="*/ 220138 h 5511799"/>
              <a:gd name="connsiteX7" fmla="*/ 1001188 w 4409012"/>
              <a:gd name="connsiteY7" fmla="*/ 0 h 5511799"/>
              <a:gd name="connsiteX8" fmla="*/ 4315883 w 4409012"/>
              <a:gd name="connsiteY8" fmla="*/ 0 h 5511799"/>
              <a:gd name="connsiteX9" fmla="*/ 4409012 w 4409012"/>
              <a:gd name="connsiteY9" fmla="*/ 673100 h 5511799"/>
              <a:gd name="connsiteX0" fmla="*/ 4298950 w 4315883"/>
              <a:gd name="connsiteY0" fmla="*/ 673100 h 5511799"/>
              <a:gd name="connsiteX1" fmla="*/ 4301067 w 4315883"/>
              <a:gd name="connsiteY1" fmla="*/ 5141383 h 5511799"/>
              <a:gd name="connsiteX2" fmla="*/ 3981450 w 4315883"/>
              <a:gd name="connsiteY2" fmla="*/ 5511799 h 5511799"/>
              <a:gd name="connsiteX3" fmla="*/ 1962150 w 4315883"/>
              <a:gd name="connsiteY3" fmla="*/ 5492749 h 5511799"/>
              <a:gd name="connsiteX4" fmla="*/ 171450 w 4315883"/>
              <a:gd name="connsiteY4" fmla="*/ 4552949 h 5511799"/>
              <a:gd name="connsiteX5" fmla="*/ 57150 w 4315883"/>
              <a:gd name="connsiteY5" fmla="*/ 4174062 h 5511799"/>
              <a:gd name="connsiteX6" fmla="*/ 781050 w 4315883"/>
              <a:gd name="connsiteY6" fmla="*/ 220138 h 5511799"/>
              <a:gd name="connsiteX7" fmla="*/ 1001188 w 4315883"/>
              <a:gd name="connsiteY7" fmla="*/ 0 h 5511799"/>
              <a:gd name="connsiteX8" fmla="*/ 4315883 w 4315883"/>
              <a:gd name="connsiteY8" fmla="*/ 0 h 5511799"/>
              <a:gd name="connsiteX9" fmla="*/ 4298950 w 4315883"/>
              <a:gd name="connsiteY9" fmla="*/ 673100 h 5511799"/>
              <a:gd name="connsiteX0" fmla="*/ 4298950 w 4315883"/>
              <a:gd name="connsiteY0" fmla="*/ 673100 h 5511800"/>
              <a:gd name="connsiteX1" fmla="*/ 4301067 w 4315883"/>
              <a:gd name="connsiteY1" fmla="*/ 5141383 h 5511800"/>
              <a:gd name="connsiteX2" fmla="*/ 4311650 w 4315883"/>
              <a:gd name="connsiteY2" fmla="*/ 5511800 h 5511800"/>
              <a:gd name="connsiteX3" fmla="*/ 1962150 w 4315883"/>
              <a:gd name="connsiteY3" fmla="*/ 5492749 h 5511800"/>
              <a:gd name="connsiteX4" fmla="*/ 171450 w 4315883"/>
              <a:gd name="connsiteY4" fmla="*/ 4552949 h 5511800"/>
              <a:gd name="connsiteX5" fmla="*/ 57150 w 4315883"/>
              <a:gd name="connsiteY5" fmla="*/ 4174062 h 5511800"/>
              <a:gd name="connsiteX6" fmla="*/ 781050 w 4315883"/>
              <a:gd name="connsiteY6" fmla="*/ 220138 h 5511800"/>
              <a:gd name="connsiteX7" fmla="*/ 1001188 w 4315883"/>
              <a:gd name="connsiteY7" fmla="*/ 0 h 5511800"/>
              <a:gd name="connsiteX8" fmla="*/ 4315883 w 4315883"/>
              <a:gd name="connsiteY8" fmla="*/ 0 h 5511800"/>
              <a:gd name="connsiteX9" fmla="*/ 4298950 w 4315883"/>
              <a:gd name="connsiteY9" fmla="*/ 673100 h 5511800"/>
              <a:gd name="connsiteX0" fmla="*/ 4263250 w 4275950"/>
              <a:gd name="connsiteY0" fmla="*/ 673100 h 5511800"/>
              <a:gd name="connsiteX1" fmla="*/ 4265367 w 4275950"/>
              <a:gd name="connsiteY1" fmla="*/ 5141383 h 5511800"/>
              <a:gd name="connsiteX2" fmla="*/ 4275950 w 4275950"/>
              <a:gd name="connsiteY2" fmla="*/ 5511800 h 5511800"/>
              <a:gd name="connsiteX3" fmla="*/ 1926450 w 4275950"/>
              <a:gd name="connsiteY3" fmla="*/ 5492749 h 5511800"/>
              <a:gd name="connsiteX4" fmla="*/ 135750 w 4275950"/>
              <a:gd name="connsiteY4" fmla="*/ 4552949 h 5511800"/>
              <a:gd name="connsiteX5" fmla="*/ 21450 w 4275950"/>
              <a:gd name="connsiteY5" fmla="*/ 4174062 h 5511800"/>
              <a:gd name="connsiteX6" fmla="*/ 745350 w 4275950"/>
              <a:gd name="connsiteY6" fmla="*/ 220138 h 5511800"/>
              <a:gd name="connsiteX7" fmla="*/ 965488 w 4275950"/>
              <a:gd name="connsiteY7" fmla="*/ 0 h 5511800"/>
              <a:gd name="connsiteX8" fmla="*/ 4211603 w 4275950"/>
              <a:gd name="connsiteY8" fmla="*/ 0 h 5511800"/>
              <a:gd name="connsiteX9" fmla="*/ 4263250 w 4275950"/>
              <a:gd name="connsiteY9" fmla="*/ 673100 h 5511800"/>
              <a:gd name="connsiteX0" fmla="*/ 4263250 w 4275950"/>
              <a:gd name="connsiteY0" fmla="*/ 673100 h 5511800"/>
              <a:gd name="connsiteX1" fmla="*/ 4265367 w 4275950"/>
              <a:gd name="connsiteY1" fmla="*/ 5141383 h 5511800"/>
              <a:gd name="connsiteX2" fmla="*/ 4275950 w 4275950"/>
              <a:gd name="connsiteY2" fmla="*/ 5511800 h 5511800"/>
              <a:gd name="connsiteX3" fmla="*/ 1926450 w 4275950"/>
              <a:gd name="connsiteY3" fmla="*/ 5492749 h 5511800"/>
              <a:gd name="connsiteX4" fmla="*/ 1804531 w 4275950"/>
              <a:gd name="connsiteY4" fmla="*/ 5426709 h 5511800"/>
              <a:gd name="connsiteX5" fmla="*/ 135750 w 4275950"/>
              <a:gd name="connsiteY5" fmla="*/ 4552949 h 5511800"/>
              <a:gd name="connsiteX6" fmla="*/ 21450 w 4275950"/>
              <a:gd name="connsiteY6" fmla="*/ 4174062 h 5511800"/>
              <a:gd name="connsiteX7" fmla="*/ 745350 w 4275950"/>
              <a:gd name="connsiteY7" fmla="*/ 220138 h 5511800"/>
              <a:gd name="connsiteX8" fmla="*/ 965488 w 4275950"/>
              <a:gd name="connsiteY8" fmla="*/ 0 h 5511800"/>
              <a:gd name="connsiteX9" fmla="*/ 4211603 w 4275950"/>
              <a:gd name="connsiteY9" fmla="*/ 0 h 5511800"/>
              <a:gd name="connsiteX10" fmla="*/ 4263250 w 4275950"/>
              <a:gd name="connsiteY10" fmla="*/ 673100 h 5511800"/>
              <a:gd name="connsiteX0" fmla="*/ 4263250 w 4275950"/>
              <a:gd name="connsiteY0" fmla="*/ 673100 h 5511800"/>
              <a:gd name="connsiteX1" fmla="*/ 4265367 w 4275950"/>
              <a:gd name="connsiteY1" fmla="*/ 5141383 h 5511800"/>
              <a:gd name="connsiteX2" fmla="*/ 4275950 w 4275950"/>
              <a:gd name="connsiteY2" fmla="*/ 5511800 h 5511800"/>
              <a:gd name="connsiteX3" fmla="*/ 1804531 w 4275950"/>
              <a:gd name="connsiteY3" fmla="*/ 5426709 h 5511800"/>
              <a:gd name="connsiteX4" fmla="*/ 135750 w 4275950"/>
              <a:gd name="connsiteY4" fmla="*/ 4552949 h 5511800"/>
              <a:gd name="connsiteX5" fmla="*/ 21450 w 4275950"/>
              <a:gd name="connsiteY5" fmla="*/ 4174062 h 5511800"/>
              <a:gd name="connsiteX6" fmla="*/ 745350 w 4275950"/>
              <a:gd name="connsiteY6" fmla="*/ 220138 h 5511800"/>
              <a:gd name="connsiteX7" fmla="*/ 965488 w 4275950"/>
              <a:gd name="connsiteY7" fmla="*/ 0 h 5511800"/>
              <a:gd name="connsiteX8" fmla="*/ 4211603 w 4275950"/>
              <a:gd name="connsiteY8" fmla="*/ 0 h 5511800"/>
              <a:gd name="connsiteX9" fmla="*/ 4263250 w 4275950"/>
              <a:gd name="connsiteY9" fmla="*/ 673100 h 5511800"/>
              <a:gd name="connsiteX0" fmla="*/ 4263250 w 4265367"/>
              <a:gd name="connsiteY0" fmla="*/ 673100 h 5426709"/>
              <a:gd name="connsiteX1" fmla="*/ 4265367 w 4265367"/>
              <a:gd name="connsiteY1" fmla="*/ 5141383 h 5426709"/>
              <a:gd name="connsiteX2" fmla="*/ 4142600 w 4265367"/>
              <a:gd name="connsiteY2" fmla="*/ 5374639 h 5426709"/>
              <a:gd name="connsiteX3" fmla="*/ 1804531 w 4265367"/>
              <a:gd name="connsiteY3" fmla="*/ 5426709 h 5426709"/>
              <a:gd name="connsiteX4" fmla="*/ 135750 w 4265367"/>
              <a:gd name="connsiteY4" fmla="*/ 4552949 h 5426709"/>
              <a:gd name="connsiteX5" fmla="*/ 21450 w 4265367"/>
              <a:gd name="connsiteY5" fmla="*/ 4174062 h 5426709"/>
              <a:gd name="connsiteX6" fmla="*/ 745350 w 4265367"/>
              <a:gd name="connsiteY6" fmla="*/ 220138 h 5426709"/>
              <a:gd name="connsiteX7" fmla="*/ 965488 w 4265367"/>
              <a:gd name="connsiteY7" fmla="*/ 0 h 5426709"/>
              <a:gd name="connsiteX8" fmla="*/ 4211603 w 4265367"/>
              <a:gd name="connsiteY8" fmla="*/ 0 h 5426709"/>
              <a:gd name="connsiteX9" fmla="*/ 4263250 w 4265367"/>
              <a:gd name="connsiteY9" fmla="*/ 673100 h 5426709"/>
              <a:gd name="connsiteX0" fmla="*/ 4263250 w 4265367"/>
              <a:gd name="connsiteY0" fmla="*/ 673100 h 5426709"/>
              <a:gd name="connsiteX1" fmla="*/ 4265367 w 4265367"/>
              <a:gd name="connsiteY1" fmla="*/ 5141383 h 5426709"/>
              <a:gd name="connsiteX2" fmla="*/ 4207370 w 4265367"/>
              <a:gd name="connsiteY2" fmla="*/ 5424168 h 5426709"/>
              <a:gd name="connsiteX3" fmla="*/ 1804531 w 4265367"/>
              <a:gd name="connsiteY3" fmla="*/ 5426709 h 5426709"/>
              <a:gd name="connsiteX4" fmla="*/ 135750 w 4265367"/>
              <a:gd name="connsiteY4" fmla="*/ 4552949 h 5426709"/>
              <a:gd name="connsiteX5" fmla="*/ 21450 w 4265367"/>
              <a:gd name="connsiteY5" fmla="*/ 4174062 h 5426709"/>
              <a:gd name="connsiteX6" fmla="*/ 745350 w 4265367"/>
              <a:gd name="connsiteY6" fmla="*/ 220138 h 5426709"/>
              <a:gd name="connsiteX7" fmla="*/ 965488 w 4265367"/>
              <a:gd name="connsiteY7" fmla="*/ 0 h 5426709"/>
              <a:gd name="connsiteX8" fmla="*/ 4211603 w 4265367"/>
              <a:gd name="connsiteY8" fmla="*/ 0 h 5426709"/>
              <a:gd name="connsiteX9" fmla="*/ 4263250 w 4265367"/>
              <a:gd name="connsiteY9" fmla="*/ 673100 h 5426709"/>
              <a:gd name="connsiteX0" fmla="*/ 4211603 w 4470973"/>
              <a:gd name="connsiteY0" fmla="*/ 0 h 5426709"/>
              <a:gd name="connsiteX1" fmla="*/ 4265367 w 4470973"/>
              <a:gd name="connsiteY1" fmla="*/ 5141383 h 5426709"/>
              <a:gd name="connsiteX2" fmla="*/ 4207370 w 4470973"/>
              <a:gd name="connsiteY2" fmla="*/ 5424168 h 5426709"/>
              <a:gd name="connsiteX3" fmla="*/ 1804531 w 4470973"/>
              <a:gd name="connsiteY3" fmla="*/ 5426709 h 5426709"/>
              <a:gd name="connsiteX4" fmla="*/ 135750 w 4470973"/>
              <a:gd name="connsiteY4" fmla="*/ 4552949 h 5426709"/>
              <a:gd name="connsiteX5" fmla="*/ 21450 w 4470973"/>
              <a:gd name="connsiteY5" fmla="*/ 4174062 h 5426709"/>
              <a:gd name="connsiteX6" fmla="*/ 745350 w 4470973"/>
              <a:gd name="connsiteY6" fmla="*/ 220138 h 5426709"/>
              <a:gd name="connsiteX7" fmla="*/ 965488 w 4470973"/>
              <a:gd name="connsiteY7" fmla="*/ 0 h 5426709"/>
              <a:gd name="connsiteX8" fmla="*/ 4211603 w 4470973"/>
              <a:gd name="connsiteY8" fmla="*/ 0 h 5426709"/>
              <a:gd name="connsiteX0" fmla="*/ 4211603 w 4265375"/>
              <a:gd name="connsiteY0" fmla="*/ 0 h 5426709"/>
              <a:gd name="connsiteX1" fmla="*/ 4265367 w 4265375"/>
              <a:gd name="connsiteY1" fmla="*/ 5141383 h 5426709"/>
              <a:gd name="connsiteX2" fmla="*/ 4207370 w 4265375"/>
              <a:gd name="connsiteY2" fmla="*/ 5424168 h 5426709"/>
              <a:gd name="connsiteX3" fmla="*/ 1804531 w 4265375"/>
              <a:gd name="connsiteY3" fmla="*/ 5426709 h 5426709"/>
              <a:gd name="connsiteX4" fmla="*/ 135750 w 4265375"/>
              <a:gd name="connsiteY4" fmla="*/ 4552949 h 5426709"/>
              <a:gd name="connsiteX5" fmla="*/ 21450 w 4265375"/>
              <a:gd name="connsiteY5" fmla="*/ 4174062 h 5426709"/>
              <a:gd name="connsiteX6" fmla="*/ 745350 w 4265375"/>
              <a:gd name="connsiteY6" fmla="*/ 220138 h 5426709"/>
              <a:gd name="connsiteX7" fmla="*/ 965488 w 4265375"/>
              <a:gd name="connsiteY7" fmla="*/ 0 h 5426709"/>
              <a:gd name="connsiteX8" fmla="*/ 4211603 w 4265375"/>
              <a:gd name="connsiteY8" fmla="*/ 0 h 5426709"/>
              <a:gd name="connsiteX0" fmla="*/ 4211603 w 4212853"/>
              <a:gd name="connsiteY0" fmla="*/ 0 h 5426709"/>
              <a:gd name="connsiteX1" fmla="*/ 4177737 w 4212853"/>
              <a:gd name="connsiteY1" fmla="*/ 5133762 h 5426709"/>
              <a:gd name="connsiteX2" fmla="*/ 4207370 w 4212853"/>
              <a:gd name="connsiteY2" fmla="*/ 5424168 h 5426709"/>
              <a:gd name="connsiteX3" fmla="*/ 1804531 w 4212853"/>
              <a:gd name="connsiteY3" fmla="*/ 5426709 h 5426709"/>
              <a:gd name="connsiteX4" fmla="*/ 135750 w 4212853"/>
              <a:gd name="connsiteY4" fmla="*/ 4552949 h 5426709"/>
              <a:gd name="connsiteX5" fmla="*/ 21450 w 4212853"/>
              <a:gd name="connsiteY5" fmla="*/ 4174062 h 5426709"/>
              <a:gd name="connsiteX6" fmla="*/ 745350 w 4212853"/>
              <a:gd name="connsiteY6" fmla="*/ 220138 h 5426709"/>
              <a:gd name="connsiteX7" fmla="*/ 965488 w 4212853"/>
              <a:gd name="connsiteY7" fmla="*/ 0 h 5426709"/>
              <a:gd name="connsiteX8" fmla="*/ 4211603 w 4212853"/>
              <a:gd name="connsiteY8" fmla="*/ 0 h 5426709"/>
              <a:gd name="connsiteX0" fmla="*/ 4211603 w 4214977"/>
              <a:gd name="connsiteY0" fmla="*/ 0 h 5426709"/>
              <a:gd name="connsiteX1" fmla="*/ 4208217 w 4214977"/>
              <a:gd name="connsiteY1" fmla="*/ 5137571 h 5426709"/>
              <a:gd name="connsiteX2" fmla="*/ 4207370 w 4214977"/>
              <a:gd name="connsiteY2" fmla="*/ 5424168 h 5426709"/>
              <a:gd name="connsiteX3" fmla="*/ 1804531 w 4214977"/>
              <a:gd name="connsiteY3" fmla="*/ 5426709 h 5426709"/>
              <a:gd name="connsiteX4" fmla="*/ 135750 w 4214977"/>
              <a:gd name="connsiteY4" fmla="*/ 4552949 h 5426709"/>
              <a:gd name="connsiteX5" fmla="*/ 21450 w 4214977"/>
              <a:gd name="connsiteY5" fmla="*/ 4174062 h 5426709"/>
              <a:gd name="connsiteX6" fmla="*/ 745350 w 4214977"/>
              <a:gd name="connsiteY6" fmla="*/ 220138 h 5426709"/>
              <a:gd name="connsiteX7" fmla="*/ 965488 w 4214977"/>
              <a:gd name="connsiteY7" fmla="*/ 0 h 5426709"/>
              <a:gd name="connsiteX8" fmla="*/ 4211603 w 4214977"/>
              <a:gd name="connsiteY8" fmla="*/ 0 h 5426709"/>
              <a:gd name="connsiteX0" fmla="*/ 4219223 w 4221594"/>
              <a:gd name="connsiteY0" fmla="*/ 0 h 5426709"/>
              <a:gd name="connsiteX1" fmla="*/ 4208217 w 4221594"/>
              <a:gd name="connsiteY1" fmla="*/ 5137571 h 5426709"/>
              <a:gd name="connsiteX2" fmla="*/ 4207370 w 4221594"/>
              <a:gd name="connsiteY2" fmla="*/ 5424168 h 5426709"/>
              <a:gd name="connsiteX3" fmla="*/ 1804531 w 4221594"/>
              <a:gd name="connsiteY3" fmla="*/ 5426709 h 5426709"/>
              <a:gd name="connsiteX4" fmla="*/ 135750 w 4221594"/>
              <a:gd name="connsiteY4" fmla="*/ 4552949 h 5426709"/>
              <a:gd name="connsiteX5" fmla="*/ 21450 w 4221594"/>
              <a:gd name="connsiteY5" fmla="*/ 4174062 h 5426709"/>
              <a:gd name="connsiteX6" fmla="*/ 745350 w 4221594"/>
              <a:gd name="connsiteY6" fmla="*/ 220138 h 5426709"/>
              <a:gd name="connsiteX7" fmla="*/ 965488 w 4221594"/>
              <a:gd name="connsiteY7" fmla="*/ 0 h 5426709"/>
              <a:gd name="connsiteX8" fmla="*/ 4219223 w 4221594"/>
              <a:gd name="connsiteY8" fmla="*/ 0 h 5426709"/>
              <a:gd name="connsiteX0" fmla="*/ 4219223 w 4221594"/>
              <a:gd name="connsiteY0" fmla="*/ 0 h 5426709"/>
              <a:gd name="connsiteX1" fmla="*/ 4208217 w 4221594"/>
              <a:gd name="connsiteY1" fmla="*/ 5137571 h 5426709"/>
              <a:gd name="connsiteX2" fmla="*/ 4207370 w 4221594"/>
              <a:gd name="connsiteY2" fmla="*/ 5424168 h 5426709"/>
              <a:gd name="connsiteX3" fmla="*/ 1804531 w 4221594"/>
              <a:gd name="connsiteY3" fmla="*/ 5426709 h 5426709"/>
              <a:gd name="connsiteX4" fmla="*/ 135750 w 4221594"/>
              <a:gd name="connsiteY4" fmla="*/ 4552949 h 5426709"/>
              <a:gd name="connsiteX5" fmla="*/ 21450 w 4221594"/>
              <a:gd name="connsiteY5" fmla="*/ 4174062 h 5426709"/>
              <a:gd name="connsiteX6" fmla="*/ 745350 w 4221594"/>
              <a:gd name="connsiteY6" fmla="*/ 220138 h 5426709"/>
              <a:gd name="connsiteX7" fmla="*/ 965488 w 4221594"/>
              <a:gd name="connsiteY7" fmla="*/ 0 h 5426709"/>
              <a:gd name="connsiteX8" fmla="*/ 4219223 w 4221594"/>
              <a:gd name="connsiteY8" fmla="*/ 0 h 5426709"/>
              <a:gd name="connsiteX0" fmla="*/ 4219223 w 4221594"/>
              <a:gd name="connsiteY0" fmla="*/ 0 h 5426709"/>
              <a:gd name="connsiteX1" fmla="*/ 4208217 w 4221594"/>
              <a:gd name="connsiteY1" fmla="*/ 5137570 h 5426709"/>
              <a:gd name="connsiteX2" fmla="*/ 4207370 w 4221594"/>
              <a:gd name="connsiteY2" fmla="*/ 5424168 h 5426709"/>
              <a:gd name="connsiteX3" fmla="*/ 1804531 w 4221594"/>
              <a:gd name="connsiteY3" fmla="*/ 5426709 h 5426709"/>
              <a:gd name="connsiteX4" fmla="*/ 135750 w 4221594"/>
              <a:gd name="connsiteY4" fmla="*/ 4552949 h 5426709"/>
              <a:gd name="connsiteX5" fmla="*/ 21450 w 4221594"/>
              <a:gd name="connsiteY5" fmla="*/ 4174062 h 5426709"/>
              <a:gd name="connsiteX6" fmla="*/ 745350 w 4221594"/>
              <a:gd name="connsiteY6" fmla="*/ 220138 h 5426709"/>
              <a:gd name="connsiteX7" fmla="*/ 965488 w 4221594"/>
              <a:gd name="connsiteY7" fmla="*/ 0 h 5426709"/>
              <a:gd name="connsiteX8" fmla="*/ 4219223 w 4221594"/>
              <a:gd name="connsiteY8" fmla="*/ 0 h 5426709"/>
              <a:gd name="connsiteX0" fmla="*/ 4219223 w 4221594"/>
              <a:gd name="connsiteY0" fmla="*/ 0 h 5426709"/>
              <a:gd name="connsiteX1" fmla="*/ 4208217 w 4221594"/>
              <a:gd name="connsiteY1" fmla="*/ 5137570 h 5426709"/>
              <a:gd name="connsiteX2" fmla="*/ 4207370 w 4221594"/>
              <a:gd name="connsiteY2" fmla="*/ 5424167 h 5426709"/>
              <a:gd name="connsiteX3" fmla="*/ 1804531 w 4221594"/>
              <a:gd name="connsiteY3" fmla="*/ 5426709 h 5426709"/>
              <a:gd name="connsiteX4" fmla="*/ 135750 w 4221594"/>
              <a:gd name="connsiteY4" fmla="*/ 4552949 h 5426709"/>
              <a:gd name="connsiteX5" fmla="*/ 21450 w 4221594"/>
              <a:gd name="connsiteY5" fmla="*/ 4174062 h 5426709"/>
              <a:gd name="connsiteX6" fmla="*/ 745350 w 4221594"/>
              <a:gd name="connsiteY6" fmla="*/ 220138 h 5426709"/>
              <a:gd name="connsiteX7" fmla="*/ 965488 w 4221594"/>
              <a:gd name="connsiteY7" fmla="*/ 0 h 5426709"/>
              <a:gd name="connsiteX8" fmla="*/ 4219223 w 4221594"/>
              <a:gd name="connsiteY8" fmla="*/ 0 h 5426709"/>
              <a:gd name="connsiteX0" fmla="*/ 4219223 w 4219330"/>
              <a:gd name="connsiteY0" fmla="*/ 0 h 5426709"/>
              <a:gd name="connsiteX1" fmla="*/ 4208217 w 4219330"/>
              <a:gd name="connsiteY1" fmla="*/ 5137570 h 5426709"/>
              <a:gd name="connsiteX2" fmla="*/ 4207370 w 4219330"/>
              <a:gd name="connsiteY2" fmla="*/ 5424167 h 5426709"/>
              <a:gd name="connsiteX3" fmla="*/ 1804531 w 4219330"/>
              <a:gd name="connsiteY3" fmla="*/ 5426709 h 5426709"/>
              <a:gd name="connsiteX4" fmla="*/ 135750 w 4219330"/>
              <a:gd name="connsiteY4" fmla="*/ 4552949 h 5426709"/>
              <a:gd name="connsiteX5" fmla="*/ 21450 w 4219330"/>
              <a:gd name="connsiteY5" fmla="*/ 4174062 h 5426709"/>
              <a:gd name="connsiteX6" fmla="*/ 745350 w 4219330"/>
              <a:gd name="connsiteY6" fmla="*/ 220138 h 5426709"/>
              <a:gd name="connsiteX7" fmla="*/ 965488 w 4219330"/>
              <a:gd name="connsiteY7" fmla="*/ 0 h 5426709"/>
              <a:gd name="connsiteX8" fmla="*/ 4219223 w 4219330"/>
              <a:gd name="connsiteY8" fmla="*/ 0 h 5426709"/>
              <a:gd name="connsiteX0" fmla="*/ 4173503 w 4208227"/>
              <a:gd name="connsiteY0" fmla="*/ 0 h 5426709"/>
              <a:gd name="connsiteX1" fmla="*/ 4208217 w 4208227"/>
              <a:gd name="connsiteY1" fmla="*/ 5137570 h 5426709"/>
              <a:gd name="connsiteX2" fmla="*/ 4207370 w 4208227"/>
              <a:gd name="connsiteY2" fmla="*/ 5424167 h 5426709"/>
              <a:gd name="connsiteX3" fmla="*/ 1804531 w 4208227"/>
              <a:gd name="connsiteY3" fmla="*/ 5426709 h 5426709"/>
              <a:gd name="connsiteX4" fmla="*/ 135750 w 4208227"/>
              <a:gd name="connsiteY4" fmla="*/ 4552949 h 5426709"/>
              <a:gd name="connsiteX5" fmla="*/ 21450 w 4208227"/>
              <a:gd name="connsiteY5" fmla="*/ 4174062 h 5426709"/>
              <a:gd name="connsiteX6" fmla="*/ 745350 w 4208227"/>
              <a:gd name="connsiteY6" fmla="*/ 220138 h 5426709"/>
              <a:gd name="connsiteX7" fmla="*/ 965488 w 4208227"/>
              <a:gd name="connsiteY7" fmla="*/ 0 h 5426709"/>
              <a:gd name="connsiteX8" fmla="*/ 4173503 w 4208227"/>
              <a:gd name="connsiteY8" fmla="*/ 0 h 5426709"/>
              <a:gd name="connsiteX0" fmla="*/ 4207793 w 4208773"/>
              <a:gd name="connsiteY0" fmla="*/ 0 h 5426709"/>
              <a:gd name="connsiteX1" fmla="*/ 4208217 w 4208773"/>
              <a:gd name="connsiteY1" fmla="*/ 5137570 h 5426709"/>
              <a:gd name="connsiteX2" fmla="*/ 4207370 w 4208773"/>
              <a:gd name="connsiteY2" fmla="*/ 5424167 h 5426709"/>
              <a:gd name="connsiteX3" fmla="*/ 1804531 w 4208773"/>
              <a:gd name="connsiteY3" fmla="*/ 5426709 h 5426709"/>
              <a:gd name="connsiteX4" fmla="*/ 135750 w 4208773"/>
              <a:gd name="connsiteY4" fmla="*/ 4552949 h 5426709"/>
              <a:gd name="connsiteX5" fmla="*/ 21450 w 4208773"/>
              <a:gd name="connsiteY5" fmla="*/ 4174062 h 5426709"/>
              <a:gd name="connsiteX6" fmla="*/ 745350 w 4208773"/>
              <a:gd name="connsiteY6" fmla="*/ 220138 h 5426709"/>
              <a:gd name="connsiteX7" fmla="*/ 965488 w 4208773"/>
              <a:gd name="connsiteY7" fmla="*/ 0 h 5426709"/>
              <a:gd name="connsiteX8" fmla="*/ 4207793 w 4208773"/>
              <a:gd name="connsiteY8" fmla="*/ 0 h 5426709"/>
              <a:gd name="connsiteX0" fmla="*/ 4211603 w 4211874"/>
              <a:gd name="connsiteY0" fmla="*/ 0 h 5426709"/>
              <a:gd name="connsiteX1" fmla="*/ 4208217 w 4211874"/>
              <a:gd name="connsiteY1" fmla="*/ 5137570 h 5426709"/>
              <a:gd name="connsiteX2" fmla="*/ 4207370 w 4211874"/>
              <a:gd name="connsiteY2" fmla="*/ 5424167 h 5426709"/>
              <a:gd name="connsiteX3" fmla="*/ 1804531 w 4211874"/>
              <a:gd name="connsiteY3" fmla="*/ 5426709 h 5426709"/>
              <a:gd name="connsiteX4" fmla="*/ 135750 w 4211874"/>
              <a:gd name="connsiteY4" fmla="*/ 4552949 h 5426709"/>
              <a:gd name="connsiteX5" fmla="*/ 21450 w 4211874"/>
              <a:gd name="connsiteY5" fmla="*/ 4174062 h 5426709"/>
              <a:gd name="connsiteX6" fmla="*/ 745350 w 4211874"/>
              <a:gd name="connsiteY6" fmla="*/ 220138 h 5426709"/>
              <a:gd name="connsiteX7" fmla="*/ 965488 w 4211874"/>
              <a:gd name="connsiteY7" fmla="*/ 0 h 5426709"/>
              <a:gd name="connsiteX8" fmla="*/ 4211603 w 4211874"/>
              <a:gd name="connsiteY8" fmla="*/ 0 h 5426709"/>
              <a:gd name="connsiteX0" fmla="*/ 4211603 w 4214997"/>
              <a:gd name="connsiteY0" fmla="*/ 0 h 5426709"/>
              <a:gd name="connsiteX1" fmla="*/ 4208217 w 4214997"/>
              <a:gd name="connsiteY1" fmla="*/ 5137570 h 5426709"/>
              <a:gd name="connsiteX2" fmla="*/ 4214990 w 4214997"/>
              <a:gd name="connsiteY2" fmla="*/ 5424166 h 5426709"/>
              <a:gd name="connsiteX3" fmla="*/ 1804531 w 4214997"/>
              <a:gd name="connsiteY3" fmla="*/ 5426709 h 5426709"/>
              <a:gd name="connsiteX4" fmla="*/ 135750 w 4214997"/>
              <a:gd name="connsiteY4" fmla="*/ 4552949 h 5426709"/>
              <a:gd name="connsiteX5" fmla="*/ 21450 w 4214997"/>
              <a:gd name="connsiteY5" fmla="*/ 4174062 h 5426709"/>
              <a:gd name="connsiteX6" fmla="*/ 745350 w 4214997"/>
              <a:gd name="connsiteY6" fmla="*/ 220138 h 5426709"/>
              <a:gd name="connsiteX7" fmla="*/ 965488 w 4214997"/>
              <a:gd name="connsiteY7" fmla="*/ 0 h 5426709"/>
              <a:gd name="connsiteX8" fmla="*/ 4211603 w 4214997"/>
              <a:gd name="connsiteY8" fmla="*/ 0 h 5426709"/>
              <a:gd name="connsiteX0" fmla="*/ 4211603 w 4215927"/>
              <a:gd name="connsiteY0" fmla="*/ 0 h 5426709"/>
              <a:gd name="connsiteX1" fmla="*/ 4215837 w 4215927"/>
              <a:gd name="connsiteY1" fmla="*/ 5137569 h 5426709"/>
              <a:gd name="connsiteX2" fmla="*/ 4214990 w 4215927"/>
              <a:gd name="connsiteY2" fmla="*/ 5424166 h 5426709"/>
              <a:gd name="connsiteX3" fmla="*/ 1804531 w 4215927"/>
              <a:gd name="connsiteY3" fmla="*/ 5426709 h 5426709"/>
              <a:gd name="connsiteX4" fmla="*/ 135750 w 4215927"/>
              <a:gd name="connsiteY4" fmla="*/ 4552949 h 5426709"/>
              <a:gd name="connsiteX5" fmla="*/ 21450 w 4215927"/>
              <a:gd name="connsiteY5" fmla="*/ 4174062 h 5426709"/>
              <a:gd name="connsiteX6" fmla="*/ 745350 w 4215927"/>
              <a:gd name="connsiteY6" fmla="*/ 220138 h 5426709"/>
              <a:gd name="connsiteX7" fmla="*/ 965488 w 4215927"/>
              <a:gd name="connsiteY7" fmla="*/ 0 h 5426709"/>
              <a:gd name="connsiteX8" fmla="*/ 4211603 w 4215927"/>
              <a:gd name="connsiteY8" fmla="*/ 0 h 5426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5927" h="5426709">
                <a:moveTo>
                  <a:pt x="4211603" y="0"/>
                </a:moveTo>
                <a:cubicBezTo>
                  <a:pt x="4212943" y="944527"/>
                  <a:pt x="4216542" y="4233541"/>
                  <a:pt x="4215837" y="5137569"/>
                </a:cubicBezTo>
                <a:cubicBezTo>
                  <a:pt x="4215555" y="5233101"/>
                  <a:pt x="4215272" y="5328634"/>
                  <a:pt x="4214990" y="5424166"/>
                </a:cubicBezTo>
                <a:lnTo>
                  <a:pt x="1804531" y="5426709"/>
                </a:lnTo>
                <a:lnTo>
                  <a:pt x="135750" y="4552949"/>
                </a:lnTo>
                <a:cubicBezTo>
                  <a:pt x="27800" y="4477453"/>
                  <a:pt x="-35700" y="4433708"/>
                  <a:pt x="21450" y="4174062"/>
                </a:cubicBezTo>
                <a:lnTo>
                  <a:pt x="745350" y="220138"/>
                </a:lnTo>
                <a:cubicBezTo>
                  <a:pt x="745350" y="98559"/>
                  <a:pt x="843909" y="0"/>
                  <a:pt x="965488" y="0"/>
                </a:cubicBezTo>
                <a:lnTo>
                  <a:pt x="421160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lvl1pPr algn="ctr">
              <a:buNone/>
              <a:defRPr sz="1500" b="0" i="0" baseline="0">
                <a:solidFill>
                  <a:schemeClr val="tx1">
                    <a:lumMod val="75000"/>
                  </a:schemeClr>
                </a:solidFill>
                <a:latin typeface="DIN Offc Pro"/>
                <a:cs typeface="DIN Offc Pro"/>
              </a:defRPr>
            </a:lvl1pPr>
          </a:lstStyle>
          <a:p>
            <a:r>
              <a:rPr lang="en-US" dirty="0" smtClean="0"/>
              <a:t>Click icon to                 place image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E0E9A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632" y="1472184"/>
            <a:ext cx="4535424" cy="46908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46142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text w/ horz img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033840" y="1416577"/>
            <a:ext cx="5113970" cy="4351446"/>
          </a:xfrm>
          <a:custGeom>
            <a:avLst/>
            <a:gdLst>
              <a:gd name="connsiteX0" fmla="*/ 0 w 4495800"/>
              <a:gd name="connsiteY0" fmla="*/ 0 h 3505200"/>
              <a:gd name="connsiteX1" fmla="*/ 4495800 w 4495800"/>
              <a:gd name="connsiteY1" fmla="*/ 0 h 3505200"/>
              <a:gd name="connsiteX2" fmla="*/ 4495800 w 4495800"/>
              <a:gd name="connsiteY2" fmla="*/ 3505200 h 3505200"/>
              <a:gd name="connsiteX3" fmla="*/ 0 w 4495800"/>
              <a:gd name="connsiteY3" fmla="*/ 3505200 h 3505200"/>
              <a:gd name="connsiteX4" fmla="*/ 0 w 4495800"/>
              <a:gd name="connsiteY4" fmla="*/ 0 h 3505200"/>
              <a:gd name="connsiteX0" fmla="*/ 12700 w 4508500"/>
              <a:gd name="connsiteY0" fmla="*/ 0 h 3505200"/>
              <a:gd name="connsiteX1" fmla="*/ 4508500 w 4508500"/>
              <a:gd name="connsiteY1" fmla="*/ 0 h 3505200"/>
              <a:gd name="connsiteX2" fmla="*/ 4508500 w 4508500"/>
              <a:gd name="connsiteY2" fmla="*/ 3505200 h 3505200"/>
              <a:gd name="connsiteX3" fmla="*/ 12700 w 4508500"/>
              <a:gd name="connsiteY3" fmla="*/ 3505200 h 3505200"/>
              <a:gd name="connsiteX4" fmla="*/ 0 w 4508500"/>
              <a:gd name="connsiteY4" fmla="*/ 292100 h 3505200"/>
              <a:gd name="connsiteX5" fmla="*/ 12700 w 4508500"/>
              <a:gd name="connsiteY5" fmla="*/ 0 h 3505200"/>
              <a:gd name="connsiteX0" fmla="*/ 292100 w 4787900"/>
              <a:gd name="connsiteY0" fmla="*/ 0 h 3505200"/>
              <a:gd name="connsiteX1" fmla="*/ 4787900 w 4787900"/>
              <a:gd name="connsiteY1" fmla="*/ 0 h 3505200"/>
              <a:gd name="connsiteX2" fmla="*/ 4787900 w 4787900"/>
              <a:gd name="connsiteY2" fmla="*/ 3505200 h 3505200"/>
              <a:gd name="connsiteX3" fmla="*/ 292100 w 4787900"/>
              <a:gd name="connsiteY3" fmla="*/ 3505200 h 3505200"/>
              <a:gd name="connsiteX4" fmla="*/ 0 w 4787900"/>
              <a:gd name="connsiteY4" fmla="*/ 292100 h 3505200"/>
              <a:gd name="connsiteX5" fmla="*/ 292100 w 4787900"/>
              <a:gd name="connsiteY5" fmla="*/ 0 h 3505200"/>
              <a:gd name="connsiteX0" fmla="*/ 588433 w 5084233"/>
              <a:gd name="connsiteY0" fmla="*/ 0 h 3505200"/>
              <a:gd name="connsiteX1" fmla="*/ 5084233 w 5084233"/>
              <a:gd name="connsiteY1" fmla="*/ 0 h 3505200"/>
              <a:gd name="connsiteX2" fmla="*/ 5084233 w 5084233"/>
              <a:gd name="connsiteY2" fmla="*/ 3505200 h 3505200"/>
              <a:gd name="connsiteX3" fmla="*/ 4233 w 5084233"/>
              <a:gd name="connsiteY3" fmla="*/ 3505200 h 3505200"/>
              <a:gd name="connsiteX4" fmla="*/ 296333 w 5084233"/>
              <a:gd name="connsiteY4" fmla="*/ 292100 h 3505200"/>
              <a:gd name="connsiteX5" fmla="*/ 588433 w 5084233"/>
              <a:gd name="connsiteY5" fmla="*/ 0 h 3505200"/>
              <a:gd name="connsiteX0" fmla="*/ 588433 w 5084233"/>
              <a:gd name="connsiteY0" fmla="*/ 0 h 3505200"/>
              <a:gd name="connsiteX1" fmla="*/ 5084233 w 5084233"/>
              <a:gd name="connsiteY1" fmla="*/ 0 h 3505200"/>
              <a:gd name="connsiteX2" fmla="*/ 5084233 w 5084233"/>
              <a:gd name="connsiteY2" fmla="*/ 3505200 h 3505200"/>
              <a:gd name="connsiteX3" fmla="*/ 4233 w 5084233"/>
              <a:gd name="connsiteY3" fmla="*/ 3505200 h 3505200"/>
              <a:gd name="connsiteX4" fmla="*/ 296333 w 5084233"/>
              <a:gd name="connsiteY4" fmla="*/ 292100 h 3505200"/>
              <a:gd name="connsiteX5" fmla="*/ 588433 w 5084233"/>
              <a:gd name="connsiteY5" fmla="*/ 0 h 3505200"/>
              <a:gd name="connsiteX0" fmla="*/ 1430866 w 5926666"/>
              <a:gd name="connsiteY0" fmla="*/ 0 h 3505200"/>
              <a:gd name="connsiteX1" fmla="*/ 5926666 w 5926666"/>
              <a:gd name="connsiteY1" fmla="*/ 0 h 3505200"/>
              <a:gd name="connsiteX2" fmla="*/ 5926666 w 5926666"/>
              <a:gd name="connsiteY2" fmla="*/ 3505200 h 3505200"/>
              <a:gd name="connsiteX3" fmla="*/ 846666 w 5926666"/>
              <a:gd name="connsiteY3" fmla="*/ 3505200 h 3505200"/>
              <a:gd name="connsiteX4" fmla="*/ 986367 w 5926666"/>
              <a:gd name="connsiteY4" fmla="*/ 1936750 h 3505200"/>
              <a:gd name="connsiteX5" fmla="*/ 1138766 w 5926666"/>
              <a:gd name="connsiteY5" fmla="*/ 292100 h 3505200"/>
              <a:gd name="connsiteX6" fmla="*/ 1430866 w 5926666"/>
              <a:gd name="connsiteY6" fmla="*/ 0 h 3505200"/>
              <a:gd name="connsiteX0" fmla="*/ 1138766 w 5926666"/>
              <a:gd name="connsiteY0" fmla="*/ 292100 h 3505200"/>
              <a:gd name="connsiteX1" fmla="*/ 1430866 w 5926666"/>
              <a:gd name="connsiteY1" fmla="*/ 0 h 3505200"/>
              <a:gd name="connsiteX2" fmla="*/ 5926666 w 5926666"/>
              <a:gd name="connsiteY2" fmla="*/ 0 h 3505200"/>
              <a:gd name="connsiteX3" fmla="*/ 5926666 w 5926666"/>
              <a:gd name="connsiteY3" fmla="*/ 3505200 h 3505200"/>
              <a:gd name="connsiteX4" fmla="*/ 846666 w 5926666"/>
              <a:gd name="connsiteY4" fmla="*/ 3505200 h 3505200"/>
              <a:gd name="connsiteX5" fmla="*/ 1077807 w 5926666"/>
              <a:gd name="connsiteY5" fmla="*/ 2028190 h 3505200"/>
              <a:gd name="connsiteX0" fmla="*/ 292100 w 5080000"/>
              <a:gd name="connsiteY0" fmla="*/ 292100 h 3505200"/>
              <a:gd name="connsiteX1" fmla="*/ 584200 w 5080000"/>
              <a:gd name="connsiteY1" fmla="*/ 0 h 3505200"/>
              <a:gd name="connsiteX2" fmla="*/ 5080000 w 5080000"/>
              <a:gd name="connsiteY2" fmla="*/ 0 h 3505200"/>
              <a:gd name="connsiteX3" fmla="*/ 5080000 w 5080000"/>
              <a:gd name="connsiteY3" fmla="*/ 3505200 h 3505200"/>
              <a:gd name="connsiteX4" fmla="*/ 0 w 5080000"/>
              <a:gd name="connsiteY4" fmla="*/ 3505200 h 3505200"/>
              <a:gd name="connsiteX0" fmla="*/ 292100 w 5080000"/>
              <a:gd name="connsiteY0" fmla="*/ 292100 h 3505200"/>
              <a:gd name="connsiteX1" fmla="*/ 584200 w 5080000"/>
              <a:gd name="connsiteY1" fmla="*/ 0 h 3505200"/>
              <a:gd name="connsiteX2" fmla="*/ 5080000 w 5080000"/>
              <a:gd name="connsiteY2" fmla="*/ 0 h 3505200"/>
              <a:gd name="connsiteX3" fmla="*/ 5080000 w 5080000"/>
              <a:gd name="connsiteY3" fmla="*/ 3505200 h 3505200"/>
              <a:gd name="connsiteX4" fmla="*/ 0 w 5080000"/>
              <a:gd name="connsiteY4" fmla="*/ 3333750 h 3505200"/>
              <a:gd name="connsiteX0" fmla="*/ 292100 w 5080000"/>
              <a:gd name="connsiteY0" fmla="*/ 292100 h 3505200"/>
              <a:gd name="connsiteX1" fmla="*/ 584200 w 5080000"/>
              <a:gd name="connsiteY1" fmla="*/ 0 h 3505200"/>
              <a:gd name="connsiteX2" fmla="*/ 5080000 w 5080000"/>
              <a:gd name="connsiteY2" fmla="*/ 0 h 3505200"/>
              <a:gd name="connsiteX3" fmla="*/ 5080000 w 5080000"/>
              <a:gd name="connsiteY3" fmla="*/ 3505200 h 3505200"/>
              <a:gd name="connsiteX4" fmla="*/ 0 w 5080000"/>
              <a:gd name="connsiteY4" fmla="*/ 3333750 h 3505200"/>
              <a:gd name="connsiteX0" fmla="*/ 139700 w 4927600"/>
              <a:gd name="connsiteY0" fmla="*/ 292100 h 3632200"/>
              <a:gd name="connsiteX1" fmla="*/ 431800 w 4927600"/>
              <a:gd name="connsiteY1" fmla="*/ 0 h 3632200"/>
              <a:gd name="connsiteX2" fmla="*/ 4927600 w 4927600"/>
              <a:gd name="connsiteY2" fmla="*/ 0 h 3632200"/>
              <a:gd name="connsiteX3" fmla="*/ 4927600 w 4927600"/>
              <a:gd name="connsiteY3" fmla="*/ 3505200 h 3632200"/>
              <a:gd name="connsiteX4" fmla="*/ 0 w 4927600"/>
              <a:gd name="connsiteY4" fmla="*/ 3632200 h 3632200"/>
              <a:gd name="connsiteX0" fmla="*/ 285750 w 5073650"/>
              <a:gd name="connsiteY0" fmla="*/ 292100 h 3505200"/>
              <a:gd name="connsiteX1" fmla="*/ 577850 w 5073650"/>
              <a:gd name="connsiteY1" fmla="*/ 0 h 3505200"/>
              <a:gd name="connsiteX2" fmla="*/ 5073650 w 5073650"/>
              <a:gd name="connsiteY2" fmla="*/ 0 h 3505200"/>
              <a:gd name="connsiteX3" fmla="*/ 5073650 w 5073650"/>
              <a:gd name="connsiteY3" fmla="*/ 3505200 h 3505200"/>
              <a:gd name="connsiteX4" fmla="*/ 0 w 5073650"/>
              <a:gd name="connsiteY4" fmla="*/ 3340100 h 3505200"/>
              <a:gd name="connsiteX0" fmla="*/ 285750 w 5073650"/>
              <a:gd name="connsiteY0" fmla="*/ 292100 h 3505200"/>
              <a:gd name="connsiteX1" fmla="*/ 577850 w 5073650"/>
              <a:gd name="connsiteY1" fmla="*/ 0 h 3505200"/>
              <a:gd name="connsiteX2" fmla="*/ 5073650 w 5073650"/>
              <a:gd name="connsiteY2" fmla="*/ 0 h 3505200"/>
              <a:gd name="connsiteX3" fmla="*/ 5073650 w 5073650"/>
              <a:gd name="connsiteY3" fmla="*/ 3505200 h 3505200"/>
              <a:gd name="connsiteX4" fmla="*/ 0 w 5073650"/>
              <a:gd name="connsiteY4" fmla="*/ 3340100 h 3505200"/>
              <a:gd name="connsiteX5" fmla="*/ 285750 w 5073650"/>
              <a:gd name="connsiteY5" fmla="*/ 292100 h 3505200"/>
              <a:gd name="connsiteX0" fmla="*/ 285750 w 5073650"/>
              <a:gd name="connsiteY0" fmla="*/ 292100 h 3505200"/>
              <a:gd name="connsiteX1" fmla="*/ 577850 w 5073650"/>
              <a:gd name="connsiteY1" fmla="*/ 0 h 3505200"/>
              <a:gd name="connsiteX2" fmla="*/ 5073650 w 5073650"/>
              <a:gd name="connsiteY2" fmla="*/ 0 h 3505200"/>
              <a:gd name="connsiteX3" fmla="*/ 5073650 w 5073650"/>
              <a:gd name="connsiteY3" fmla="*/ 3505200 h 3505200"/>
              <a:gd name="connsiteX4" fmla="*/ 0 w 5073650"/>
              <a:gd name="connsiteY4" fmla="*/ 3340100 h 3505200"/>
              <a:gd name="connsiteX5" fmla="*/ 285750 w 5073650"/>
              <a:gd name="connsiteY5" fmla="*/ 292100 h 3505200"/>
              <a:gd name="connsiteX0" fmla="*/ 285750 w 5073650"/>
              <a:gd name="connsiteY0" fmla="*/ 292100 h 3505200"/>
              <a:gd name="connsiteX1" fmla="*/ 577850 w 5073650"/>
              <a:gd name="connsiteY1" fmla="*/ 0 h 3505200"/>
              <a:gd name="connsiteX2" fmla="*/ 5073650 w 5073650"/>
              <a:gd name="connsiteY2" fmla="*/ 0 h 3505200"/>
              <a:gd name="connsiteX3" fmla="*/ 5073650 w 5073650"/>
              <a:gd name="connsiteY3" fmla="*/ 3505200 h 3505200"/>
              <a:gd name="connsiteX4" fmla="*/ 0 w 5073650"/>
              <a:gd name="connsiteY4" fmla="*/ 3340100 h 3505200"/>
              <a:gd name="connsiteX5" fmla="*/ 285750 w 5073650"/>
              <a:gd name="connsiteY5" fmla="*/ 292100 h 3505200"/>
              <a:gd name="connsiteX0" fmla="*/ 285750 w 5073650"/>
              <a:gd name="connsiteY0" fmla="*/ 292100 h 3505200"/>
              <a:gd name="connsiteX1" fmla="*/ 577850 w 5073650"/>
              <a:gd name="connsiteY1" fmla="*/ 0 h 3505200"/>
              <a:gd name="connsiteX2" fmla="*/ 5073650 w 5073650"/>
              <a:gd name="connsiteY2" fmla="*/ 0 h 3505200"/>
              <a:gd name="connsiteX3" fmla="*/ 5073650 w 5073650"/>
              <a:gd name="connsiteY3" fmla="*/ 3505200 h 3505200"/>
              <a:gd name="connsiteX4" fmla="*/ 266701 w 5073650"/>
              <a:gd name="connsiteY4" fmla="*/ 3340100 h 3505200"/>
              <a:gd name="connsiteX5" fmla="*/ 0 w 5073650"/>
              <a:gd name="connsiteY5" fmla="*/ 3340100 h 3505200"/>
              <a:gd name="connsiteX6" fmla="*/ 285750 w 5073650"/>
              <a:gd name="connsiteY6" fmla="*/ 292100 h 3505200"/>
              <a:gd name="connsiteX0" fmla="*/ 285750 w 5073650"/>
              <a:gd name="connsiteY0" fmla="*/ 292100 h 3663950"/>
              <a:gd name="connsiteX1" fmla="*/ 577850 w 5073650"/>
              <a:gd name="connsiteY1" fmla="*/ 0 h 3663950"/>
              <a:gd name="connsiteX2" fmla="*/ 5073650 w 5073650"/>
              <a:gd name="connsiteY2" fmla="*/ 0 h 3663950"/>
              <a:gd name="connsiteX3" fmla="*/ 5073650 w 5073650"/>
              <a:gd name="connsiteY3" fmla="*/ 3505200 h 3663950"/>
              <a:gd name="connsiteX4" fmla="*/ 266701 w 5073650"/>
              <a:gd name="connsiteY4" fmla="*/ 3663950 h 3663950"/>
              <a:gd name="connsiteX5" fmla="*/ 0 w 5073650"/>
              <a:gd name="connsiteY5" fmla="*/ 3340100 h 3663950"/>
              <a:gd name="connsiteX6" fmla="*/ 285750 w 5073650"/>
              <a:gd name="connsiteY6" fmla="*/ 292100 h 3663950"/>
              <a:gd name="connsiteX0" fmla="*/ 285750 w 5073650"/>
              <a:gd name="connsiteY0" fmla="*/ 292100 h 3663950"/>
              <a:gd name="connsiteX1" fmla="*/ 577850 w 5073650"/>
              <a:gd name="connsiteY1" fmla="*/ 0 h 3663950"/>
              <a:gd name="connsiteX2" fmla="*/ 5073650 w 5073650"/>
              <a:gd name="connsiteY2" fmla="*/ 0 h 3663950"/>
              <a:gd name="connsiteX3" fmla="*/ 5073650 w 5073650"/>
              <a:gd name="connsiteY3" fmla="*/ 3505200 h 3663950"/>
              <a:gd name="connsiteX4" fmla="*/ 152401 w 5073650"/>
              <a:gd name="connsiteY4" fmla="*/ 3663950 h 3663950"/>
              <a:gd name="connsiteX5" fmla="*/ 0 w 5073650"/>
              <a:gd name="connsiteY5" fmla="*/ 3340100 h 3663950"/>
              <a:gd name="connsiteX6" fmla="*/ 285750 w 5073650"/>
              <a:gd name="connsiteY6" fmla="*/ 292100 h 3663950"/>
              <a:gd name="connsiteX0" fmla="*/ 285750 w 5073650"/>
              <a:gd name="connsiteY0" fmla="*/ 292100 h 3663950"/>
              <a:gd name="connsiteX1" fmla="*/ 577850 w 5073650"/>
              <a:gd name="connsiteY1" fmla="*/ 0 h 3663950"/>
              <a:gd name="connsiteX2" fmla="*/ 5073650 w 5073650"/>
              <a:gd name="connsiteY2" fmla="*/ 0 h 3663950"/>
              <a:gd name="connsiteX3" fmla="*/ 5073650 w 5073650"/>
              <a:gd name="connsiteY3" fmla="*/ 3505200 h 3663950"/>
              <a:gd name="connsiteX4" fmla="*/ 234951 w 5073650"/>
              <a:gd name="connsiteY4" fmla="*/ 3663950 h 3663950"/>
              <a:gd name="connsiteX5" fmla="*/ 0 w 5073650"/>
              <a:gd name="connsiteY5" fmla="*/ 3340100 h 3663950"/>
              <a:gd name="connsiteX6" fmla="*/ 285750 w 5073650"/>
              <a:gd name="connsiteY6" fmla="*/ 292100 h 3663950"/>
              <a:gd name="connsiteX0" fmla="*/ 285750 w 5073650"/>
              <a:gd name="connsiteY0" fmla="*/ 292100 h 3663950"/>
              <a:gd name="connsiteX1" fmla="*/ 577850 w 5073650"/>
              <a:gd name="connsiteY1" fmla="*/ 0 h 3663950"/>
              <a:gd name="connsiteX2" fmla="*/ 5073650 w 5073650"/>
              <a:gd name="connsiteY2" fmla="*/ 0 h 3663950"/>
              <a:gd name="connsiteX3" fmla="*/ 5073650 w 5073650"/>
              <a:gd name="connsiteY3" fmla="*/ 3505200 h 3663950"/>
              <a:gd name="connsiteX4" fmla="*/ 234951 w 5073650"/>
              <a:gd name="connsiteY4" fmla="*/ 3663950 h 3663950"/>
              <a:gd name="connsiteX5" fmla="*/ 0 w 5073650"/>
              <a:gd name="connsiteY5" fmla="*/ 3340100 h 3663950"/>
              <a:gd name="connsiteX6" fmla="*/ 285750 w 5073650"/>
              <a:gd name="connsiteY6" fmla="*/ 292100 h 3663950"/>
              <a:gd name="connsiteX0" fmla="*/ 285750 w 5073650"/>
              <a:gd name="connsiteY0" fmla="*/ 292100 h 3663950"/>
              <a:gd name="connsiteX1" fmla="*/ 577850 w 5073650"/>
              <a:gd name="connsiteY1" fmla="*/ 0 h 3663950"/>
              <a:gd name="connsiteX2" fmla="*/ 5073650 w 5073650"/>
              <a:gd name="connsiteY2" fmla="*/ 0 h 3663950"/>
              <a:gd name="connsiteX3" fmla="*/ 5073650 w 5073650"/>
              <a:gd name="connsiteY3" fmla="*/ 3505200 h 3663950"/>
              <a:gd name="connsiteX4" fmla="*/ 234951 w 5073650"/>
              <a:gd name="connsiteY4" fmla="*/ 3663950 h 3663950"/>
              <a:gd name="connsiteX5" fmla="*/ 0 w 5073650"/>
              <a:gd name="connsiteY5" fmla="*/ 3340100 h 3663950"/>
              <a:gd name="connsiteX6" fmla="*/ 285750 w 5073650"/>
              <a:gd name="connsiteY6" fmla="*/ 292100 h 3663950"/>
              <a:gd name="connsiteX0" fmla="*/ 285750 w 5073650"/>
              <a:gd name="connsiteY0" fmla="*/ 292100 h 3663950"/>
              <a:gd name="connsiteX1" fmla="*/ 577850 w 5073650"/>
              <a:gd name="connsiteY1" fmla="*/ 0 h 3663950"/>
              <a:gd name="connsiteX2" fmla="*/ 5073650 w 5073650"/>
              <a:gd name="connsiteY2" fmla="*/ 0 h 3663950"/>
              <a:gd name="connsiteX3" fmla="*/ 5073650 w 5073650"/>
              <a:gd name="connsiteY3" fmla="*/ 3505200 h 3663950"/>
              <a:gd name="connsiteX4" fmla="*/ 234951 w 5073650"/>
              <a:gd name="connsiteY4" fmla="*/ 3663950 h 3663950"/>
              <a:gd name="connsiteX5" fmla="*/ 0 w 5073650"/>
              <a:gd name="connsiteY5" fmla="*/ 3340100 h 3663950"/>
              <a:gd name="connsiteX6" fmla="*/ 285750 w 5073650"/>
              <a:gd name="connsiteY6" fmla="*/ 292100 h 3663950"/>
              <a:gd name="connsiteX0" fmla="*/ 285750 w 5073650"/>
              <a:gd name="connsiteY0" fmla="*/ 292100 h 3663950"/>
              <a:gd name="connsiteX1" fmla="*/ 577850 w 5073650"/>
              <a:gd name="connsiteY1" fmla="*/ 0 h 3663950"/>
              <a:gd name="connsiteX2" fmla="*/ 5073650 w 5073650"/>
              <a:gd name="connsiteY2" fmla="*/ 0 h 3663950"/>
              <a:gd name="connsiteX3" fmla="*/ 5073650 w 5073650"/>
              <a:gd name="connsiteY3" fmla="*/ 3505200 h 3663950"/>
              <a:gd name="connsiteX4" fmla="*/ 2743201 w 5073650"/>
              <a:gd name="connsiteY4" fmla="*/ 3575050 h 3663950"/>
              <a:gd name="connsiteX5" fmla="*/ 234951 w 5073650"/>
              <a:gd name="connsiteY5" fmla="*/ 3663950 h 3663950"/>
              <a:gd name="connsiteX6" fmla="*/ 0 w 5073650"/>
              <a:gd name="connsiteY6" fmla="*/ 3340100 h 3663950"/>
              <a:gd name="connsiteX7" fmla="*/ 285750 w 5073650"/>
              <a:gd name="connsiteY7" fmla="*/ 292100 h 3663950"/>
              <a:gd name="connsiteX0" fmla="*/ 285750 w 5073650"/>
              <a:gd name="connsiteY0" fmla="*/ 292100 h 4286250"/>
              <a:gd name="connsiteX1" fmla="*/ 577850 w 5073650"/>
              <a:gd name="connsiteY1" fmla="*/ 0 h 4286250"/>
              <a:gd name="connsiteX2" fmla="*/ 5073650 w 5073650"/>
              <a:gd name="connsiteY2" fmla="*/ 0 h 4286250"/>
              <a:gd name="connsiteX3" fmla="*/ 5073650 w 5073650"/>
              <a:gd name="connsiteY3" fmla="*/ 3505200 h 4286250"/>
              <a:gd name="connsiteX4" fmla="*/ 2743201 w 5073650"/>
              <a:gd name="connsiteY4" fmla="*/ 3575050 h 4286250"/>
              <a:gd name="connsiteX5" fmla="*/ 3079751 w 5073650"/>
              <a:gd name="connsiteY5" fmla="*/ 4286250 h 4286250"/>
              <a:gd name="connsiteX6" fmla="*/ 234951 w 5073650"/>
              <a:gd name="connsiteY6" fmla="*/ 3663950 h 4286250"/>
              <a:gd name="connsiteX7" fmla="*/ 0 w 5073650"/>
              <a:gd name="connsiteY7" fmla="*/ 3340100 h 4286250"/>
              <a:gd name="connsiteX8" fmla="*/ 285750 w 5073650"/>
              <a:gd name="connsiteY8" fmla="*/ 292100 h 4286250"/>
              <a:gd name="connsiteX0" fmla="*/ 285750 w 5073650"/>
              <a:gd name="connsiteY0" fmla="*/ 292100 h 4381500"/>
              <a:gd name="connsiteX1" fmla="*/ 577850 w 5073650"/>
              <a:gd name="connsiteY1" fmla="*/ 0 h 4381500"/>
              <a:gd name="connsiteX2" fmla="*/ 5073650 w 5073650"/>
              <a:gd name="connsiteY2" fmla="*/ 0 h 4381500"/>
              <a:gd name="connsiteX3" fmla="*/ 5073650 w 5073650"/>
              <a:gd name="connsiteY3" fmla="*/ 3505200 h 4381500"/>
              <a:gd name="connsiteX4" fmla="*/ 2743201 w 5073650"/>
              <a:gd name="connsiteY4" fmla="*/ 3575050 h 4381500"/>
              <a:gd name="connsiteX5" fmla="*/ 3549651 w 5073650"/>
              <a:gd name="connsiteY5" fmla="*/ 4381500 h 4381500"/>
              <a:gd name="connsiteX6" fmla="*/ 3079751 w 5073650"/>
              <a:gd name="connsiteY6" fmla="*/ 4286250 h 4381500"/>
              <a:gd name="connsiteX7" fmla="*/ 234951 w 5073650"/>
              <a:gd name="connsiteY7" fmla="*/ 3663950 h 4381500"/>
              <a:gd name="connsiteX8" fmla="*/ 0 w 5073650"/>
              <a:gd name="connsiteY8" fmla="*/ 3340100 h 4381500"/>
              <a:gd name="connsiteX9" fmla="*/ 285750 w 5073650"/>
              <a:gd name="connsiteY9" fmla="*/ 292100 h 4381500"/>
              <a:gd name="connsiteX0" fmla="*/ 5073650 w 5165090"/>
              <a:gd name="connsiteY0" fmla="*/ 3505200 h 4381500"/>
              <a:gd name="connsiteX1" fmla="*/ 2743201 w 5165090"/>
              <a:gd name="connsiteY1" fmla="*/ 3575050 h 4381500"/>
              <a:gd name="connsiteX2" fmla="*/ 3549651 w 5165090"/>
              <a:gd name="connsiteY2" fmla="*/ 4381500 h 4381500"/>
              <a:gd name="connsiteX3" fmla="*/ 3079751 w 5165090"/>
              <a:gd name="connsiteY3" fmla="*/ 4286250 h 4381500"/>
              <a:gd name="connsiteX4" fmla="*/ 234951 w 5165090"/>
              <a:gd name="connsiteY4" fmla="*/ 3663950 h 4381500"/>
              <a:gd name="connsiteX5" fmla="*/ 0 w 5165090"/>
              <a:gd name="connsiteY5" fmla="*/ 3340100 h 4381500"/>
              <a:gd name="connsiteX6" fmla="*/ 285750 w 5165090"/>
              <a:gd name="connsiteY6" fmla="*/ 292100 h 4381500"/>
              <a:gd name="connsiteX7" fmla="*/ 577850 w 5165090"/>
              <a:gd name="connsiteY7" fmla="*/ 0 h 4381500"/>
              <a:gd name="connsiteX8" fmla="*/ 5073650 w 5165090"/>
              <a:gd name="connsiteY8" fmla="*/ 0 h 4381500"/>
              <a:gd name="connsiteX9" fmla="*/ 5165090 w 5165090"/>
              <a:gd name="connsiteY9" fmla="*/ 3596640 h 4381500"/>
              <a:gd name="connsiteX0" fmla="*/ 2743201 w 5165090"/>
              <a:gd name="connsiteY0" fmla="*/ 3575050 h 4381500"/>
              <a:gd name="connsiteX1" fmla="*/ 3549651 w 5165090"/>
              <a:gd name="connsiteY1" fmla="*/ 4381500 h 4381500"/>
              <a:gd name="connsiteX2" fmla="*/ 3079751 w 5165090"/>
              <a:gd name="connsiteY2" fmla="*/ 4286250 h 4381500"/>
              <a:gd name="connsiteX3" fmla="*/ 234951 w 5165090"/>
              <a:gd name="connsiteY3" fmla="*/ 3663950 h 4381500"/>
              <a:gd name="connsiteX4" fmla="*/ 0 w 5165090"/>
              <a:gd name="connsiteY4" fmla="*/ 3340100 h 4381500"/>
              <a:gd name="connsiteX5" fmla="*/ 285750 w 5165090"/>
              <a:gd name="connsiteY5" fmla="*/ 292100 h 4381500"/>
              <a:gd name="connsiteX6" fmla="*/ 577850 w 5165090"/>
              <a:gd name="connsiteY6" fmla="*/ 0 h 4381500"/>
              <a:gd name="connsiteX7" fmla="*/ 5073650 w 5165090"/>
              <a:gd name="connsiteY7" fmla="*/ 0 h 4381500"/>
              <a:gd name="connsiteX8" fmla="*/ 5165090 w 5165090"/>
              <a:gd name="connsiteY8" fmla="*/ 3596640 h 4381500"/>
              <a:gd name="connsiteX0" fmla="*/ 3549651 w 5165090"/>
              <a:gd name="connsiteY0" fmla="*/ 4381500 h 4381500"/>
              <a:gd name="connsiteX1" fmla="*/ 3079751 w 5165090"/>
              <a:gd name="connsiteY1" fmla="*/ 4286250 h 4381500"/>
              <a:gd name="connsiteX2" fmla="*/ 234951 w 5165090"/>
              <a:gd name="connsiteY2" fmla="*/ 3663950 h 4381500"/>
              <a:gd name="connsiteX3" fmla="*/ 0 w 5165090"/>
              <a:gd name="connsiteY3" fmla="*/ 3340100 h 4381500"/>
              <a:gd name="connsiteX4" fmla="*/ 285750 w 5165090"/>
              <a:gd name="connsiteY4" fmla="*/ 292100 h 4381500"/>
              <a:gd name="connsiteX5" fmla="*/ 577850 w 5165090"/>
              <a:gd name="connsiteY5" fmla="*/ 0 h 4381500"/>
              <a:gd name="connsiteX6" fmla="*/ 5073650 w 5165090"/>
              <a:gd name="connsiteY6" fmla="*/ 0 h 4381500"/>
              <a:gd name="connsiteX7" fmla="*/ 5165090 w 5165090"/>
              <a:gd name="connsiteY7" fmla="*/ 3596640 h 4381500"/>
              <a:gd name="connsiteX0" fmla="*/ 3079751 w 5165090"/>
              <a:gd name="connsiteY0" fmla="*/ 4286250 h 4286250"/>
              <a:gd name="connsiteX1" fmla="*/ 234951 w 5165090"/>
              <a:gd name="connsiteY1" fmla="*/ 3663950 h 4286250"/>
              <a:gd name="connsiteX2" fmla="*/ 0 w 5165090"/>
              <a:gd name="connsiteY2" fmla="*/ 3340100 h 4286250"/>
              <a:gd name="connsiteX3" fmla="*/ 285750 w 5165090"/>
              <a:gd name="connsiteY3" fmla="*/ 292100 h 4286250"/>
              <a:gd name="connsiteX4" fmla="*/ 577850 w 5165090"/>
              <a:gd name="connsiteY4" fmla="*/ 0 h 4286250"/>
              <a:gd name="connsiteX5" fmla="*/ 5073650 w 5165090"/>
              <a:gd name="connsiteY5" fmla="*/ 0 h 4286250"/>
              <a:gd name="connsiteX6" fmla="*/ 5165090 w 5165090"/>
              <a:gd name="connsiteY6" fmla="*/ 3596640 h 4286250"/>
              <a:gd name="connsiteX0" fmla="*/ 3556001 w 5165090"/>
              <a:gd name="connsiteY0" fmla="*/ 4387850 h 4387850"/>
              <a:gd name="connsiteX1" fmla="*/ 234951 w 5165090"/>
              <a:gd name="connsiteY1" fmla="*/ 3663950 h 4387850"/>
              <a:gd name="connsiteX2" fmla="*/ 0 w 5165090"/>
              <a:gd name="connsiteY2" fmla="*/ 3340100 h 4387850"/>
              <a:gd name="connsiteX3" fmla="*/ 285750 w 5165090"/>
              <a:gd name="connsiteY3" fmla="*/ 292100 h 4387850"/>
              <a:gd name="connsiteX4" fmla="*/ 577850 w 5165090"/>
              <a:gd name="connsiteY4" fmla="*/ 0 h 4387850"/>
              <a:gd name="connsiteX5" fmla="*/ 5073650 w 5165090"/>
              <a:gd name="connsiteY5" fmla="*/ 0 h 4387850"/>
              <a:gd name="connsiteX6" fmla="*/ 5165090 w 5165090"/>
              <a:gd name="connsiteY6" fmla="*/ 3596640 h 4387850"/>
              <a:gd name="connsiteX0" fmla="*/ 3556001 w 5165090"/>
              <a:gd name="connsiteY0" fmla="*/ 4387850 h 4387850"/>
              <a:gd name="connsiteX1" fmla="*/ 234951 w 5165090"/>
              <a:gd name="connsiteY1" fmla="*/ 3663950 h 4387850"/>
              <a:gd name="connsiteX2" fmla="*/ 0 w 5165090"/>
              <a:gd name="connsiteY2" fmla="*/ 3340100 h 4387850"/>
              <a:gd name="connsiteX3" fmla="*/ 285750 w 5165090"/>
              <a:gd name="connsiteY3" fmla="*/ 292100 h 4387850"/>
              <a:gd name="connsiteX4" fmla="*/ 577850 w 5165090"/>
              <a:gd name="connsiteY4" fmla="*/ 0 h 4387850"/>
              <a:gd name="connsiteX5" fmla="*/ 5073650 w 5165090"/>
              <a:gd name="connsiteY5" fmla="*/ 0 h 4387850"/>
              <a:gd name="connsiteX6" fmla="*/ 5165090 w 5165090"/>
              <a:gd name="connsiteY6" fmla="*/ 3596640 h 4387850"/>
              <a:gd name="connsiteX0" fmla="*/ 3556001 w 5165090"/>
              <a:gd name="connsiteY0" fmla="*/ 4387850 h 4387850"/>
              <a:gd name="connsiteX1" fmla="*/ 234951 w 5165090"/>
              <a:gd name="connsiteY1" fmla="*/ 3663950 h 4387850"/>
              <a:gd name="connsiteX2" fmla="*/ 0 w 5165090"/>
              <a:gd name="connsiteY2" fmla="*/ 3340100 h 4387850"/>
              <a:gd name="connsiteX3" fmla="*/ 285750 w 5165090"/>
              <a:gd name="connsiteY3" fmla="*/ 292100 h 4387850"/>
              <a:gd name="connsiteX4" fmla="*/ 577850 w 5165090"/>
              <a:gd name="connsiteY4" fmla="*/ 0 h 4387850"/>
              <a:gd name="connsiteX5" fmla="*/ 5073650 w 5165090"/>
              <a:gd name="connsiteY5" fmla="*/ 0 h 4387850"/>
              <a:gd name="connsiteX6" fmla="*/ 5165090 w 5165090"/>
              <a:gd name="connsiteY6" fmla="*/ 3596640 h 4387850"/>
              <a:gd name="connsiteX0" fmla="*/ 3611034 w 5220123"/>
              <a:gd name="connsiteY0" fmla="*/ 4387850 h 4387850"/>
              <a:gd name="connsiteX1" fmla="*/ 289984 w 5220123"/>
              <a:gd name="connsiteY1" fmla="*/ 3663950 h 4387850"/>
              <a:gd name="connsiteX2" fmla="*/ 0 w 5220123"/>
              <a:gd name="connsiteY2" fmla="*/ 3390900 h 4387850"/>
              <a:gd name="connsiteX3" fmla="*/ 340783 w 5220123"/>
              <a:gd name="connsiteY3" fmla="*/ 292100 h 4387850"/>
              <a:gd name="connsiteX4" fmla="*/ 632883 w 5220123"/>
              <a:gd name="connsiteY4" fmla="*/ 0 h 4387850"/>
              <a:gd name="connsiteX5" fmla="*/ 5128683 w 5220123"/>
              <a:gd name="connsiteY5" fmla="*/ 0 h 4387850"/>
              <a:gd name="connsiteX6" fmla="*/ 5220123 w 5220123"/>
              <a:gd name="connsiteY6" fmla="*/ 3596640 h 4387850"/>
              <a:gd name="connsiteX0" fmla="*/ 3611034 w 5220123"/>
              <a:gd name="connsiteY0" fmla="*/ 4387850 h 4387850"/>
              <a:gd name="connsiteX1" fmla="*/ 289984 w 5220123"/>
              <a:gd name="connsiteY1" fmla="*/ 3663950 h 4387850"/>
              <a:gd name="connsiteX2" fmla="*/ 0 w 5220123"/>
              <a:gd name="connsiteY2" fmla="*/ 3390900 h 4387850"/>
              <a:gd name="connsiteX3" fmla="*/ 340783 w 5220123"/>
              <a:gd name="connsiteY3" fmla="*/ 292100 h 4387850"/>
              <a:gd name="connsiteX4" fmla="*/ 632883 w 5220123"/>
              <a:gd name="connsiteY4" fmla="*/ 0 h 4387850"/>
              <a:gd name="connsiteX5" fmla="*/ 5128683 w 5220123"/>
              <a:gd name="connsiteY5" fmla="*/ 0 h 4387850"/>
              <a:gd name="connsiteX6" fmla="*/ 5220123 w 5220123"/>
              <a:gd name="connsiteY6" fmla="*/ 3596640 h 4387850"/>
              <a:gd name="connsiteX7" fmla="*/ 3611034 w 5220123"/>
              <a:gd name="connsiteY7" fmla="*/ 4387850 h 4387850"/>
              <a:gd name="connsiteX0" fmla="*/ 3611034 w 5220123"/>
              <a:gd name="connsiteY0" fmla="*/ 4387850 h 4387850"/>
              <a:gd name="connsiteX1" fmla="*/ 289984 w 5220123"/>
              <a:gd name="connsiteY1" fmla="*/ 3663950 h 4387850"/>
              <a:gd name="connsiteX2" fmla="*/ 0 w 5220123"/>
              <a:gd name="connsiteY2" fmla="*/ 3390900 h 4387850"/>
              <a:gd name="connsiteX3" fmla="*/ 340783 w 5220123"/>
              <a:gd name="connsiteY3" fmla="*/ 292100 h 4387850"/>
              <a:gd name="connsiteX4" fmla="*/ 632883 w 5220123"/>
              <a:gd name="connsiteY4" fmla="*/ 0 h 4387850"/>
              <a:gd name="connsiteX5" fmla="*/ 5128683 w 5220123"/>
              <a:gd name="connsiteY5" fmla="*/ 0 h 4387850"/>
              <a:gd name="connsiteX6" fmla="*/ 5220123 w 5220123"/>
              <a:gd name="connsiteY6" fmla="*/ 3596640 h 4387850"/>
              <a:gd name="connsiteX7" fmla="*/ 3877735 w 5220123"/>
              <a:gd name="connsiteY7" fmla="*/ 4256617 h 4387850"/>
              <a:gd name="connsiteX8" fmla="*/ 3611034 w 5220123"/>
              <a:gd name="connsiteY8" fmla="*/ 4387850 h 4387850"/>
              <a:gd name="connsiteX0" fmla="*/ 3611034 w 5220123"/>
              <a:gd name="connsiteY0" fmla="*/ 4387850 h 4387850"/>
              <a:gd name="connsiteX1" fmla="*/ 289984 w 5220123"/>
              <a:gd name="connsiteY1" fmla="*/ 3663950 h 4387850"/>
              <a:gd name="connsiteX2" fmla="*/ 0 w 5220123"/>
              <a:gd name="connsiteY2" fmla="*/ 3390900 h 4387850"/>
              <a:gd name="connsiteX3" fmla="*/ 340783 w 5220123"/>
              <a:gd name="connsiteY3" fmla="*/ 292100 h 4387850"/>
              <a:gd name="connsiteX4" fmla="*/ 632883 w 5220123"/>
              <a:gd name="connsiteY4" fmla="*/ 0 h 4387850"/>
              <a:gd name="connsiteX5" fmla="*/ 5128683 w 5220123"/>
              <a:gd name="connsiteY5" fmla="*/ 0 h 4387850"/>
              <a:gd name="connsiteX6" fmla="*/ 5220123 w 5220123"/>
              <a:gd name="connsiteY6" fmla="*/ 3596640 h 4387850"/>
              <a:gd name="connsiteX7" fmla="*/ 4258735 w 5220123"/>
              <a:gd name="connsiteY7" fmla="*/ 4256617 h 4387850"/>
              <a:gd name="connsiteX8" fmla="*/ 3611034 w 5220123"/>
              <a:gd name="connsiteY8" fmla="*/ 4387850 h 4387850"/>
              <a:gd name="connsiteX0" fmla="*/ 3611034 w 5220123"/>
              <a:gd name="connsiteY0" fmla="*/ 4163483 h 4256617"/>
              <a:gd name="connsiteX1" fmla="*/ 289984 w 5220123"/>
              <a:gd name="connsiteY1" fmla="*/ 3663950 h 4256617"/>
              <a:gd name="connsiteX2" fmla="*/ 0 w 5220123"/>
              <a:gd name="connsiteY2" fmla="*/ 3390900 h 4256617"/>
              <a:gd name="connsiteX3" fmla="*/ 340783 w 5220123"/>
              <a:gd name="connsiteY3" fmla="*/ 292100 h 4256617"/>
              <a:gd name="connsiteX4" fmla="*/ 632883 w 5220123"/>
              <a:gd name="connsiteY4" fmla="*/ 0 h 4256617"/>
              <a:gd name="connsiteX5" fmla="*/ 5128683 w 5220123"/>
              <a:gd name="connsiteY5" fmla="*/ 0 h 4256617"/>
              <a:gd name="connsiteX6" fmla="*/ 5220123 w 5220123"/>
              <a:gd name="connsiteY6" fmla="*/ 3596640 h 4256617"/>
              <a:gd name="connsiteX7" fmla="*/ 4258735 w 5220123"/>
              <a:gd name="connsiteY7" fmla="*/ 4256617 h 4256617"/>
              <a:gd name="connsiteX8" fmla="*/ 3611034 w 5220123"/>
              <a:gd name="connsiteY8" fmla="*/ 4163483 h 4256617"/>
              <a:gd name="connsiteX0" fmla="*/ 3611034 w 5220123"/>
              <a:gd name="connsiteY0" fmla="*/ 4337049 h 4337049"/>
              <a:gd name="connsiteX1" fmla="*/ 289984 w 5220123"/>
              <a:gd name="connsiteY1" fmla="*/ 3663950 h 4337049"/>
              <a:gd name="connsiteX2" fmla="*/ 0 w 5220123"/>
              <a:gd name="connsiteY2" fmla="*/ 3390900 h 4337049"/>
              <a:gd name="connsiteX3" fmla="*/ 340783 w 5220123"/>
              <a:gd name="connsiteY3" fmla="*/ 292100 h 4337049"/>
              <a:gd name="connsiteX4" fmla="*/ 632883 w 5220123"/>
              <a:gd name="connsiteY4" fmla="*/ 0 h 4337049"/>
              <a:gd name="connsiteX5" fmla="*/ 5128683 w 5220123"/>
              <a:gd name="connsiteY5" fmla="*/ 0 h 4337049"/>
              <a:gd name="connsiteX6" fmla="*/ 5220123 w 5220123"/>
              <a:gd name="connsiteY6" fmla="*/ 3596640 h 4337049"/>
              <a:gd name="connsiteX7" fmla="*/ 4258735 w 5220123"/>
              <a:gd name="connsiteY7" fmla="*/ 4256617 h 4337049"/>
              <a:gd name="connsiteX8" fmla="*/ 3611034 w 5220123"/>
              <a:gd name="connsiteY8" fmla="*/ 4337049 h 4337049"/>
              <a:gd name="connsiteX0" fmla="*/ 3611034 w 5220123"/>
              <a:gd name="connsiteY0" fmla="*/ 4337049 h 4355394"/>
              <a:gd name="connsiteX1" fmla="*/ 289984 w 5220123"/>
              <a:gd name="connsiteY1" fmla="*/ 3663950 h 4355394"/>
              <a:gd name="connsiteX2" fmla="*/ 0 w 5220123"/>
              <a:gd name="connsiteY2" fmla="*/ 3390900 h 4355394"/>
              <a:gd name="connsiteX3" fmla="*/ 340783 w 5220123"/>
              <a:gd name="connsiteY3" fmla="*/ 292100 h 4355394"/>
              <a:gd name="connsiteX4" fmla="*/ 632883 w 5220123"/>
              <a:gd name="connsiteY4" fmla="*/ 0 h 4355394"/>
              <a:gd name="connsiteX5" fmla="*/ 5128683 w 5220123"/>
              <a:gd name="connsiteY5" fmla="*/ 0 h 4355394"/>
              <a:gd name="connsiteX6" fmla="*/ 5220123 w 5220123"/>
              <a:gd name="connsiteY6" fmla="*/ 3596640 h 4355394"/>
              <a:gd name="connsiteX7" fmla="*/ 4258735 w 5220123"/>
              <a:gd name="connsiteY7" fmla="*/ 4256617 h 4355394"/>
              <a:gd name="connsiteX8" fmla="*/ 3611034 w 5220123"/>
              <a:gd name="connsiteY8" fmla="*/ 4337049 h 4355394"/>
              <a:gd name="connsiteX0" fmla="*/ 3611034 w 5220123"/>
              <a:gd name="connsiteY0" fmla="*/ 4337049 h 4369504"/>
              <a:gd name="connsiteX1" fmla="*/ 289984 w 5220123"/>
              <a:gd name="connsiteY1" fmla="*/ 3663950 h 4369504"/>
              <a:gd name="connsiteX2" fmla="*/ 0 w 5220123"/>
              <a:gd name="connsiteY2" fmla="*/ 3390900 h 4369504"/>
              <a:gd name="connsiteX3" fmla="*/ 340783 w 5220123"/>
              <a:gd name="connsiteY3" fmla="*/ 292100 h 4369504"/>
              <a:gd name="connsiteX4" fmla="*/ 632883 w 5220123"/>
              <a:gd name="connsiteY4" fmla="*/ 0 h 4369504"/>
              <a:gd name="connsiteX5" fmla="*/ 5128683 w 5220123"/>
              <a:gd name="connsiteY5" fmla="*/ 0 h 4369504"/>
              <a:gd name="connsiteX6" fmla="*/ 5220123 w 5220123"/>
              <a:gd name="connsiteY6" fmla="*/ 3596640 h 4369504"/>
              <a:gd name="connsiteX7" fmla="*/ 4258735 w 5220123"/>
              <a:gd name="connsiteY7" fmla="*/ 4256617 h 4369504"/>
              <a:gd name="connsiteX8" fmla="*/ 3611034 w 5220123"/>
              <a:gd name="connsiteY8" fmla="*/ 4337049 h 4369504"/>
              <a:gd name="connsiteX0" fmla="*/ 3611034 w 5220123"/>
              <a:gd name="connsiteY0" fmla="*/ 4337049 h 4369504"/>
              <a:gd name="connsiteX1" fmla="*/ 289984 w 5220123"/>
              <a:gd name="connsiteY1" fmla="*/ 3663950 h 4369504"/>
              <a:gd name="connsiteX2" fmla="*/ 0 w 5220123"/>
              <a:gd name="connsiteY2" fmla="*/ 3390900 h 4369504"/>
              <a:gd name="connsiteX3" fmla="*/ 340783 w 5220123"/>
              <a:gd name="connsiteY3" fmla="*/ 292100 h 4369504"/>
              <a:gd name="connsiteX4" fmla="*/ 632883 w 5220123"/>
              <a:gd name="connsiteY4" fmla="*/ 0 h 4369504"/>
              <a:gd name="connsiteX5" fmla="*/ 5128683 w 5220123"/>
              <a:gd name="connsiteY5" fmla="*/ 0 h 4369504"/>
              <a:gd name="connsiteX6" fmla="*/ 5220123 w 5220123"/>
              <a:gd name="connsiteY6" fmla="*/ 3596640 h 4369504"/>
              <a:gd name="connsiteX7" fmla="*/ 4258735 w 5220123"/>
              <a:gd name="connsiteY7" fmla="*/ 4256617 h 4369504"/>
              <a:gd name="connsiteX8" fmla="*/ 3611034 w 5220123"/>
              <a:gd name="connsiteY8" fmla="*/ 4337049 h 4369504"/>
              <a:gd name="connsiteX0" fmla="*/ 3611034 w 5220123"/>
              <a:gd name="connsiteY0" fmla="*/ 4337049 h 4369504"/>
              <a:gd name="connsiteX1" fmla="*/ 289984 w 5220123"/>
              <a:gd name="connsiteY1" fmla="*/ 3663950 h 4369504"/>
              <a:gd name="connsiteX2" fmla="*/ 0 w 5220123"/>
              <a:gd name="connsiteY2" fmla="*/ 3390900 h 4369504"/>
              <a:gd name="connsiteX3" fmla="*/ 340783 w 5220123"/>
              <a:gd name="connsiteY3" fmla="*/ 292100 h 4369504"/>
              <a:gd name="connsiteX4" fmla="*/ 632883 w 5220123"/>
              <a:gd name="connsiteY4" fmla="*/ 0 h 4369504"/>
              <a:gd name="connsiteX5" fmla="*/ 5128683 w 5220123"/>
              <a:gd name="connsiteY5" fmla="*/ 0 h 4369504"/>
              <a:gd name="connsiteX6" fmla="*/ 5220123 w 5220123"/>
              <a:gd name="connsiteY6" fmla="*/ 3994574 h 4369504"/>
              <a:gd name="connsiteX7" fmla="*/ 4258735 w 5220123"/>
              <a:gd name="connsiteY7" fmla="*/ 4256617 h 4369504"/>
              <a:gd name="connsiteX8" fmla="*/ 3611034 w 5220123"/>
              <a:gd name="connsiteY8" fmla="*/ 4337049 h 4369504"/>
              <a:gd name="connsiteX0" fmla="*/ 3611034 w 5220123"/>
              <a:gd name="connsiteY0" fmla="*/ 4337049 h 4369504"/>
              <a:gd name="connsiteX1" fmla="*/ 289984 w 5220123"/>
              <a:gd name="connsiteY1" fmla="*/ 3663950 h 4369504"/>
              <a:gd name="connsiteX2" fmla="*/ 0 w 5220123"/>
              <a:gd name="connsiteY2" fmla="*/ 3390900 h 4369504"/>
              <a:gd name="connsiteX3" fmla="*/ 340783 w 5220123"/>
              <a:gd name="connsiteY3" fmla="*/ 292100 h 4369504"/>
              <a:gd name="connsiteX4" fmla="*/ 632883 w 5220123"/>
              <a:gd name="connsiteY4" fmla="*/ 0 h 4369504"/>
              <a:gd name="connsiteX5" fmla="*/ 5128683 w 5220123"/>
              <a:gd name="connsiteY5" fmla="*/ 0 h 4369504"/>
              <a:gd name="connsiteX6" fmla="*/ 5220123 w 5220123"/>
              <a:gd name="connsiteY6" fmla="*/ 3994574 h 4369504"/>
              <a:gd name="connsiteX7" fmla="*/ 4258735 w 5220123"/>
              <a:gd name="connsiteY7" fmla="*/ 4256617 h 4369504"/>
              <a:gd name="connsiteX8" fmla="*/ 3611034 w 5220123"/>
              <a:gd name="connsiteY8" fmla="*/ 4337049 h 4369504"/>
              <a:gd name="connsiteX0" fmla="*/ 3611034 w 5220123"/>
              <a:gd name="connsiteY0" fmla="*/ 4337049 h 4369504"/>
              <a:gd name="connsiteX1" fmla="*/ 289984 w 5220123"/>
              <a:gd name="connsiteY1" fmla="*/ 3663950 h 4369504"/>
              <a:gd name="connsiteX2" fmla="*/ 0 w 5220123"/>
              <a:gd name="connsiteY2" fmla="*/ 3390900 h 4369504"/>
              <a:gd name="connsiteX3" fmla="*/ 340783 w 5220123"/>
              <a:gd name="connsiteY3" fmla="*/ 292100 h 4369504"/>
              <a:gd name="connsiteX4" fmla="*/ 632883 w 5220123"/>
              <a:gd name="connsiteY4" fmla="*/ 0 h 4369504"/>
              <a:gd name="connsiteX5" fmla="*/ 5128683 w 5220123"/>
              <a:gd name="connsiteY5" fmla="*/ 0 h 4369504"/>
              <a:gd name="connsiteX6" fmla="*/ 5220123 w 5220123"/>
              <a:gd name="connsiteY6" fmla="*/ 3994574 h 4369504"/>
              <a:gd name="connsiteX7" fmla="*/ 4258735 w 5220123"/>
              <a:gd name="connsiteY7" fmla="*/ 4256617 h 4369504"/>
              <a:gd name="connsiteX8" fmla="*/ 3611034 w 5220123"/>
              <a:gd name="connsiteY8" fmla="*/ 4337049 h 4369504"/>
              <a:gd name="connsiteX0" fmla="*/ 3611034 w 5220123"/>
              <a:gd name="connsiteY0" fmla="*/ 4337049 h 4369504"/>
              <a:gd name="connsiteX1" fmla="*/ 289984 w 5220123"/>
              <a:gd name="connsiteY1" fmla="*/ 3663950 h 4369504"/>
              <a:gd name="connsiteX2" fmla="*/ 0 w 5220123"/>
              <a:gd name="connsiteY2" fmla="*/ 3390900 h 4369504"/>
              <a:gd name="connsiteX3" fmla="*/ 340783 w 5220123"/>
              <a:gd name="connsiteY3" fmla="*/ 234950 h 4369504"/>
              <a:gd name="connsiteX4" fmla="*/ 632883 w 5220123"/>
              <a:gd name="connsiteY4" fmla="*/ 0 h 4369504"/>
              <a:gd name="connsiteX5" fmla="*/ 5128683 w 5220123"/>
              <a:gd name="connsiteY5" fmla="*/ 0 h 4369504"/>
              <a:gd name="connsiteX6" fmla="*/ 5220123 w 5220123"/>
              <a:gd name="connsiteY6" fmla="*/ 3994574 h 4369504"/>
              <a:gd name="connsiteX7" fmla="*/ 4258735 w 5220123"/>
              <a:gd name="connsiteY7" fmla="*/ 4256617 h 4369504"/>
              <a:gd name="connsiteX8" fmla="*/ 3611034 w 5220123"/>
              <a:gd name="connsiteY8" fmla="*/ 4337049 h 4369504"/>
              <a:gd name="connsiteX0" fmla="*/ 3611034 w 5220123"/>
              <a:gd name="connsiteY0" fmla="*/ 4348691 h 4381146"/>
              <a:gd name="connsiteX1" fmla="*/ 289984 w 5220123"/>
              <a:gd name="connsiteY1" fmla="*/ 3675592 h 4381146"/>
              <a:gd name="connsiteX2" fmla="*/ 0 w 5220123"/>
              <a:gd name="connsiteY2" fmla="*/ 3402542 h 4381146"/>
              <a:gd name="connsiteX3" fmla="*/ 340783 w 5220123"/>
              <a:gd name="connsiteY3" fmla="*/ 246592 h 4381146"/>
              <a:gd name="connsiteX4" fmla="*/ 632883 w 5220123"/>
              <a:gd name="connsiteY4" fmla="*/ 11642 h 4381146"/>
              <a:gd name="connsiteX5" fmla="*/ 5128683 w 5220123"/>
              <a:gd name="connsiteY5" fmla="*/ 11642 h 4381146"/>
              <a:gd name="connsiteX6" fmla="*/ 5220123 w 5220123"/>
              <a:gd name="connsiteY6" fmla="*/ 4006216 h 4381146"/>
              <a:gd name="connsiteX7" fmla="*/ 4258735 w 5220123"/>
              <a:gd name="connsiteY7" fmla="*/ 4268259 h 4381146"/>
              <a:gd name="connsiteX8" fmla="*/ 3611034 w 5220123"/>
              <a:gd name="connsiteY8" fmla="*/ 4348691 h 4381146"/>
              <a:gd name="connsiteX0" fmla="*/ 3611034 w 5220123"/>
              <a:gd name="connsiteY0" fmla="*/ 4348691 h 4381146"/>
              <a:gd name="connsiteX1" fmla="*/ 289984 w 5220123"/>
              <a:gd name="connsiteY1" fmla="*/ 3675592 h 4381146"/>
              <a:gd name="connsiteX2" fmla="*/ 0 w 5220123"/>
              <a:gd name="connsiteY2" fmla="*/ 3402542 h 4381146"/>
              <a:gd name="connsiteX3" fmla="*/ 340783 w 5220123"/>
              <a:gd name="connsiteY3" fmla="*/ 246592 h 4381146"/>
              <a:gd name="connsiteX4" fmla="*/ 632883 w 5220123"/>
              <a:gd name="connsiteY4" fmla="*/ 11642 h 4381146"/>
              <a:gd name="connsiteX5" fmla="*/ 5128683 w 5220123"/>
              <a:gd name="connsiteY5" fmla="*/ 11642 h 4381146"/>
              <a:gd name="connsiteX6" fmla="*/ 5220123 w 5220123"/>
              <a:gd name="connsiteY6" fmla="*/ 4006216 h 4381146"/>
              <a:gd name="connsiteX7" fmla="*/ 4258735 w 5220123"/>
              <a:gd name="connsiteY7" fmla="*/ 4268259 h 4381146"/>
              <a:gd name="connsiteX8" fmla="*/ 3611034 w 5220123"/>
              <a:gd name="connsiteY8" fmla="*/ 4348691 h 4381146"/>
              <a:gd name="connsiteX0" fmla="*/ 3611034 w 5220123"/>
              <a:gd name="connsiteY0" fmla="*/ 4348691 h 4381146"/>
              <a:gd name="connsiteX1" fmla="*/ 236009 w 5220123"/>
              <a:gd name="connsiteY1" fmla="*/ 3637492 h 4381146"/>
              <a:gd name="connsiteX2" fmla="*/ 0 w 5220123"/>
              <a:gd name="connsiteY2" fmla="*/ 3402542 h 4381146"/>
              <a:gd name="connsiteX3" fmla="*/ 340783 w 5220123"/>
              <a:gd name="connsiteY3" fmla="*/ 246592 h 4381146"/>
              <a:gd name="connsiteX4" fmla="*/ 632883 w 5220123"/>
              <a:gd name="connsiteY4" fmla="*/ 11642 h 4381146"/>
              <a:gd name="connsiteX5" fmla="*/ 5128683 w 5220123"/>
              <a:gd name="connsiteY5" fmla="*/ 11642 h 4381146"/>
              <a:gd name="connsiteX6" fmla="*/ 5220123 w 5220123"/>
              <a:gd name="connsiteY6" fmla="*/ 4006216 h 4381146"/>
              <a:gd name="connsiteX7" fmla="*/ 4258735 w 5220123"/>
              <a:gd name="connsiteY7" fmla="*/ 4268259 h 4381146"/>
              <a:gd name="connsiteX8" fmla="*/ 3611034 w 5220123"/>
              <a:gd name="connsiteY8" fmla="*/ 4348691 h 4381146"/>
              <a:gd name="connsiteX0" fmla="*/ 3611034 w 5220123"/>
              <a:gd name="connsiteY0" fmla="*/ 4348691 h 4381146"/>
              <a:gd name="connsiteX1" fmla="*/ 236009 w 5220123"/>
              <a:gd name="connsiteY1" fmla="*/ 3637492 h 4381146"/>
              <a:gd name="connsiteX2" fmla="*/ 0 w 5220123"/>
              <a:gd name="connsiteY2" fmla="*/ 3402542 h 4381146"/>
              <a:gd name="connsiteX3" fmla="*/ 340783 w 5220123"/>
              <a:gd name="connsiteY3" fmla="*/ 246592 h 4381146"/>
              <a:gd name="connsiteX4" fmla="*/ 632883 w 5220123"/>
              <a:gd name="connsiteY4" fmla="*/ 11642 h 4381146"/>
              <a:gd name="connsiteX5" fmla="*/ 5128683 w 5220123"/>
              <a:gd name="connsiteY5" fmla="*/ 11642 h 4381146"/>
              <a:gd name="connsiteX6" fmla="*/ 5220123 w 5220123"/>
              <a:gd name="connsiteY6" fmla="*/ 4006216 h 4381146"/>
              <a:gd name="connsiteX7" fmla="*/ 4258735 w 5220123"/>
              <a:gd name="connsiteY7" fmla="*/ 4268259 h 4381146"/>
              <a:gd name="connsiteX8" fmla="*/ 3611034 w 5220123"/>
              <a:gd name="connsiteY8" fmla="*/ 4348691 h 4381146"/>
              <a:gd name="connsiteX0" fmla="*/ 3618089 w 5227178"/>
              <a:gd name="connsiteY0" fmla="*/ 4348691 h 4381146"/>
              <a:gd name="connsiteX1" fmla="*/ 243064 w 5227178"/>
              <a:gd name="connsiteY1" fmla="*/ 3637492 h 4381146"/>
              <a:gd name="connsiteX2" fmla="*/ 7055 w 5227178"/>
              <a:gd name="connsiteY2" fmla="*/ 3402542 h 4381146"/>
              <a:gd name="connsiteX3" fmla="*/ 347838 w 5227178"/>
              <a:gd name="connsiteY3" fmla="*/ 246592 h 4381146"/>
              <a:gd name="connsiteX4" fmla="*/ 639938 w 5227178"/>
              <a:gd name="connsiteY4" fmla="*/ 11642 h 4381146"/>
              <a:gd name="connsiteX5" fmla="*/ 5135738 w 5227178"/>
              <a:gd name="connsiteY5" fmla="*/ 11642 h 4381146"/>
              <a:gd name="connsiteX6" fmla="*/ 5227178 w 5227178"/>
              <a:gd name="connsiteY6" fmla="*/ 4006216 h 4381146"/>
              <a:gd name="connsiteX7" fmla="*/ 4265790 w 5227178"/>
              <a:gd name="connsiteY7" fmla="*/ 4268259 h 4381146"/>
              <a:gd name="connsiteX8" fmla="*/ 3618089 w 5227178"/>
              <a:gd name="connsiteY8" fmla="*/ 4348691 h 4381146"/>
              <a:gd name="connsiteX0" fmla="*/ 3611738 w 5228059"/>
              <a:gd name="connsiteY0" fmla="*/ 4337049 h 4352672"/>
              <a:gd name="connsiteX1" fmla="*/ 236713 w 5228059"/>
              <a:gd name="connsiteY1" fmla="*/ 3625850 h 4352672"/>
              <a:gd name="connsiteX2" fmla="*/ 704 w 5228059"/>
              <a:gd name="connsiteY2" fmla="*/ 3390900 h 4352672"/>
              <a:gd name="connsiteX3" fmla="*/ 341487 w 5228059"/>
              <a:gd name="connsiteY3" fmla="*/ 234950 h 4352672"/>
              <a:gd name="connsiteX4" fmla="*/ 633587 w 5228059"/>
              <a:gd name="connsiteY4" fmla="*/ 0 h 4352672"/>
              <a:gd name="connsiteX5" fmla="*/ 5129387 w 5228059"/>
              <a:gd name="connsiteY5" fmla="*/ 0 h 4352672"/>
              <a:gd name="connsiteX6" fmla="*/ 5220827 w 5228059"/>
              <a:gd name="connsiteY6" fmla="*/ 3994574 h 4352672"/>
              <a:gd name="connsiteX7" fmla="*/ 5113521 w 5228059"/>
              <a:gd name="connsiteY7" fmla="*/ 4021426 h 4352672"/>
              <a:gd name="connsiteX8" fmla="*/ 4259439 w 5228059"/>
              <a:gd name="connsiteY8" fmla="*/ 4256617 h 4352672"/>
              <a:gd name="connsiteX9" fmla="*/ 3611738 w 5228059"/>
              <a:gd name="connsiteY9" fmla="*/ 4337049 h 4352672"/>
              <a:gd name="connsiteX0" fmla="*/ 3611738 w 5491080"/>
              <a:gd name="connsiteY0" fmla="*/ 4337049 h 4352672"/>
              <a:gd name="connsiteX1" fmla="*/ 236713 w 5491080"/>
              <a:gd name="connsiteY1" fmla="*/ 3625850 h 4352672"/>
              <a:gd name="connsiteX2" fmla="*/ 704 w 5491080"/>
              <a:gd name="connsiteY2" fmla="*/ 3390900 h 4352672"/>
              <a:gd name="connsiteX3" fmla="*/ 341487 w 5491080"/>
              <a:gd name="connsiteY3" fmla="*/ 234950 h 4352672"/>
              <a:gd name="connsiteX4" fmla="*/ 633587 w 5491080"/>
              <a:gd name="connsiteY4" fmla="*/ 0 h 4352672"/>
              <a:gd name="connsiteX5" fmla="*/ 5129387 w 5491080"/>
              <a:gd name="connsiteY5" fmla="*/ 0 h 4352672"/>
              <a:gd name="connsiteX6" fmla="*/ 5113521 w 5491080"/>
              <a:gd name="connsiteY6" fmla="*/ 4021426 h 4352672"/>
              <a:gd name="connsiteX7" fmla="*/ 4259439 w 5491080"/>
              <a:gd name="connsiteY7" fmla="*/ 4256617 h 4352672"/>
              <a:gd name="connsiteX8" fmla="*/ 3611738 w 5491080"/>
              <a:gd name="connsiteY8" fmla="*/ 4337049 h 4352672"/>
              <a:gd name="connsiteX0" fmla="*/ 3611738 w 5482773"/>
              <a:gd name="connsiteY0" fmla="*/ 4337049 h 4352672"/>
              <a:gd name="connsiteX1" fmla="*/ 236713 w 5482773"/>
              <a:gd name="connsiteY1" fmla="*/ 3625850 h 4352672"/>
              <a:gd name="connsiteX2" fmla="*/ 704 w 5482773"/>
              <a:gd name="connsiteY2" fmla="*/ 3390900 h 4352672"/>
              <a:gd name="connsiteX3" fmla="*/ 341487 w 5482773"/>
              <a:gd name="connsiteY3" fmla="*/ 234950 h 4352672"/>
              <a:gd name="connsiteX4" fmla="*/ 633587 w 5482773"/>
              <a:gd name="connsiteY4" fmla="*/ 0 h 4352672"/>
              <a:gd name="connsiteX5" fmla="*/ 5117508 w 5482773"/>
              <a:gd name="connsiteY5" fmla="*/ 0 h 4352672"/>
              <a:gd name="connsiteX6" fmla="*/ 5113521 w 5482773"/>
              <a:gd name="connsiteY6" fmla="*/ 4021426 h 4352672"/>
              <a:gd name="connsiteX7" fmla="*/ 4259439 w 5482773"/>
              <a:gd name="connsiteY7" fmla="*/ 4256617 h 4352672"/>
              <a:gd name="connsiteX8" fmla="*/ 3611738 w 5482773"/>
              <a:gd name="connsiteY8" fmla="*/ 4337049 h 4352672"/>
              <a:gd name="connsiteX0" fmla="*/ 3611738 w 5162376"/>
              <a:gd name="connsiteY0" fmla="*/ 4337049 h 4352672"/>
              <a:gd name="connsiteX1" fmla="*/ 236713 w 5162376"/>
              <a:gd name="connsiteY1" fmla="*/ 3625850 h 4352672"/>
              <a:gd name="connsiteX2" fmla="*/ 704 w 5162376"/>
              <a:gd name="connsiteY2" fmla="*/ 3390900 h 4352672"/>
              <a:gd name="connsiteX3" fmla="*/ 341487 w 5162376"/>
              <a:gd name="connsiteY3" fmla="*/ 234950 h 4352672"/>
              <a:gd name="connsiteX4" fmla="*/ 633587 w 5162376"/>
              <a:gd name="connsiteY4" fmla="*/ 0 h 4352672"/>
              <a:gd name="connsiteX5" fmla="*/ 5117508 w 5162376"/>
              <a:gd name="connsiteY5" fmla="*/ 0 h 4352672"/>
              <a:gd name="connsiteX6" fmla="*/ 5113521 w 5162376"/>
              <a:gd name="connsiteY6" fmla="*/ 4021426 h 4352672"/>
              <a:gd name="connsiteX7" fmla="*/ 4259439 w 5162376"/>
              <a:gd name="connsiteY7" fmla="*/ 4256617 h 4352672"/>
              <a:gd name="connsiteX8" fmla="*/ 3611738 w 5162376"/>
              <a:gd name="connsiteY8" fmla="*/ 4337049 h 4352672"/>
              <a:gd name="connsiteX0" fmla="*/ 3611738 w 5166324"/>
              <a:gd name="connsiteY0" fmla="*/ 4337049 h 4352672"/>
              <a:gd name="connsiteX1" fmla="*/ 236713 w 5166324"/>
              <a:gd name="connsiteY1" fmla="*/ 3625850 h 4352672"/>
              <a:gd name="connsiteX2" fmla="*/ 704 w 5166324"/>
              <a:gd name="connsiteY2" fmla="*/ 3390900 h 4352672"/>
              <a:gd name="connsiteX3" fmla="*/ 341487 w 5166324"/>
              <a:gd name="connsiteY3" fmla="*/ 234950 h 4352672"/>
              <a:gd name="connsiteX4" fmla="*/ 633587 w 5166324"/>
              <a:gd name="connsiteY4" fmla="*/ 0 h 4352672"/>
              <a:gd name="connsiteX5" fmla="*/ 5117508 w 5166324"/>
              <a:gd name="connsiteY5" fmla="*/ 0 h 4352672"/>
              <a:gd name="connsiteX6" fmla="*/ 5113521 w 5166324"/>
              <a:gd name="connsiteY6" fmla="*/ 4021426 h 4352672"/>
              <a:gd name="connsiteX7" fmla="*/ 4259439 w 5166324"/>
              <a:gd name="connsiteY7" fmla="*/ 4256617 h 4352672"/>
              <a:gd name="connsiteX8" fmla="*/ 3611738 w 5166324"/>
              <a:gd name="connsiteY8" fmla="*/ 4337049 h 4352672"/>
              <a:gd name="connsiteX0" fmla="*/ 3611738 w 5117508"/>
              <a:gd name="connsiteY0" fmla="*/ 4337049 h 4352672"/>
              <a:gd name="connsiteX1" fmla="*/ 236713 w 5117508"/>
              <a:gd name="connsiteY1" fmla="*/ 3625850 h 4352672"/>
              <a:gd name="connsiteX2" fmla="*/ 704 w 5117508"/>
              <a:gd name="connsiteY2" fmla="*/ 3390900 h 4352672"/>
              <a:gd name="connsiteX3" fmla="*/ 341487 w 5117508"/>
              <a:gd name="connsiteY3" fmla="*/ 234950 h 4352672"/>
              <a:gd name="connsiteX4" fmla="*/ 633587 w 5117508"/>
              <a:gd name="connsiteY4" fmla="*/ 0 h 4352672"/>
              <a:gd name="connsiteX5" fmla="*/ 5117508 w 5117508"/>
              <a:gd name="connsiteY5" fmla="*/ 0 h 4352672"/>
              <a:gd name="connsiteX6" fmla="*/ 5113521 w 5117508"/>
              <a:gd name="connsiteY6" fmla="*/ 4021426 h 4352672"/>
              <a:gd name="connsiteX7" fmla="*/ 4259439 w 5117508"/>
              <a:gd name="connsiteY7" fmla="*/ 4256617 h 4352672"/>
              <a:gd name="connsiteX8" fmla="*/ 3611738 w 5117508"/>
              <a:gd name="connsiteY8" fmla="*/ 4337049 h 4352672"/>
              <a:gd name="connsiteX0" fmla="*/ 3611738 w 5117508"/>
              <a:gd name="connsiteY0" fmla="*/ 4337049 h 4352672"/>
              <a:gd name="connsiteX1" fmla="*/ 236713 w 5117508"/>
              <a:gd name="connsiteY1" fmla="*/ 3625850 h 4352672"/>
              <a:gd name="connsiteX2" fmla="*/ 704 w 5117508"/>
              <a:gd name="connsiteY2" fmla="*/ 3390900 h 4352672"/>
              <a:gd name="connsiteX3" fmla="*/ 341487 w 5117508"/>
              <a:gd name="connsiteY3" fmla="*/ 234950 h 4352672"/>
              <a:gd name="connsiteX4" fmla="*/ 633587 w 5117508"/>
              <a:gd name="connsiteY4" fmla="*/ 0 h 4352672"/>
              <a:gd name="connsiteX5" fmla="*/ 5117508 w 5117508"/>
              <a:gd name="connsiteY5" fmla="*/ 0 h 4352672"/>
              <a:gd name="connsiteX6" fmla="*/ 5113521 w 5117508"/>
              <a:gd name="connsiteY6" fmla="*/ 4021426 h 4352672"/>
              <a:gd name="connsiteX7" fmla="*/ 4259439 w 5117508"/>
              <a:gd name="connsiteY7" fmla="*/ 4256617 h 4352672"/>
              <a:gd name="connsiteX8" fmla="*/ 3611738 w 5117508"/>
              <a:gd name="connsiteY8" fmla="*/ 4337049 h 4352672"/>
              <a:gd name="connsiteX0" fmla="*/ 3611738 w 5117508"/>
              <a:gd name="connsiteY0" fmla="*/ 4337049 h 4352672"/>
              <a:gd name="connsiteX1" fmla="*/ 236713 w 5117508"/>
              <a:gd name="connsiteY1" fmla="*/ 3625850 h 4352672"/>
              <a:gd name="connsiteX2" fmla="*/ 704 w 5117508"/>
              <a:gd name="connsiteY2" fmla="*/ 3390900 h 4352672"/>
              <a:gd name="connsiteX3" fmla="*/ 341487 w 5117508"/>
              <a:gd name="connsiteY3" fmla="*/ 234950 h 4352672"/>
              <a:gd name="connsiteX4" fmla="*/ 633587 w 5117508"/>
              <a:gd name="connsiteY4" fmla="*/ 0 h 4352672"/>
              <a:gd name="connsiteX5" fmla="*/ 5117508 w 5117508"/>
              <a:gd name="connsiteY5" fmla="*/ 0 h 4352672"/>
              <a:gd name="connsiteX6" fmla="*/ 5113521 w 5117508"/>
              <a:gd name="connsiteY6" fmla="*/ 4021426 h 4352672"/>
              <a:gd name="connsiteX7" fmla="*/ 4259439 w 5117508"/>
              <a:gd name="connsiteY7" fmla="*/ 4256617 h 4352672"/>
              <a:gd name="connsiteX8" fmla="*/ 3611738 w 5117508"/>
              <a:gd name="connsiteY8" fmla="*/ 4337049 h 4352672"/>
              <a:gd name="connsiteX0" fmla="*/ 3611738 w 5117508"/>
              <a:gd name="connsiteY0" fmla="*/ 4337049 h 4352672"/>
              <a:gd name="connsiteX1" fmla="*/ 236713 w 5117508"/>
              <a:gd name="connsiteY1" fmla="*/ 3625850 h 4352672"/>
              <a:gd name="connsiteX2" fmla="*/ 704 w 5117508"/>
              <a:gd name="connsiteY2" fmla="*/ 3390900 h 4352672"/>
              <a:gd name="connsiteX3" fmla="*/ 341487 w 5117508"/>
              <a:gd name="connsiteY3" fmla="*/ 234950 h 4352672"/>
              <a:gd name="connsiteX4" fmla="*/ 633587 w 5117508"/>
              <a:gd name="connsiteY4" fmla="*/ 0 h 4352672"/>
              <a:gd name="connsiteX5" fmla="*/ 5117508 w 5117508"/>
              <a:gd name="connsiteY5" fmla="*/ 0 h 4352672"/>
              <a:gd name="connsiteX6" fmla="*/ 5113521 w 5117508"/>
              <a:gd name="connsiteY6" fmla="*/ 4021426 h 4352672"/>
              <a:gd name="connsiteX7" fmla="*/ 4259439 w 5117508"/>
              <a:gd name="connsiteY7" fmla="*/ 4256617 h 4352672"/>
              <a:gd name="connsiteX8" fmla="*/ 3611738 w 5117508"/>
              <a:gd name="connsiteY8" fmla="*/ 4337049 h 4352672"/>
              <a:gd name="connsiteX0" fmla="*/ 3611738 w 5113521"/>
              <a:gd name="connsiteY0" fmla="*/ 4337049 h 4352672"/>
              <a:gd name="connsiteX1" fmla="*/ 236713 w 5113521"/>
              <a:gd name="connsiteY1" fmla="*/ 3625850 h 4352672"/>
              <a:gd name="connsiteX2" fmla="*/ 704 w 5113521"/>
              <a:gd name="connsiteY2" fmla="*/ 3390900 h 4352672"/>
              <a:gd name="connsiteX3" fmla="*/ 341487 w 5113521"/>
              <a:gd name="connsiteY3" fmla="*/ 234950 h 4352672"/>
              <a:gd name="connsiteX4" fmla="*/ 633587 w 5113521"/>
              <a:gd name="connsiteY4" fmla="*/ 0 h 4352672"/>
              <a:gd name="connsiteX5" fmla="*/ 5109440 w 5113521"/>
              <a:gd name="connsiteY5" fmla="*/ 0 h 4352672"/>
              <a:gd name="connsiteX6" fmla="*/ 5113521 w 5113521"/>
              <a:gd name="connsiteY6" fmla="*/ 4021426 h 4352672"/>
              <a:gd name="connsiteX7" fmla="*/ 4259439 w 5113521"/>
              <a:gd name="connsiteY7" fmla="*/ 4256617 h 4352672"/>
              <a:gd name="connsiteX8" fmla="*/ 3611738 w 5113521"/>
              <a:gd name="connsiteY8" fmla="*/ 4337049 h 4352672"/>
              <a:gd name="connsiteX0" fmla="*/ 3611738 w 5113521"/>
              <a:gd name="connsiteY0" fmla="*/ 4337049 h 4352672"/>
              <a:gd name="connsiteX1" fmla="*/ 236713 w 5113521"/>
              <a:gd name="connsiteY1" fmla="*/ 3625850 h 4352672"/>
              <a:gd name="connsiteX2" fmla="*/ 704 w 5113521"/>
              <a:gd name="connsiteY2" fmla="*/ 3390900 h 4352672"/>
              <a:gd name="connsiteX3" fmla="*/ 341487 w 5113521"/>
              <a:gd name="connsiteY3" fmla="*/ 234950 h 4352672"/>
              <a:gd name="connsiteX4" fmla="*/ 633587 w 5113521"/>
              <a:gd name="connsiteY4" fmla="*/ 0 h 4352672"/>
              <a:gd name="connsiteX5" fmla="*/ 5109440 w 5113521"/>
              <a:gd name="connsiteY5" fmla="*/ 0 h 4352672"/>
              <a:gd name="connsiteX6" fmla="*/ 5113521 w 5113521"/>
              <a:gd name="connsiteY6" fmla="*/ 4021426 h 4352672"/>
              <a:gd name="connsiteX7" fmla="*/ 4259439 w 5113521"/>
              <a:gd name="connsiteY7" fmla="*/ 4256617 h 4352672"/>
              <a:gd name="connsiteX8" fmla="*/ 3611738 w 5113521"/>
              <a:gd name="connsiteY8" fmla="*/ 4337049 h 4352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3521" h="4352672">
                <a:moveTo>
                  <a:pt x="3611738" y="4337049"/>
                </a:moveTo>
                <a:lnTo>
                  <a:pt x="236713" y="3625850"/>
                </a:lnTo>
                <a:cubicBezTo>
                  <a:pt x="37393" y="3579283"/>
                  <a:pt x="-6351" y="3507317"/>
                  <a:pt x="704" y="3390900"/>
                </a:cubicBezTo>
                <a:cubicBezTo>
                  <a:pt x="704" y="3378200"/>
                  <a:pt x="246237" y="1250950"/>
                  <a:pt x="341487" y="234950"/>
                </a:cubicBezTo>
                <a:cubicBezTo>
                  <a:pt x="362654" y="-11642"/>
                  <a:pt x="482245" y="2117"/>
                  <a:pt x="633587" y="0"/>
                </a:cubicBezTo>
                <a:lnTo>
                  <a:pt x="5109440" y="0"/>
                </a:lnTo>
                <a:cubicBezTo>
                  <a:pt x="5107556" y="678634"/>
                  <a:pt x="5112392" y="3318603"/>
                  <a:pt x="5113521" y="4021426"/>
                </a:cubicBezTo>
                <a:cubicBezTo>
                  <a:pt x="4953290" y="4065100"/>
                  <a:pt x="4509736" y="4204013"/>
                  <a:pt x="4259439" y="4256617"/>
                </a:cubicBezTo>
                <a:cubicBezTo>
                  <a:pt x="3941939" y="4355394"/>
                  <a:pt x="3759905" y="4369504"/>
                  <a:pt x="3611738" y="433704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lvl1pPr algn="ctr">
              <a:buNone/>
              <a:defRPr sz="1500" b="0" i="0" baseline="0">
                <a:solidFill>
                  <a:srgbClr val="646464"/>
                </a:solidFill>
                <a:latin typeface="DIN Offc Pro"/>
                <a:cs typeface="DIN Offc Pro"/>
              </a:defRPr>
            </a:lvl1pPr>
          </a:lstStyle>
          <a:p>
            <a:r>
              <a:rPr lang="en-US" dirty="0" smtClean="0"/>
              <a:t>Click icon to                  place photo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ADD TITLE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632" y="1472184"/>
            <a:ext cx="3392424" cy="46908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20391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text w/ horz img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7"/>
          <p:cNvSpPr>
            <a:spLocks noGrp="1"/>
          </p:cNvSpPr>
          <p:nvPr>
            <p:ph type="pic" sz="quarter" idx="10" hasCustomPrompt="1"/>
          </p:nvPr>
        </p:nvSpPr>
        <p:spPr>
          <a:xfrm>
            <a:off x="4060796" y="1417995"/>
            <a:ext cx="5087932" cy="4502868"/>
          </a:xfrm>
          <a:custGeom>
            <a:avLst/>
            <a:gdLst>
              <a:gd name="connsiteX0" fmla="*/ 0 w 4191000"/>
              <a:gd name="connsiteY0" fmla="*/ 0 h 4356100"/>
              <a:gd name="connsiteX1" fmla="*/ 4191000 w 4191000"/>
              <a:gd name="connsiteY1" fmla="*/ 0 h 4356100"/>
              <a:gd name="connsiteX2" fmla="*/ 4191000 w 4191000"/>
              <a:gd name="connsiteY2" fmla="*/ 4356100 h 4356100"/>
              <a:gd name="connsiteX3" fmla="*/ 0 w 4191000"/>
              <a:gd name="connsiteY3" fmla="*/ 4356100 h 4356100"/>
              <a:gd name="connsiteX4" fmla="*/ 0 w 4191000"/>
              <a:gd name="connsiteY4" fmla="*/ 0 h 4356100"/>
              <a:gd name="connsiteX0" fmla="*/ 3175 w 4194175"/>
              <a:gd name="connsiteY0" fmla="*/ 0 h 4356100"/>
              <a:gd name="connsiteX1" fmla="*/ 4194175 w 4194175"/>
              <a:gd name="connsiteY1" fmla="*/ 0 h 4356100"/>
              <a:gd name="connsiteX2" fmla="*/ 4194175 w 4194175"/>
              <a:gd name="connsiteY2" fmla="*/ 4356100 h 4356100"/>
              <a:gd name="connsiteX3" fmla="*/ 3175 w 4194175"/>
              <a:gd name="connsiteY3" fmla="*/ 4356100 h 4356100"/>
              <a:gd name="connsiteX4" fmla="*/ 0 w 4194175"/>
              <a:gd name="connsiteY4" fmla="*/ 342900 h 4356100"/>
              <a:gd name="connsiteX5" fmla="*/ 3175 w 4194175"/>
              <a:gd name="connsiteY5" fmla="*/ 0 h 4356100"/>
              <a:gd name="connsiteX0" fmla="*/ 396875 w 4587875"/>
              <a:gd name="connsiteY0" fmla="*/ 0 h 4356100"/>
              <a:gd name="connsiteX1" fmla="*/ 4587875 w 4587875"/>
              <a:gd name="connsiteY1" fmla="*/ 0 h 4356100"/>
              <a:gd name="connsiteX2" fmla="*/ 4587875 w 4587875"/>
              <a:gd name="connsiteY2" fmla="*/ 4356100 h 4356100"/>
              <a:gd name="connsiteX3" fmla="*/ 396875 w 4587875"/>
              <a:gd name="connsiteY3" fmla="*/ 4356100 h 4356100"/>
              <a:gd name="connsiteX4" fmla="*/ 0 w 4587875"/>
              <a:gd name="connsiteY4" fmla="*/ 206375 h 4356100"/>
              <a:gd name="connsiteX5" fmla="*/ 396875 w 4587875"/>
              <a:gd name="connsiteY5" fmla="*/ 0 h 4356100"/>
              <a:gd name="connsiteX0" fmla="*/ 414867 w 4605867"/>
              <a:gd name="connsiteY0" fmla="*/ 0 h 4356100"/>
              <a:gd name="connsiteX1" fmla="*/ 4605867 w 4605867"/>
              <a:gd name="connsiteY1" fmla="*/ 0 h 4356100"/>
              <a:gd name="connsiteX2" fmla="*/ 4605867 w 4605867"/>
              <a:gd name="connsiteY2" fmla="*/ 4356100 h 4356100"/>
              <a:gd name="connsiteX3" fmla="*/ 414867 w 4605867"/>
              <a:gd name="connsiteY3" fmla="*/ 4356100 h 4356100"/>
              <a:gd name="connsiteX4" fmla="*/ 17992 w 4605867"/>
              <a:gd name="connsiteY4" fmla="*/ 206375 h 4356100"/>
              <a:gd name="connsiteX5" fmla="*/ 414867 w 4605867"/>
              <a:gd name="connsiteY5" fmla="*/ 0 h 4356100"/>
              <a:gd name="connsiteX0" fmla="*/ 414867 w 4605867"/>
              <a:gd name="connsiteY0" fmla="*/ 63500 h 4419600"/>
              <a:gd name="connsiteX1" fmla="*/ 4605867 w 4605867"/>
              <a:gd name="connsiteY1" fmla="*/ 63500 h 4419600"/>
              <a:gd name="connsiteX2" fmla="*/ 4605867 w 4605867"/>
              <a:gd name="connsiteY2" fmla="*/ 4419600 h 4419600"/>
              <a:gd name="connsiteX3" fmla="*/ 414867 w 4605867"/>
              <a:gd name="connsiteY3" fmla="*/ 4419600 h 4419600"/>
              <a:gd name="connsiteX4" fmla="*/ 17992 w 4605867"/>
              <a:gd name="connsiteY4" fmla="*/ 269875 h 4419600"/>
              <a:gd name="connsiteX5" fmla="*/ 414867 w 4605867"/>
              <a:gd name="connsiteY5" fmla="*/ 63500 h 4419600"/>
              <a:gd name="connsiteX0" fmla="*/ 414867 w 4605867"/>
              <a:gd name="connsiteY0" fmla="*/ 63500 h 4419600"/>
              <a:gd name="connsiteX1" fmla="*/ 4605867 w 4605867"/>
              <a:gd name="connsiteY1" fmla="*/ 63500 h 4419600"/>
              <a:gd name="connsiteX2" fmla="*/ 4605867 w 4605867"/>
              <a:gd name="connsiteY2" fmla="*/ 4419600 h 4419600"/>
              <a:gd name="connsiteX3" fmla="*/ 414867 w 4605867"/>
              <a:gd name="connsiteY3" fmla="*/ 4419600 h 4419600"/>
              <a:gd name="connsiteX4" fmla="*/ 17992 w 4605867"/>
              <a:gd name="connsiteY4" fmla="*/ 269875 h 4419600"/>
              <a:gd name="connsiteX5" fmla="*/ 414867 w 4605867"/>
              <a:gd name="connsiteY5" fmla="*/ 63500 h 4419600"/>
              <a:gd name="connsiteX0" fmla="*/ 414867 w 4605867"/>
              <a:gd name="connsiteY0" fmla="*/ 38100 h 4394200"/>
              <a:gd name="connsiteX1" fmla="*/ 4605867 w 4605867"/>
              <a:gd name="connsiteY1" fmla="*/ 38100 h 4394200"/>
              <a:gd name="connsiteX2" fmla="*/ 4605867 w 4605867"/>
              <a:gd name="connsiteY2" fmla="*/ 4394200 h 4394200"/>
              <a:gd name="connsiteX3" fmla="*/ 414867 w 4605867"/>
              <a:gd name="connsiteY3" fmla="*/ 4394200 h 4394200"/>
              <a:gd name="connsiteX4" fmla="*/ 17992 w 4605867"/>
              <a:gd name="connsiteY4" fmla="*/ 244475 h 4394200"/>
              <a:gd name="connsiteX5" fmla="*/ 414867 w 4605867"/>
              <a:gd name="connsiteY5" fmla="*/ 38100 h 4394200"/>
              <a:gd name="connsiteX0" fmla="*/ 855133 w 5046133"/>
              <a:gd name="connsiteY0" fmla="*/ 38100 h 4394200"/>
              <a:gd name="connsiteX1" fmla="*/ 5046133 w 5046133"/>
              <a:gd name="connsiteY1" fmla="*/ 38100 h 4394200"/>
              <a:gd name="connsiteX2" fmla="*/ 5046133 w 5046133"/>
              <a:gd name="connsiteY2" fmla="*/ 4394200 h 4394200"/>
              <a:gd name="connsiteX3" fmla="*/ 1058 w 5046133"/>
              <a:gd name="connsiteY3" fmla="*/ 2778125 h 4394200"/>
              <a:gd name="connsiteX4" fmla="*/ 458258 w 5046133"/>
              <a:gd name="connsiteY4" fmla="*/ 244475 h 4394200"/>
              <a:gd name="connsiteX5" fmla="*/ 855133 w 5046133"/>
              <a:gd name="connsiteY5" fmla="*/ 38100 h 4394200"/>
              <a:gd name="connsiteX0" fmla="*/ 854075 w 5045075"/>
              <a:gd name="connsiteY0" fmla="*/ 38100 h 4394200"/>
              <a:gd name="connsiteX1" fmla="*/ 5045075 w 5045075"/>
              <a:gd name="connsiteY1" fmla="*/ 38100 h 4394200"/>
              <a:gd name="connsiteX2" fmla="*/ 5045075 w 5045075"/>
              <a:gd name="connsiteY2" fmla="*/ 4394200 h 4394200"/>
              <a:gd name="connsiteX3" fmla="*/ 0 w 5045075"/>
              <a:gd name="connsiteY3" fmla="*/ 2778125 h 4394200"/>
              <a:gd name="connsiteX4" fmla="*/ 457200 w 5045075"/>
              <a:gd name="connsiteY4" fmla="*/ 244475 h 4394200"/>
              <a:gd name="connsiteX5" fmla="*/ 854075 w 5045075"/>
              <a:gd name="connsiteY5" fmla="*/ 38100 h 4394200"/>
              <a:gd name="connsiteX0" fmla="*/ 854075 w 5045075"/>
              <a:gd name="connsiteY0" fmla="*/ 38100 h 4394200"/>
              <a:gd name="connsiteX1" fmla="*/ 5045075 w 5045075"/>
              <a:gd name="connsiteY1" fmla="*/ 38100 h 4394200"/>
              <a:gd name="connsiteX2" fmla="*/ 5045075 w 5045075"/>
              <a:gd name="connsiteY2" fmla="*/ 4394200 h 4394200"/>
              <a:gd name="connsiteX3" fmla="*/ 0 w 5045075"/>
              <a:gd name="connsiteY3" fmla="*/ 2778125 h 4394200"/>
              <a:gd name="connsiteX4" fmla="*/ 457200 w 5045075"/>
              <a:gd name="connsiteY4" fmla="*/ 244475 h 4394200"/>
              <a:gd name="connsiteX5" fmla="*/ 854075 w 5045075"/>
              <a:gd name="connsiteY5" fmla="*/ 38100 h 4394200"/>
              <a:gd name="connsiteX0" fmla="*/ 1185333 w 5376333"/>
              <a:gd name="connsiteY0" fmla="*/ 38100 h 4394200"/>
              <a:gd name="connsiteX1" fmla="*/ 5376333 w 5376333"/>
              <a:gd name="connsiteY1" fmla="*/ 38100 h 4394200"/>
              <a:gd name="connsiteX2" fmla="*/ 5376333 w 5376333"/>
              <a:gd name="connsiteY2" fmla="*/ 4394200 h 4394200"/>
              <a:gd name="connsiteX3" fmla="*/ 331258 w 5376333"/>
              <a:gd name="connsiteY3" fmla="*/ 2778125 h 4394200"/>
              <a:gd name="connsiteX4" fmla="*/ 788458 w 5376333"/>
              <a:gd name="connsiteY4" fmla="*/ 244475 h 4394200"/>
              <a:gd name="connsiteX5" fmla="*/ 1185333 w 5376333"/>
              <a:gd name="connsiteY5" fmla="*/ 38100 h 4394200"/>
              <a:gd name="connsiteX0" fmla="*/ 1215495 w 5406495"/>
              <a:gd name="connsiteY0" fmla="*/ 38100 h 4951942"/>
              <a:gd name="connsiteX1" fmla="*/ 5406495 w 5406495"/>
              <a:gd name="connsiteY1" fmla="*/ 38100 h 4951942"/>
              <a:gd name="connsiteX2" fmla="*/ 5406495 w 5406495"/>
              <a:gd name="connsiteY2" fmla="*/ 4394200 h 4951942"/>
              <a:gd name="connsiteX3" fmla="*/ 840846 w 5406495"/>
              <a:gd name="connsiteY3" fmla="*/ 3384550 h 4951942"/>
              <a:gd name="connsiteX4" fmla="*/ 361420 w 5406495"/>
              <a:gd name="connsiteY4" fmla="*/ 2778125 h 4951942"/>
              <a:gd name="connsiteX5" fmla="*/ 818620 w 5406495"/>
              <a:gd name="connsiteY5" fmla="*/ 244475 h 4951942"/>
              <a:gd name="connsiteX6" fmla="*/ 1215495 w 5406495"/>
              <a:gd name="connsiteY6" fmla="*/ 38100 h 4951942"/>
              <a:gd name="connsiteX0" fmla="*/ 1564745 w 5755745"/>
              <a:gd name="connsiteY0" fmla="*/ 38100 h 4951942"/>
              <a:gd name="connsiteX1" fmla="*/ 5755745 w 5755745"/>
              <a:gd name="connsiteY1" fmla="*/ 38100 h 4951942"/>
              <a:gd name="connsiteX2" fmla="*/ 5755745 w 5755745"/>
              <a:gd name="connsiteY2" fmla="*/ 4394200 h 4951942"/>
              <a:gd name="connsiteX3" fmla="*/ 840846 w 5755745"/>
              <a:gd name="connsiteY3" fmla="*/ 3384550 h 4951942"/>
              <a:gd name="connsiteX4" fmla="*/ 710670 w 5755745"/>
              <a:gd name="connsiteY4" fmla="*/ 2778125 h 4951942"/>
              <a:gd name="connsiteX5" fmla="*/ 1167870 w 5755745"/>
              <a:gd name="connsiteY5" fmla="*/ 244475 h 4951942"/>
              <a:gd name="connsiteX6" fmla="*/ 1564745 w 5755745"/>
              <a:gd name="connsiteY6" fmla="*/ 38100 h 4951942"/>
              <a:gd name="connsiteX0" fmla="*/ 854075 w 5045075"/>
              <a:gd name="connsiteY0" fmla="*/ 38100 h 4951942"/>
              <a:gd name="connsiteX1" fmla="*/ 5045075 w 5045075"/>
              <a:gd name="connsiteY1" fmla="*/ 38100 h 4951942"/>
              <a:gd name="connsiteX2" fmla="*/ 5045075 w 5045075"/>
              <a:gd name="connsiteY2" fmla="*/ 4394200 h 4951942"/>
              <a:gd name="connsiteX3" fmla="*/ 130176 w 5045075"/>
              <a:gd name="connsiteY3" fmla="*/ 3384550 h 4951942"/>
              <a:gd name="connsiteX4" fmla="*/ 0 w 5045075"/>
              <a:gd name="connsiteY4" fmla="*/ 2778125 h 4951942"/>
              <a:gd name="connsiteX5" fmla="*/ 457200 w 5045075"/>
              <a:gd name="connsiteY5" fmla="*/ 244475 h 4951942"/>
              <a:gd name="connsiteX6" fmla="*/ 854075 w 5045075"/>
              <a:gd name="connsiteY6" fmla="*/ 38100 h 4951942"/>
              <a:gd name="connsiteX0" fmla="*/ 913871 w 5104871"/>
              <a:gd name="connsiteY0" fmla="*/ 38100 h 4951942"/>
              <a:gd name="connsiteX1" fmla="*/ 5104871 w 5104871"/>
              <a:gd name="connsiteY1" fmla="*/ 38100 h 4951942"/>
              <a:gd name="connsiteX2" fmla="*/ 5104871 w 5104871"/>
              <a:gd name="connsiteY2" fmla="*/ 4394200 h 4951942"/>
              <a:gd name="connsiteX3" fmla="*/ 189972 w 5104871"/>
              <a:gd name="connsiteY3" fmla="*/ 3384550 h 4951942"/>
              <a:gd name="connsiteX4" fmla="*/ 59796 w 5104871"/>
              <a:gd name="connsiteY4" fmla="*/ 2778125 h 4951942"/>
              <a:gd name="connsiteX5" fmla="*/ 516996 w 5104871"/>
              <a:gd name="connsiteY5" fmla="*/ 244475 h 4951942"/>
              <a:gd name="connsiteX6" fmla="*/ 913871 w 5104871"/>
              <a:gd name="connsiteY6" fmla="*/ 38100 h 4951942"/>
              <a:gd name="connsiteX0" fmla="*/ 917045 w 5108045"/>
              <a:gd name="connsiteY0" fmla="*/ 38100 h 4951942"/>
              <a:gd name="connsiteX1" fmla="*/ 5108045 w 5108045"/>
              <a:gd name="connsiteY1" fmla="*/ 38100 h 4951942"/>
              <a:gd name="connsiteX2" fmla="*/ 5108045 w 5108045"/>
              <a:gd name="connsiteY2" fmla="*/ 4394200 h 4951942"/>
              <a:gd name="connsiteX3" fmla="*/ 113771 w 5108045"/>
              <a:gd name="connsiteY3" fmla="*/ 3254375 h 4951942"/>
              <a:gd name="connsiteX4" fmla="*/ 62970 w 5108045"/>
              <a:gd name="connsiteY4" fmla="*/ 2778125 h 4951942"/>
              <a:gd name="connsiteX5" fmla="*/ 520170 w 5108045"/>
              <a:gd name="connsiteY5" fmla="*/ 244475 h 4951942"/>
              <a:gd name="connsiteX6" fmla="*/ 917045 w 5108045"/>
              <a:gd name="connsiteY6" fmla="*/ 38100 h 4951942"/>
              <a:gd name="connsiteX0" fmla="*/ 913871 w 5104871"/>
              <a:gd name="connsiteY0" fmla="*/ 38100 h 4951942"/>
              <a:gd name="connsiteX1" fmla="*/ 5104871 w 5104871"/>
              <a:gd name="connsiteY1" fmla="*/ 38100 h 4951942"/>
              <a:gd name="connsiteX2" fmla="*/ 5104871 w 5104871"/>
              <a:gd name="connsiteY2" fmla="*/ 4394200 h 4951942"/>
              <a:gd name="connsiteX3" fmla="*/ 110597 w 5104871"/>
              <a:gd name="connsiteY3" fmla="*/ 3254375 h 4951942"/>
              <a:gd name="connsiteX4" fmla="*/ 59796 w 5104871"/>
              <a:gd name="connsiteY4" fmla="*/ 2778125 h 4951942"/>
              <a:gd name="connsiteX5" fmla="*/ 516996 w 5104871"/>
              <a:gd name="connsiteY5" fmla="*/ 244475 h 4951942"/>
              <a:gd name="connsiteX6" fmla="*/ 913871 w 5104871"/>
              <a:gd name="connsiteY6" fmla="*/ 38100 h 4951942"/>
              <a:gd name="connsiteX0" fmla="*/ 913871 w 5104871"/>
              <a:gd name="connsiteY0" fmla="*/ 38100 h 4980517"/>
              <a:gd name="connsiteX1" fmla="*/ 5104871 w 5104871"/>
              <a:gd name="connsiteY1" fmla="*/ 38100 h 4980517"/>
              <a:gd name="connsiteX2" fmla="*/ 5104871 w 5104871"/>
              <a:gd name="connsiteY2" fmla="*/ 4394200 h 4980517"/>
              <a:gd name="connsiteX3" fmla="*/ 955147 w 5104871"/>
              <a:gd name="connsiteY3" fmla="*/ 3556000 h 4980517"/>
              <a:gd name="connsiteX4" fmla="*/ 110597 w 5104871"/>
              <a:gd name="connsiteY4" fmla="*/ 3254375 h 4980517"/>
              <a:gd name="connsiteX5" fmla="*/ 59796 w 5104871"/>
              <a:gd name="connsiteY5" fmla="*/ 2778125 h 4980517"/>
              <a:gd name="connsiteX6" fmla="*/ 516996 w 5104871"/>
              <a:gd name="connsiteY6" fmla="*/ 244475 h 4980517"/>
              <a:gd name="connsiteX7" fmla="*/ 913871 w 5104871"/>
              <a:gd name="connsiteY7" fmla="*/ 38100 h 4980517"/>
              <a:gd name="connsiteX0" fmla="*/ 927628 w 5118628"/>
              <a:gd name="connsiteY0" fmla="*/ 38100 h 4980517"/>
              <a:gd name="connsiteX1" fmla="*/ 5118628 w 5118628"/>
              <a:gd name="connsiteY1" fmla="*/ 38100 h 4980517"/>
              <a:gd name="connsiteX2" fmla="*/ 5118628 w 5118628"/>
              <a:gd name="connsiteY2" fmla="*/ 4394200 h 4980517"/>
              <a:gd name="connsiteX3" fmla="*/ 832379 w 5118628"/>
              <a:gd name="connsiteY3" fmla="*/ 4403725 h 4980517"/>
              <a:gd name="connsiteX4" fmla="*/ 124354 w 5118628"/>
              <a:gd name="connsiteY4" fmla="*/ 3254375 h 4980517"/>
              <a:gd name="connsiteX5" fmla="*/ 73553 w 5118628"/>
              <a:gd name="connsiteY5" fmla="*/ 2778125 h 4980517"/>
              <a:gd name="connsiteX6" fmla="*/ 530753 w 5118628"/>
              <a:gd name="connsiteY6" fmla="*/ 244475 h 4980517"/>
              <a:gd name="connsiteX7" fmla="*/ 927628 w 5118628"/>
              <a:gd name="connsiteY7" fmla="*/ 38100 h 4980517"/>
              <a:gd name="connsiteX0" fmla="*/ 913871 w 5104871"/>
              <a:gd name="connsiteY0" fmla="*/ 38100 h 4980517"/>
              <a:gd name="connsiteX1" fmla="*/ 5104871 w 5104871"/>
              <a:gd name="connsiteY1" fmla="*/ 38100 h 4980517"/>
              <a:gd name="connsiteX2" fmla="*/ 5104871 w 5104871"/>
              <a:gd name="connsiteY2" fmla="*/ 4394200 h 4980517"/>
              <a:gd name="connsiteX3" fmla="*/ 818622 w 5104871"/>
              <a:gd name="connsiteY3" fmla="*/ 4403725 h 4980517"/>
              <a:gd name="connsiteX4" fmla="*/ 110597 w 5104871"/>
              <a:gd name="connsiteY4" fmla="*/ 3254375 h 4980517"/>
              <a:gd name="connsiteX5" fmla="*/ 59796 w 5104871"/>
              <a:gd name="connsiteY5" fmla="*/ 2778125 h 4980517"/>
              <a:gd name="connsiteX6" fmla="*/ 516996 w 5104871"/>
              <a:gd name="connsiteY6" fmla="*/ 244475 h 4980517"/>
              <a:gd name="connsiteX7" fmla="*/ 913871 w 5104871"/>
              <a:gd name="connsiteY7" fmla="*/ 38100 h 4980517"/>
              <a:gd name="connsiteX0" fmla="*/ 913871 w 5104871"/>
              <a:gd name="connsiteY0" fmla="*/ 38100 h 4980517"/>
              <a:gd name="connsiteX1" fmla="*/ 5104871 w 5104871"/>
              <a:gd name="connsiteY1" fmla="*/ 38100 h 4980517"/>
              <a:gd name="connsiteX2" fmla="*/ 5104871 w 5104871"/>
              <a:gd name="connsiteY2" fmla="*/ 4394200 h 4980517"/>
              <a:gd name="connsiteX3" fmla="*/ 818622 w 5104871"/>
              <a:gd name="connsiteY3" fmla="*/ 4403725 h 4980517"/>
              <a:gd name="connsiteX4" fmla="*/ 110597 w 5104871"/>
              <a:gd name="connsiteY4" fmla="*/ 3254375 h 4980517"/>
              <a:gd name="connsiteX5" fmla="*/ 59796 w 5104871"/>
              <a:gd name="connsiteY5" fmla="*/ 2778125 h 4980517"/>
              <a:gd name="connsiteX6" fmla="*/ 516996 w 5104871"/>
              <a:gd name="connsiteY6" fmla="*/ 244475 h 4980517"/>
              <a:gd name="connsiteX7" fmla="*/ 913871 w 5104871"/>
              <a:gd name="connsiteY7" fmla="*/ 38100 h 4980517"/>
              <a:gd name="connsiteX0" fmla="*/ 913871 w 5104871"/>
              <a:gd name="connsiteY0" fmla="*/ 38100 h 4980517"/>
              <a:gd name="connsiteX1" fmla="*/ 5104871 w 5104871"/>
              <a:gd name="connsiteY1" fmla="*/ 38100 h 4980517"/>
              <a:gd name="connsiteX2" fmla="*/ 5104871 w 5104871"/>
              <a:gd name="connsiteY2" fmla="*/ 4394200 h 4980517"/>
              <a:gd name="connsiteX3" fmla="*/ 818622 w 5104871"/>
              <a:gd name="connsiteY3" fmla="*/ 4403725 h 4980517"/>
              <a:gd name="connsiteX4" fmla="*/ 269347 w 5104871"/>
              <a:gd name="connsiteY4" fmla="*/ 3254375 h 4980517"/>
              <a:gd name="connsiteX5" fmla="*/ 59796 w 5104871"/>
              <a:gd name="connsiteY5" fmla="*/ 2778125 h 4980517"/>
              <a:gd name="connsiteX6" fmla="*/ 516996 w 5104871"/>
              <a:gd name="connsiteY6" fmla="*/ 244475 h 4980517"/>
              <a:gd name="connsiteX7" fmla="*/ 913871 w 5104871"/>
              <a:gd name="connsiteY7" fmla="*/ 38100 h 4980517"/>
              <a:gd name="connsiteX0" fmla="*/ 913871 w 5104871"/>
              <a:gd name="connsiteY0" fmla="*/ 38100 h 4980517"/>
              <a:gd name="connsiteX1" fmla="*/ 5104871 w 5104871"/>
              <a:gd name="connsiteY1" fmla="*/ 38100 h 4980517"/>
              <a:gd name="connsiteX2" fmla="*/ 5104871 w 5104871"/>
              <a:gd name="connsiteY2" fmla="*/ 4394200 h 4980517"/>
              <a:gd name="connsiteX3" fmla="*/ 818622 w 5104871"/>
              <a:gd name="connsiteY3" fmla="*/ 4403725 h 4980517"/>
              <a:gd name="connsiteX4" fmla="*/ 113772 w 5104871"/>
              <a:gd name="connsiteY4" fmla="*/ 3254375 h 4980517"/>
              <a:gd name="connsiteX5" fmla="*/ 59796 w 5104871"/>
              <a:gd name="connsiteY5" fmla="*/ 2778125 h 4980517"/>
              <a:gd name="connsiteX6" fmla="*/ 516996 w 5104871"/>
              <a:gd name="connsiteY6" fmla="*/ 244475 h 4980517"/>
              <a:gd name="connsiteX7" fmla="*/ 913871 w 5104871"/>
              <a:gd name="connsiteY7" fmla="*/ 38100 h 4980517"/>
              <a:gd name="connsiteX0" fmla="*/ 913871 w 5104871"/>
              <a:gd name="connsiteY0" fmla="*/ 38100 h 4980517"/>
              <a:gd name="connsiteX1" fmla="*/ 5104871 w 5104871"/>
              <a:gd name="connsiteY1" fmla="*/ 38100 h 4980517"/>
              <a:gd name="connsiteX2" fmla="*/ 5104871 w 5104871"/>
              <a:gd name="connsiteY2" fmla="*/ 4394200 h 4980517"/>
              <a:gd name="connsiteX3" fmla="*/ 818622 w 5104871"/>
              <a:gd name="connsiteY3" fmla="*/ 4403725 h 4980517"/>
              <a:gd name="connsiteX4" fmla="*/ 113772 w 5104871"/>
              <a:gd name="connsiteY4" fmla="*/ 3254375 h 4980517"/>
              <a:gd name="connsiteX5" fmla="*/ 59796 w 5104871"/>
              <a:gd name="connsiteY5" fmla="*/ 2778125 h 4980517"/>
              <a:gd name="connsiteX6" fmla="*/ 516996 w 5104871"/>
              <a:gd name="connsiteY6" fmla="*/ 244475 h 4980517"/>
              <a:gd name="connsiteX7" fmla="*/ 913871 w 5104871"/>
              <a:gd name="connsiteY7" fmla="*/ 38100 h 4980517"/>
              <a:gd name="connsiteX0" fmla="*/ 913871 w 5104871"/>
              <a:gd name="connsiteY0" fmla="*/ 38100 h 5135562"/>
              <a:gd name="connsiteX1" fmla="*/ 5104871 w 5104871"/>
              <a:gd name="connsiteY1" fmla="*/ 38100 h 5135562"/>
              <a:gd name="connsiteX2" fmla="*/ 5104871 w 5104871"/>
              <a:gd name="connsiteY2" fmla="*/ 4394200 h 5135562"/>
              <a:gd name="connsiteX3" fmla="*/ 1225022 w 5104871"/>
              <a:gd name="connsiteY3" fmla="*/ 4486275 h 5135562"/>
              <a:gd name="connsiteX4" fmla="*/ 818622 w 5104871"/>
              <a:gd name="connsiteY4" fmla="*/ 4403725 h 5135562"/>
              <a:gd name="connsiteX5" fmla="*/ 113772 w 5104871"/>
              <a:gd name="connsiteY5" fmla="*/ 3254375 h 5135562"/>
              <a:gd name="connsiteX6" fmla="*/ 59796 w 5104871"/>
              <a:gd name="connsiteY6" fmla="*/ 2778125 h 5135562"/>
              <a:gd name="connsiteX7" fmla="*/ 516996 w 5104871"/>
              <a:gd name="connsiteY7" fmla="*/ 244475 h 5135562"/>
              <a:gd name="connsiteX8" fmla="*/ 913871 w 5104871"/>
              <a:gd name="connsiteY8" fmla="*/ 38100 h 5135562"/>
              <a:gd name="connsiteX0" fmla="*/ 913871 w 5104871"/>
              <a:gd name="connsiteY0" fmla="*/ 38100 h 5135562"/>
              <a:gd name="connsiteX1" fmla="*/ 5104871 w 5104871"/>
              <a:gd name="connsiteY1" fmla="*/ 38100 h 5135562"/>
              <a:gd name="connsiteX2" fmla="*/ 5104871 w 5104871"/>
              <a:gd name="connsiteY2" fmla="*/ 4394200 h 5135562"/>
              <a:gd name="connsiteX3" fmla="*/ 1155172 w 5104871"/>
              <a:gd name="connsiteY3" fmla="*/ 4556125 h 5135562"/>
              <a:gd name="connsiteX4" fmla="*/ 818622 w 5104871"/>
              <a:gd name="connsiteY4" fmla="*/ 4403725 h 5135562"/>
              <a:gd name="connsiteX5" fmla="*/ 113772 w 5104871"/>
              <a:gd name="connsiteY5" fmla="*/ 3254375 h 5135562"/>
              <a:gd name="connsiteX6" fmla="*/ 59796 w 5104871"/>
              <a:gd name="connsiteY6" fmla="*/ 2778125 h 5135562"/>
              <a:gd name="connsiteX7" fmla="*/ 516996 w 5104871"/>
              <a:gd name="connsiteY7" fmla="*/ 244475 h 5135562"/>
              <a:gd name="connsiteX8" fmla="*/ 913871 w 5104871"/>
              <a:gd name="connsiteY8" fmla="*/ 38100 h 5135562"/>
              <a:gd name="connsiteX0" fmla="*/ 913871 w 5104871"/>
              <a:gd name="connsiteY0" fmla="*/ 38100 h 5135562"/>
              <a:gd name="connsiteX1" fmla="*/ 5104871 w 5104871"/>
              <a:gd name="connsiteY1" fmla="*/ 38100 h 5135562"/>
              <a:gd name="connsiteX2" fmla="*/ 5104871 w 5104871"/>
              <a:gd name="connsiteY2" fmla="*/ 4394200 h 5135562"/>
              <a:gd name="connsiteX3" fmla="*/ 1155172 w 5104871"/>
              <a:gd name="connsiteY3" fmla="*/ 4556125 h 5135562"/>
              <a:gd name="connsiteX4" fmla="*/ 818622 w 5104871"/>
              <a:gd name="connsiteY4" fmla="*/ 4403725 h 5135562"/>
              <a:gd name="connsiteX5" fmla="*/ 113772 w 5104871"/>
              <a:gd name="connsiteY5" fmla="*/ 3254375 h 5135562"/>
              <a:gd name="connsiteX6" fmla="*/ 59796 w 5104871"/>
              <a:gd name="connsiteY6" fmla="*/ 2778125 h 5135562"/>
              <a:gd name="connsiteX7" fmla="*/ 516996 w 5104871"/>
              <a:gd name="connsiteY7" fmla="*/ 244475 h 5135562"/>
              <a:gd name="connsiteX8" fmla="*/ 913871 w 5104871"/>
              <a:gd name="connsiteY8" fmla="*/ 38100 h 5135562"/>
              <a:gd name="connsiteX0" fmla="*/ 913871 w 5104871"/>
              <a:gd name="connsiteY0" fmla="*/ 38100 h 5135562"/>
              <a:gd name="connsiteX1" fmla="*/ 5104871 w 5104871"/>
              <a:gd name="connsiteY1" fmla="*/ 38100 h 5135562"/>
              <a:gd name="connsiteX2" fmla="*/ 5104871 w 5104871"/>
              <a:gd name="connsiteY2" fmla="*/ 4394200 h 5135562"/>
              <a:gd name="connsiteX3" fmla="*/ 1231372 w 5104871"/>
              <a:gd name="connsiteY3" fmla="*/ 4391025 h 5135562"/>
              <a:gd name="connsiteX4" fmla="*/ 818622 w 5104871"/>
              <a:gd name="connsiteY4" fmla="*/ 4403725 h 5135562"/>
              <a:gd name="connsiteX5" fmla="*/ 113772 w 5104871"/>
              <a:gd name="connsiteY5" fmla="*/ 3254375 h 5135562"/>
              <a:gd name="connsiteX6" fmla="*/ 59796 w 5104871"/>
              <a:gd name="connsiteY6" fmla="*/ 2778125 h 5135562"/>
              <a:gd name="connsiteX7" fmla="*/ 516996 w 5104871"/>
              <a:gd name="connsiteY7" fmla="*/ 244475 h 5135562"/>
              <a:gd name="connsiteX8" fmla="*/ 913871 w 5104871"/>
              <a:gd name="connsiteY8" fmla="*/ 38100 h 5135562"/>
              <a:gd name="connsiteX0" fmla="*/ 913871 w 5104871"/>
              <a:gd name="connsiteY0" fmla="*/ 38100 h 5135562"/>
              <a:gd name="connsiteX1" fmla="*/ 5104871 w 5104871"/>
              <a:gd name="connsiteY1" fmla="*/ 38100 h 5135562"/>
              <a:gd name="connsiteX2" fmla="*/ 5104871 w 5104871"/>
              <a:gd name="connsiteY2" fmla="*/ 4394200 h 5135562"/>
              <a:gd name="connsiteX3" fmla="*/ 1177397 w 5104871"/>
              <a:gd name="connsiteY3" fmla="*/ 4549775 h 5135562"/>
              <a:gd name="connsiteX4" fmla="*/ 818622 w 5104871"/>
              <a:gd name="connsiteY4" fmla="*/ 4403725 h 5135562"/>
              <a:gd name="connsiteX5" fmla="*/ 113772 w 5104871"/>
              <a:gd name="connsiteY5" fmla="*/ 3254375 h 5135562"/>
              <a:gd name="connsiteX6" fmla="*/ 59796 w 5104871"/>
              <a:gd name="connsiteY6" fmla="*/ 2778125 h 5135562"/>
              <a:gd name="connsiteX7" fmla="*/ 516996 w 5104871"/>
              <a:gd name="connsiteY7" fmla="*/ 244475 h 5135562"/>
              <a:gd name="connsiteX8" fmla="*/ 913871 w 5104871"/>
              <a:gd name="connsiteY8" fmla="*/ 38100 h 5135562"/>
              <a:gd name="connsiteX0" fmla="*/ 913871 w 5104871"/>
              <a:gd name="connsiteY0" fmla="*/ 38100 h 5135562"/>
              <a:gd name="connsiteX1" fmla="*/ 5104871 w 5104871"/>
              <a:gd name="connsiteY1" fmla="*/ 38100 h 5135562"/>
              <a:gd name="connsiteX2" fmla="*/ 5104871 w 5104871"/>
              <a:gd name="connsiteY2" fmla="*/ 4394200 h 5135562"/>
              <a:gd name="connsiteX3" fmla="*/ 1177397 w 5104871"/>
              <a:gd name="connsiteY3" fmla="*/ 4549775 h 5135562"/>
              <a:gd name="connsiteX4" fmla="*/ 818622 w 5104871"/>
              <a:gd name="connsiteY4" fmla="*/ 4403725 h 5135562"/>
              <a:gd name="connsiteX5" fmla="*/ 113772 w 5104871"/>
              <a:gd name="connsiteY5" fmla="*/ 3254375 h 5135562"/>
              <a:gd name="connsiteX6" fmla="*/ 59796 w 5104871"/>
              <a:gd name="connsiteY6" fmla="*/ 2778125 h 5135562"/>
              <a:gd name="connsiteX7" fmla="*/ 516996 w 5104871"/>
              <a:gd name="connsiteY7" fmla="*/ 244475 h 5135562"/>
              <a:gd name="connsiteX8" fmla="*/ 913871 w 5104871"/>
              <a:gd name="connsiteY8" fmla="*/ 38100 h 5135562"/>
              <a:gd name="connsiteX0" fmla="*/ 913871 w 5295371"/>
              <a:gd name="connsiteY0" fmla="*/ 38100 h 4609042"/>
              <a:gd name="connsiteX1" fmla="*/ 5104871 w 5295371"/>
              <a:gd name="connsiteY1" fmla="*/ 38100 h 4609042"/>
              <a:gd name="connsiteX2" fmla="*/ 5295371 w 5295371"/>
              <a:gd name="connsiteY2" fmla="*/ 2717800 h 4609042"/>
              <a:gd name="connsiteX3" fmla="*/ 1177397 w 5295371"/>
              <a:gd name="connsiteY3" fmla="*/ 4549775 h 4609042"/>
              <a:gd name="connsiteX4" fmla="*/ 818622 w 5295371"/>
              <a:gd name="connsiteY4" fmla="*/ 4403725 h 4609042"/>
              <a:gd name="connsiteX5" fmla="*/ 113772 w 5295371"/>
              <a:gd name="connsiteY5" fmla="*/ 3254375 h 4609042"/>
              <a:gd name="connsiteX6" fmla="*/ 59796 w 5295371"/>
              <a:gd name="connsiteY6" fmla="*/ 2778125 h 4609042"/>
              <a:gd name="connsiteX7" fmla="*/ 516996 w 5295371"/>
              <a:gd name="connsiteY7" fmla="*/ 244475 h 4609042"/>
              <a:gd name="connsiteX8" fmla="*/ 913871 w 5295371"/>
              <a:gd name="connsiteY8" fmla="*/ 38100 h 4609042"/>
              <a:gd name="connsiteX0" fmla="*/ 1177397 w 5386811"/>
              <a:gd name="connsiteY0" fmla="*/ 4549775 h 4609042"/>
              <a:gd name="connsiteX1" fmla="*/ 818622 w 5386811"/>
              <a:gd name="connsiteY1" fmla="*/ 4403725 h 4609042"/>
              <a:gd name="connsiteX2" fmla="*/ 113772 w 5386811"/>
              <a:gd name="connsiteY2" fmla="*/ 3254375 h 4609042"/>
              <a:gd name="connsiteX3" fmla="*/ 59796 w 5386811"/>
              <a:gd name="connsiteY3" fmla="*/ 2778125 h 4609042"/>
              <a:gd name="connsiteX4" fmla="*/ 516996 w 5386811"/>
              <a:gd name="connsiteY4" fmla="*/ 244475 h 4609042"/>
              <a:gd name="connsiteX5" fmla="*/ 913871 w 5386811"/>
              <a:gd name="connsiteY5" fmla="*/ 38100 h 4609042"/>
              <a:gd name="connsiteX6" fmla="*/ 5104871 w 5386811"/>
              <a:gd name="connsiteY6" fmla="*/ 38100 h 4609042"/>
              <a:gd name="connsiteX7" fmla="*/ 5386811 w 5386811"/>
              <a:gd name="connsiteY7" fmla="*/ 2809240 h 4609042"/>
              <a:gd name="connsiteX0" fmla="*/ 1177397 w 5386811"/>
              <a:gd name="connsiteY0" fmla="*/ 4549775 h 4609042"/>
              <a:gd name="connsiteX1" fmla="*/ 818622 w 5386811"/>
              <a:gd name="connsiteY1" fmla="*/ 4403725 h 4609042"/>
              <a:gd name="connsiteX2" fmla="*/ 113772 w 5386811"/>
              <a:gd name="connsiteY2" fmla="*/ 3254375 h 4609042"/>
              <a:gd name="connsiteX3" fmla="*/ 59796 w 5386811"/>
              <a:gd name="connsiteY3" fmla="*/ 2778125 h 4609042"/>
              <a:gd name="connsiteX4" fmla="*/ 516996 w 5386811"/>
              <a:gd name="connsiteY4" fmla="*/ 244475 h 4609042"/>
              <a:gd name="connsiteX5" fmla="*/ 913871 w 5386811"/>
              <a:gd name="connsiteY5" fmla="*/ 38100 h 4609042"/>
              <a:gd name="connsiteX6" fmla="*/ 5104871 w 5386811"/>
              <a:gd name="connsiteY6" fmla="*/ 38100 h 4609042"/>
              <a:gd name="connsiteX7" fmla="*/ 5386811 w 5386811"/>
              <a:gd name="connsiteY7" fmla="*/ 3990340 h 4609042"/>
              <a:gd name="connsiteX0" fmla="*/ 1177397 w 5386811"/>
              <a:gd name="connsiteY0" fmla="*/ 4549775 h 4609042"/>
              <a:gd name="connsiteX1" fmla="*/ 818622 w 5386811"/>
              <a:gd name="connsiteY1" fmla="*/ 4403725 h 4609042"/>
              <a:gd name="connsiteX2" fmla="*/ 113772 w 5386811"/>
              <a:gd name="connsiteY2" fmla="*/ 3254375 h 4609042"/>
              <a:gd name="connsiteX3" fmla="*/ 59796 w 5386811"/>
              <a:gd name="connsiteY3" fmla="*/ 2778125 h 4609042"/>
              <a:gd name="connsiteX4" fmla="*/ 516996 w 5386811"/>
              <a:gd name="connsiteY4" fmla="*/ 244475 h 4609042"/>
              <a:gd name="connsiteX5" fmla="*/ 913871 w 5386811"/>
              <a:gd name="connsiteY5" fmla="*/ 38100 h 4609042"/>
              <a:gd name="connsiteX6" fmla="*/ 5104871 w 5386811"/>
              <a:gd name="connsiteY6" fmla="*/ 38100 h 4609042"/>
              <a:gd name="connsiteX7" fmla="*/ 5386811 w 5386811"/>
              <a:gd name="connsiteY7" fmla="*/ 3990340 h 4609042"/>
              <a:gd name="connsiteX8" fmla="*/ 1177397 w 5386811"/>
              <a:gd name="connsiteY8" fmla="*/ 4549775 h 4609042"/>
              <a:gd name="connsiteX0" fmla="*/ 1177397 w 5168371"/>
              <a:gd name="connsiteY0" fmla="*/ 4549775 h 4609042"/>
              <a:gd name="connsiteX1" fmla="*/ 818622 w 5168371"/>
              <a:gd name="connsiteY1" fmla="*/ 4403725 h 4609042"/>
              <a:gd name="connsiteX2" fmla="*/ 113772 w 5168371"/>
              <a:gd name="connsiteY2" fmla="*/ 3254375 h 4609042"/>
              <a:gd name="connsiteX3" fmla="*/ 59796 w 5168371"/>
              <a:gd name="connsiteY3" fmla="*/ 2778125 h 4609042"/>
              <a:gd name="connsiteX4" fmla="*/ 516996 w 5168371"/>
              <a:gd name="connsiteY4" fmla="*/ 244475 h 4609042"/>
              <a:gd name="connsiteX5" fmla="*/ 913871 w 5168371"/>
              <a:gd name="connsiteY5" fmla="*/ 38100 h 4609042"/>
              <a:gd name="connsiteX6" fmla="*/ 5104871 w 5168371"/>
              <a:gd name="connsiteY6" fmla="*/ 38100 h 4609042"/>
              <a:gd name="connsiteX7" fmla="*/ 5108210 w 5168371"/>
              <a:gd name="connsiteY7" fmla="*/ 3990340 h 4609042"/>
              <a:gd name="connsiteX8" fmla="*/ 1177397 w 5168371"/>
              <a:gd name="connsiteY8" fmla="*/ 4549775 h 4609042"/>
              <a:gd name="connsiteX0" fmla="*/ 1146294 w 5100926"/>
              <a:gd name="connsiteY0" fmla="*/ 4511675 h 4523120"/>
              <a:gd name="connsiteX1" fmla="*/ 787519 w 5100926"/>
              <a:gd name="connsiteY1" fmla="*/ 4365625 h 4523120"/>
              <a:gd name="connsiteX2" fmla="*/ 82669 w 5100926"/>
              <a:gd name="connsiteY2" fmla="*/ 3216275 h 4523120"/>
              <a:gd name="connsiteX3" fmla="*/ 28693 w 5100926"/>
              <a:gd name="connsiteY3" fmla="*/ 2740025 h 4523120"/>
              <a:gd name="connsiteX4" fmla="*/ 485893 w 5100926"/>
              <a:gd name="connsiteY4" fmla="*/ 206375 h 4523120"/>
              <a:gd name="connsiteX5" fmla="*/ 882768 w 5100926"/>
              <a:gd name="connsiteY5" fmla="*/ 0 h 4523120"/>
              <a:gd name="connsiteX6" fmla="*/ 5073768 w 5100926"/>
              <a:gd name="connsiteY6" fmla="*/ 0 h 4523120"/>
              <a:gd name="connsiteX7" fmla="*/ 5069508 w 5100926"/>
              <a:gd name="connsiteY7" fmla="*/ 3956067 h 4523120"/>
              <a:gd name="connsiteX8" fmla="*/ 1146294 w 5100926"/>
              <a:gd name="connsiteY8" fmla="*/ 4511675 h 4523120"/>
              <a:gd name="connsiteX0" fmla="*/ 1146294 w 5075860"/>
              <a:gd name="connsiteY0" fmla="*/ 4511675 h 4523120"/>
              <a:gd name="connsiteX1" fmla="*/ 787519 w 5075860"/>
              <a:gd name="connsiteY1" fmla="*/ 4365625 h 4523120"/>
              <a:gd name="connsiteX2" fmla="*/ 82669 w 5075860"/>
              <a:gd name="connsiteY2" fmla="*/ 3216275 h 4523120"/>
              <a:gd name="connsiteX3" fmla="*/ 28693 w 5075860"/>
              <a:gd name="connsiteY3" fmla="*/ 2740025 h 4523120"/>
              <a:gd name="connsiteX4" fmla="*/ 485893 w 5075860"/>
              <a:gd name="connsiteY4" fmla="*/ 206375 h 4523120"/>
              <a:gd name="connsiteX5" fmla="*/ 882768 w 5075860"/>
              <a:gd name="connsiteY5" fmla="*/ 0 h 4523120"/>
              <a:gd name="connsiteX6" fmla="*/ 5073768 w 5075860"/>
              <a:gd name="connsiteY6" fmla="*/ 0 h 4523120"/>
              <a:gd name="connsiteX7" fmla="*/ 5069508 w 5075860"/>
              <a:gd name="connsiteY7" fmla="*/ 3956067 h 4523120"/>
              <a:gd name="connsiteX8" fmla="*/ 1146294 w 5075860"/>
              <a:gd name="connsiteY8" fmla="*/ 4511675 h 4523120"/>
              <a:gd name="connsiteX0" fmla="*/ 1146294 w 5076547"/>
              <a:gd name="connsiteY0" fmla="*/ 4511675 h 4523120"/>
              <a:gd name="connsiteX1" fmla="*/ 787519 w 5076547"/>
              <a:gd name="connsiteY1" fmla="*/ 4365625 h 4523120"/>
              <a:gd name="connsiteX2" fmla="*/ 82669 w 5076547"/>
              <a:gd name="connsiteY2" fmla="*/ 3216275 h 4523120"/>
              <a:gd name="connsiteX3" fmla="*/ 28693 w 5076547"/>
              <a:gd name="connsiteY3" fmla="*/ 2740025 h 4523120"/>
              <a:gd name="connsiteX4" fmla="*/ 485893 w 5076547"/>
              <a:gd name="connsiteY4" fmla="*/ 206375 h 4523120"/>
              <a:gd name="connsiteX5" fmla="*/ 882768 w 5076547"/>
              <a:gd name="connsiteY5" fmla="*/ 0 h 4523120"/>
              <a:gd name="connsiteX6" fmla="*/ 5073768 w 5076547"/>
              <a:gd name="connsiteY6" fmla="*/ 0 h 4523120"/>
              <a:gd name="connsiteX7" fmla="*/ 5073307 w 5076547"/>
              <a:gd name="connsiteY7" fmla="*/ 3956067 h 4523120"/>
              <a:gd name="connsiteX8" fmla="*/ 1146294 w 5076547"/>
              <a:gd name="connsiteY8" fmla="*/ 4511675 h 4523120"/>
              <a:gd name="connsiteX0" fmla="*/ 1146294 w 5074865"/>
              <a:gd name="connsiteY0" fmla="*/ 4511675 h 4523120"/>
              <a:gd name="connsiteX1" fmla="*/ 787519 w 5074865"/>
              <a:gd name="connsiteY1" fmla="*/ 4365625 h 4523120"/>
              <a:gd name="connsiteX2" fmla="*/ 82669 w 5074865"/>
              <a:gd name="connsiteY2" fmla="*/ 3216275 h 4523120"/>
              <a:gd name="connsiteX3" fmla="*/ 28693 w 5074865"/>
              <a:gd name="connsiteY3" fmla="*/ 2740025 h 4523120"/>
              <a:gd name="connsiteX4" fmla="*/ 485893 w 5074865"/>
              <a:gd name="connsiteY4" fmla="*/ 206375 h 4523120"/>
              <a:gd name="connsiteX5" fmla="*/ 882768 w 5074865"/>
              <a:gd name="connsiteY5" fmla="*/ 0 h 4523120"/>
              <a:gd name="connsiteX6" fmla="*/ 5073768 w 5074865"/>
              <a:gd name="connsiteY6" fmla="*/ 0 h 4523120"/>
              <a:gd name="connsiteX7" fmla="*/ 5073307 w 5074865"/>
              <a:gd name="connsiteY7" fmla="*/ 3956067 h 4523120"/>
              <a:gd name="connsiteX8" fmla="*/ 1146294 w 5074865"/>
              <a:gd name="connsiteY8" fmla="*/ 4511675 h 4523120"/>
              <a:gd name="connsiteX0" fmla="*/ 1146294 w 5073307"/>
              <a:gd name="connsiteY0" fmla="*/ 4511675 h 4523120"/>
              <a:gd name="connsiteX1" fmla="*/ 787519 w 5073307"/>
              <a:gd name="connsiteY1" fmla="*/ 4365625 h 4523120"/>
              <a:gd name="connsiteX2" fmla="*/ 82669 w 5073307"/>
              <a:gd name="connsiteY2" fmla="*/ 3216275 h 4523120"/>
              <a:gd name="connsiteX3" fmla="*/ 28693 w 5073307"/>
              <a:gd name="connsiteY3" fmla="*/ 2740025 h 4523120"/>
              <a:gd name="connsiteX4" fmla="*/ 485893 w 5073307"/>
              <a:gd name="connsiteY4" fmla="*/ 206375 h 4523120"/>
              <a:gd name="connsiteX5" fmla="*/ 882768 w 5073307"/>
              <a:gd name="connsiteY5" fmla="*/ 0 h 4523120"/>
              <a:gd name="connsiteX6" fmla="*/ 5058572 w 5073307"/>
              <a:gd name="connsiteY6" fmla="*/ 0 h 4523120"/>
              <a:gd name="connsiteX7" fmla="*/ 5073307 w 5073307"/>
              <a:gd name="connsiteY7" fmla="*/ 3956067 h 4523120"/>
              <a:gd name="connsiteX8" fmla="*/ 1146294 w 5073307"/>
              <a:gd name="connsiteY8" fmla="*/ 4511675 h 4523120"/>
              <a:gd name="connsiteX0" fmla="*/ 1146294 w 5073307"/>
              <a:gd name="connsiteY0" fmla="*/ 4511675 h 4523120"/>
              <a:gd name="connsiteX1" fmla="*/ 787519 w 5073307"/>
              <a:gd name="connsiteY1" fmla="*/ 4365625 h 4523120"/>
              <a:gd name="connsiteX2" fmla="*/ 82669 w 5073307"/>
              <a:gd name="connsiteY2" fmla="*/ 3216275 h 4523120"/>
              <a:gd name="connsiteX3" fmla="*/ 28693 w 5073307"/>
              <a:gd name="connsiteY3" fmla="*/ 2740025 h 4523120"/>
              <a:gd name="connsiteX4" fmla="*/ 485893 w 5073307"/>
              <a:gd name="connsiteY4" fmla="*/ 206375 h 4523120"/>
              <a:gd name="connsiteX5" fmla="*/ 882768 w 5073307"/>
              <a:gd name="connsiteY5" fmla="*/ 0 h 4523120"/>
              <a:gd name="connsiteX6" fmla="*/ 5068703 w 5073307"/>
              <a:gd name="connsiteY6" fmla="*/ 0 h 4523120"/>
              <a:gd name="connsiteX7" fmla="*/ 5073307 w 5073307"/>
              <a:gd name="connsiteY7" fmla="*/ 3956067 h 4523120"/>
              <a:gd name="connsiteX8" fmla="*/ 1146294 w 5073307"/>
              <a:gd name="connsiteY8" fmla="*/ 4511675 h 4523120"/>
              <a:gd name="connsiteX0" fmla="*/ 1146294 w 5070840"/>
              <a:gd name="connsiteY0" fmla="*/ 4511675 h 4523120"/>
              <a:gd name="connsiteX1" fmla="*/ 787519 w 5070840"/>
              <a:gd name="connsiteY1" fmla="*/ 4365625 h 4523120"/>
              <a:gd name="connsiteX2" fmla="*/ 82669 w 5070840"/>
              <a:gd name="connsiteY2" fmla="*/ 3216275 h 4523120"/>
              <a:gd name="connsiteX3" fmla="*/ 28693 w 5070840"/>
              <a:gd name="connsiteY3" fmla="*/ 2740025 h 4523120"/>
              <a:gd name="connsiteX4" fmla="*/ 485893 w 5070840"/>
              <a:gd name="connsiteY4" fmla="*/ 206375 h 4523120"/>
              <a:gd name="connsiteX5" fmla="*/ 882768 w 5070840"/>
              <a:gd name="connsiteY5" fmla="*/ 0 h 4523120"/>
              <a:gd name="connsiteX6" fmla="*/ 5068703 w 5070840"/>
              <a:gd name="connsiteY6" fmla="*/ 0 h 4523120"/>
              <a:gd name="connsiteX7" fmla="*/ 5070774 w 5070840"/>
              <a:gd name="connsiteY7" fmla="*/ 3958618 h 4523120"/>
              <a:gd name="connsiteX8" fmla="*/ 1146294 w 5070840"/>
              <a:gd name="connsiteY8" fmla="*/ 4511675 h 4523120"/>
              <a:gd name="connsiteX0" fmla="*/ 1146294 w 5073380"/>
              <a:gd name="connsiteY0" fmla="*/ 4511675 h 4523120"/>
              <a:gd name="connsiteX1" fmla="*/ 787519 w 5073380"/>
              <a:gd name="connsiteY1" fmla="*/ 4365625 h 4523120"/>
              <a:gd name="connsiteX2" fmla="*/ 82669 w 5073380"/>
              <a:gd name="connsiteY2" fmla="*/ 3216275 h 4523120"/>
              <a:gd name="connsiteX3" fmla="*/ 28693 w 5073380"/>
              <a:gd name="connsiteY3" fmla="*/ 2740025 h 4523120"/>
              <a:gd name="connsiteX4" fmla="*/ 485893 w 5073380"/>
              <a:gd name="connsiteY4" fmla="*/ 206375 h 4523120"/>
              <a:gd name="connsiteX5" fmla="*/ 882768 w 5073380"/>
              <a:gd name="connsiteY5" fmla="*/ 0 h 4523120"/>
              <a:gd name="connsiteX6" fmla="*/ 5072502 w 5073380"/>
              <a:gd name="connsiteY6" fmla="*/ 0 h 4523120"/>
              <a:gd name="connsiteX7" fmla="*/ 5070774 w 5073380"/>
              <a:gd name="connsiteY7" fmla="*/ 3958618 h 4523120"/>
              <a:gd name="connsiteX8" fmla="*/ 1146294 w 5073380"/>
              <a:gd name="connsiteY8" fmla="*/ 4511675 h 452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73380" h="4523120">
                <a:moveTo>
                  <a:pt x="1146294" y="4511675"/>
                </a:moveTo>
                <a:cubicBezTo>
                  <a:pt x="1070094" y="4519612"/>
                  <a:pt x="972727" y="4570942"/>
                  <a:pt x="787519" y="4365625"/>
                </a:cubicBezTo>
                <a:cubicBezTo>
                  <a:pt x="494890" y="3899429"/>
                  <a:pt x="165219" y="3342746"/>
                  <a:pt x="82669" y="3216275"/>
                </a:cubicBezTo>
                <a:cubicBezTo>
                  <a:pt x="10173" y="3108854"/>
                  <a:pt x="-31103" y="2996671"/>
                  <a:pt x="28693" y="2740025"/>
                </a:cubicBezTo>
                <a:cubicBezTo>
                  <a:pt x="84785" y="2399242"/>
                  <a:pt x="467901" y="302683"/>
                  <a:pt x="485893" y="206375"/>
                </a:cubicBezTo>
                <a:cubicBezTo>
                  <a:pt x="556801" y="-38100"/>
                  <a:pt x="767410" y="6350"/>
                  <a:pt x="882768" y="0"/>
                </a:cubicBezTo>
                <a:lnTo>
                  <a:pt x="5072502" y="0"/>
                </a:lnTo>
                <a:cubicBezTo>
                  <a:pt x="5075216" y="889406"/>
                  <a:pt x="5070774" y="3958618"/>
                  <a:pt x="5070774" y="3958618"/>
                </a:cubicBezTo>
                <a:lnTo>
                  <a:pt x="1146294" y="451167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lvl1pPr algn="ctr">
              <a:buNone/>
              <a:defRPr sz="1500" b="0" i="0" baseline="0">
                <a:solidFill>
                  <a:srgbClr val="646464"/>
                </a:solidFill>
                <a:latin typeface="DIN Offc Pro"/>
                <a:cs typeface="DIN Offc Pro"/>
              </a:defRPr>
            </a:lvl1pPr>
          </a:lstStyle>
          <a:p>
            <a:r>
              <a:rPr lang="en-US" dirty="0" smtClean="0"/>
              <a:t>Click icon to                 place image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632" y="1472184"/>
            <a:ext cx="3392424" cy="46908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46767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CA" dirty="0"/>
          </a:p>
        </p:txBody>
      </p:sp>
      <p:sp>
        <p:nvSpPr>
          <p:cNvPr id="4" name="Chart Placeholder 2"/>
          <p:cNvSpPr>
            <a:spLocks noGrp="1"/>
          </p:cNvSpPr>
          <p:nvPr>
            <p:ph type="chart" sz="quarter" idx="10" hasCustomPrompt="1"/>
          </p:nvPr>
        </p:nvSpPr>
        <p:spPr>
          <a:xfrm>
            <a:off x="1104900" y="1727200"/>
            <a:ext cx="6959600" cy="40640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500" b="0" i="0" baseline="0">
                <a:solidFill>
                  <a:srgbClr val="646464"/>
                </a:solidFill>
                <a:latin typeface="DIN Offc Pro"/>
                <a:cs typeface="DIN Offc Pro"/>
              </a:defRPr>
            </a:lvl1pPr>
          </a:lstStyle>
          <a:p>
            <a:r>
              <a:rPr lang="en-US" dirty="0" smtClean="0"/>
              <a:t>Click icon to               place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603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59260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 (1 imag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-11152" y="-7342"/>
            <a:ext cx="9155151" cy="6865341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0" fmla="*/ 80010 w 9144000"/>
              <a:gd name="connsiteY0" fmla="*/ 8001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80010 w 9144000"/>
              <a:gd name="connsiteY4" fmla="*/ 80010 h 6858000"/>
              <a:gd name="connsiteX0" fmla="*/ 0 w 9144000"/>
              <a:gd name="connsiteY0" fmla="*/ 381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3810 h 6858000"/>
              <a:gd name="connsiteX0" fmla="*/ 0 w 9144000"/>
              <a:gd name="connsiteY0" fmla="*/ 381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3810 h 6858000"/>
              <a:gd name="connsiteX0" fmla="*/ 0 w 9144000"/>
              <a:gd name="connsiteY0" fmla="*/ 381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3810 h 6858000"/>
              <a:gd name="connsiteX0" fmla="*/ 0 w 9155151"/>
              <a:gd name="connsiteY0" fmla="*/ 0 h 6865341"/>
              <a:gd name="connsiteX1" fmla="*/ 9155151 w 9155151"/>
              <a:gd name="connsiteY1" fmla="*/ 7341 h 6865341"/>
              <a:gd name="connsiteX2" fmla="*/ 9155151 w 9155151"/>
              <a:gd name="connsiteY2" fmla="*/ 6865341 h 6865341"/>
              <a:gd name="connsiteX3" fmla="*/ 11151 w 9155151"/>
              <a:gd name="connsiteY3" fmla="*/ 6865341 h 6865341"/>
              <a:gd name="connsiteX4" fmla="*/ 0 w 9155151"/>
              <a:gd name="connsiteY4" fmla="*/ 0 h 6865341"/>
              <a:gd name="connsiteX0" fmla="*/ 0 w 9155151"/>
              <a:gd name="connsiteY0" fmla="*/ 0 h 6865341"/>
              <a:gd name="connsiteX1" fmla="*/ 9155151 w 9155151"/>
              <a:gd name="connsiteY1" fmla="*/ 7341 h 6865341"/>
              <a:gd name="connsiteX2" fmla="*/ 9155151 w 9155151"/>
              <a:gd name="connsiteY2" fmla="*/ 6865341 h 6865341"/>
              <a:gd name="connsiteX3" fmla="*/ 11151 w 9155151"/>
              <a:gd name="connsiteY3" fmla="*/ 6865341 h 6865341"/>
              <a:gd name="connsiteX4" fmla="*/ 0 w 9155151"/>
              <a:gd name="connsiteY4" fmla="*/ 0 h 686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151" h="6865341">
                <a:moveTo>
                  <a:pt x="0" y="0"/>
                </a:moveTo>
                <a:lnTo>
                  <a:pt x="9155151" y="7341"/>
                </a:lnTo>
                <a:lnTo>
                  <a:pt x="9155151" y="6865341"/>
                </a:lnTo>
                <a:lnTo>
                  <a:pt x="11151" y="686534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anchor="ctr"/>
          <a:lstStyle>
            <a:lvl1pPr algn="ctr">
              <a:buNone/>
              <a:defRPr sz="1500" b="0" i="0" baseline="0">
                <a:solidFill>
                  <a:srgbClr val="646464"/>
                </a:solidFill>
                <a:latin typeface="DIN Offc Pro"/>
                <a:cs typeface="DIN Offc Pro"/>
              </a:defRPr>
            </a:lvl1pPr>
          </a:lstStyle>
          <a:p>
            <a:r>
              <a:rPr lang="en-US" dirty="0" smtClean="0"/>
              <a:t>Click icon to                 place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879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 (2 images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-4453" y="-7744"/>
            <a:ext cx="4547838" cy="6866728"/>
          </a:xfrm>
          <a:custGeom>
            <a:avLst/>
            <a:gdLst>
              <a:gd name="connsiteX0" fmla="*/ 0 w 3276600"/>
              <a:gd name="connsiteY0" fmla="*/ 0 h 5892800"/>
              <a:gd name="connsiteX1" fmla="*/ 3276600 w 3276600"/>
              <a:gd name="connsiteY1" fmla="*/ 0 h 5892800"/>
              <a:gd name="connsiteX2" fmla="*/ 3276600 w 3276600"/>
              <a:gd name="connsiteY2" fmla="*/ 5892800 h 5892800"/>
              <a:gd name="connsiteX3" fmla="*/ 0 w 3276600"/>
              <a:gd name="connsiteY3" fmla="*/ 5892800 h 5892800"/>
              <a:gd name="connsiteX4" fmla="*/ 0 w 3276600"/>
              <a:gd name="connsiteY4" fmla="*/ 0 h 5892800"/>
              <a:gd name="connsiteX0" fmla="*/ 0 w 4025900"/>
              <a:gd name="connsiteY0" fmla="*/ 0 h 5892800"/>
              <a:gd name="connsiteX1" fmla="*/ 3276600 w 4025900"/>
              <a:gd name="connsiteY1" fmla="*/ 0 h 5892800"/>
              <a:gd name="connsiteX2" fmla="*/ 4025900 w 4025900"/>
              <a:gd name="connsiteY2" fmla="*/ 0 h 5892800"/>
              <a:gd name="connsiteX3" fmla="*/ 3276600 w 4025900"/>
              <a:gd name="connsiteY3" fmla="*/ 5892800 h 5892800"/>
              <a:gd name="connsiteX4" fmla="*/ 0 w 4025900"/>
              <a:gd name="connsiteY4" fmla="*/ 5892800 h 5892800"/>
              <a:gd name="connsiteX5" fmla="*/ 0 w 4025900"/>
              <a:gd name="connsiteY5" fmla="*/ 0 h 5892800"/>
              <a:gd name="connsiteX0" fmla="*/ 0 w 4178300"/>
              <a:gd name="connsiteY0" fmla="*/ 317500 h 5892800"/>
              <a:gd name="connsiteX1" fmla="*/ 3429000 w 4178300"/>
              <a:gd name="connsiteY1" fmla="*/ 0 h 5892800"/>
              <a:gd name="connsiteX2" fmla="*/ 4178300 w 4178300"/>
              <a:gd name="connsiteY2" fmla="*/ 0 h 5892800"/>
              <a:gd name="connsiteX3" fmla="*/ 3429000 w 4178300"/>
              <a:gd name="connsiteY3" fmla="*/ 5892800 h 5892800"/>
              <a:gd name="connsiteX4" fmla="*/ 152400 w 4178300"/>
              <a:gd name="connsiteY4" fmla="*/ 5892800 h 5892800"/>
              <a:gd name="connsiteX5" fmla="*/ 0 w 4178300"/>
              <a:gd name="connsiteY5" fmla="*/ 317500 h 5892800"/>
              <a:gd name="connsiteX0" fmla="*/ 0 w 4178300"/>
              <a:gd name="connsiteY0" fmla="*/ 317500 h 5892800"/>
              <a:gd name="connsiteX1" fmla="*/ 3429000 w 4178300"/>
              <a:gd name="connsiteY1" fmla="*/ 0 h 5892800"/>
              <a:gd name="connsiteX2" fmla="*/ 4178300 w 4178300"/>
              <a:gd name="connsiteY2" fmla="*/ 0 h 5892800"/>
              <a:gd name="connsiteX3" fmla="*/ 3429000 w 4178300"/>
              <a:gd name="connsiteY3" fmla="*/ 5892800 h 5892800"/>
              <a:gd name="connsiteX4" fmla="*/ 152400 w 4178300"/>
              <a:gd name="connsiteY4" fmla="*/ 5892800 h 5892800"/>
              <a:gd name="connsiteX5" fmla="*/ 152400 w 4178300"/>
              <a:gd name="connsiteY5" fmla="*/ 5880100 h 5892800"/>
              <a:gd name="connsiteX6" fmla="*/ 0 w 4178300"/>
              <a:gd name="connsiteY6" fmla="*/ 317500 h 5892800"/>
              <a:gd name="connsiteX0" fmla="*/ 25400 w 4203700"/>
              <a:gd name="connsiteY0" fmla="*/ 317500 h 5909733"/>
              <a:gd name="connsiteX1" fmla="*/ 3454400 w 4203700"/>
              <a:gd name="connsiteY1" fmla="*/ 0 h 5909733"/>
              <a:gd name="connsiteX2" fmla="*/ 4203700 w 4203700"/>
              <a:gd name="connsiteY2" fmla="*/ 0 h 5909733"/>
              <a:gd name="connsiteX3" fmla="*/ 3454400 w 4203700"/>
              <a:gd name="connsiteY3" fmla="*/ 5892800 h 5909733"/>
              <a:gd name="connsiteX4" fmla="*/ 177800 w 4203700"/>
              <a:gd name="connsiteY4" fmla="*/ 5892800 h 5909733"/>
              <a:gd name="connsiteX5" fmla="*/ 177800 w 4203700"/>
              <a:gd name="connsiteY5" fmla="*/ 5880100 h 5909733"/>
              <a:gd name="connsiteX6" fmla="*/ 25400 w 4203700"/>
              <a:gd name="connsiteY6" fmla="*/ 317500 h 5909733"/>
              <a:gd name="connsiteX0" fmla="*/ 25400 w 4203700"/>
              <a:gd name="connsiteY0" fmla="*/ 317500 h 5909733"/>
              <a:gd name="connsiteX1" fmla="*/ 3454400 w 4203700"/>
              <a:gd name="connsiteY1" fmla="*/ 0 h 5909733"/>
              <a:gd name="connsiteX2" fmla="*/ 4203700 w 4203700"/>
              <a:gd name="connsiteY2" fmla="*/ 0 h 5909733"/>
              <a:gd name="connsiteX3" fmla="*/ 3454400 w 4203700"/>
              <a:gd name="connsiteY3" fmla="*/ 5892800 h 5909733"/>
              <a:gd name="connsiteX4" fmla="*/ 177800 w 4203700"/>
              <a:gd name="connsiteY4" fmla="*/ 5892800 h 5909733"/>
              <a:gd name="connsiteX5" fmla="*/ 177800 w 4203700"/>
              <a:gd name="connsiteY5" fmla="*/ 5880100 h 5909733"/>
              <a:gd name="connsiteX6" fmla="*/ 25400 w 4203700"/>
              <a:gd name="connsiteY6" fmla="*/ 317500 h 5909733"/>
              <a:gd name="connsiteX0" fmla="*/ 254000 w 4432300"/>
              <a:gd name="connsiteY0" fmla="*/ 317500 h 5909733"/>
              <a:gd name="connsiteX1" fmla="*/ 3683000 w 4432300"/>
              <a:gd name="connsiteY1" fmla="*/ 0 h 5909733"/>
              <a:gd name="connsiteX2" fmla="*/ 4432300 w 4432300"/>
              <a:gd name="connsiteY2" fmla="*/ 0 h 5909733"/>
              <a:gd name="connsiteX3" fmla="*/ 3683000 w 4432300"/>
              <a:gd name="connsiteY3" fmla="*/ 5892800 h 5909733"/>
              <a:gd name="connsiteX4" fmla="*/ 406400 w 4432300"/>
              <a:gd name="connsiteY4" fmla="*/ 5892800 h 5909733"/>
              <a:gd name="connsiteX5" fmla="*/ 177800 w 4432300"/>
              <a:gd name="connsiteY5" fmla="*/ 5880100 h 5909733"/>
              <a:gd name="connsiteX6" fmla="*/ 254000 w 4432300"/>
              <a:gd name="connsiteY6" fmla="*/ 317500 h 5909733"/>
              <a:gd name="connsiteX0" fmla="*/ 254000 w 4432300"/>
              <a:gd name="connsiteY0" fmla="*/ 317500 h 6819900"/>
              <a:gd name="connsiteX1" fmla="*/ 3683000 w 4432300"/>
              <a:gd name="connsiteY1" fmla="*/ 0 h 6819900"/>
              <a:gd name="connsiteX2" fmla="*/ 4432300 w 4432300"/>
              <a:gd name="connsiteY2" fmla="*/ 0 h 6819900"/>
              <a:gd name="connsiteX3" fmla="*/ 3683000 w 4432300"/>
              <a:gd name="connsiteY3" fmla="*/ 5892800 h 6819900"/>
              <a:gd name="connsiteX4" fmla="*/ 3238500 w 4432300"/>
              <a:gd name="connsiteY4" fmla="*/ 6819900 h 6819900"/>
              <a:gd name="connsiteX5" fmla="*/ 177800 w 4432300"/>
              <a:gd name="connsiteY5" fmla="*/ 5880100 h 6819900"/>
              <a:gd name="connsiteX6" fmla="*/ 254000 w 4432300"/>
              <a:gd name="connsiteY6" fmla="*/ 317500 h 6819900"/>
              <a:gd name="connsiteX0" fmla="*/ 254000 w 4432300"/>
              <a:gd name="connsiteY0" fmla="*/ 317500 h 6819900"/>
              <a:gd name="connsiteX1" fmla="*/ 3683000 w 4432300"/>
              <a:gd name="connsiteY1" fmla="*/ 0 h 6819900"/>
              <a:gd name="connsiteX2" fmla="*/ 4432300 w 4432300"/>
              <a:gd name="connsiteY2" fmla="*/ 0 h 6819900"/>
              <a:gd name="connsiteX3" fmla="*/ 3683000 w 4432300"/>
              <a:gd name="connsiteY3" fmla="*/ 5892800 h 6819900"/>
              <a:gd name="connsiteX4" fmla="*/ 3238500 w 4432300"/>
              <a:gd name="connsiteY4" fmla="*/ 6819900 h 6819900"/>
              <a:gd name="connsiteX5" fmla="*/ 177800 w 4432300"/>
              <a:gd name="connsiteY5" fmla="*/ 5880100 h 6819900"/>
              <a:gd name="connsiteX6" fmla="*/ 254000 w 4432300"/>
              <a:gd name="connsiteY6" fmla="*/ 317500 h 6819900"/>
              <a:gd name="connsiteX0" fmla="*/ 254000 w 4432300"/>
              <a:gd name="connsiteY0" fmla="*/ 317500 h 6996641"/>
              <a:gd name="connsiteX1" fmla="*/ 3683000 w 4432300"/>
              <a:gd name="connsiteY1" fmla="*/ 0 h 6996641"/>
              <a:gd name="connsiteX2" fmla="*/ 4432300 w 4432300"/>
              <a:gd name="connsiteY2" fmla="*/ 0 h 6996641"/>
              <a:gd name="connsiteX3" fmla="*/ 3683000 w 4432300"/>
              <a:gd name="connsiteY3" fmla="*/ 5892800 h 6996641"/>
              <a:gd name="connsiteX4" fmla="*/ 3784600 w 4432300"/>
              <a:gd name="connsiteY4" fmla="*/ 6842124 h 6996641"/>
              <a:gd name="connsiteX5" fmla="*/ 3238500 w 4432300"/>
              <a:gd name="connsiteY5" fmla="*/ 6819900 h 6996641"/>
              <a:gd name="connsiteX6" fmla="*/ 177800 w 4432300"/>
              <a:gd name="connsiteY6" fmla="*/ 5880100 h 6996641"/>
              <a:gd name="connsiteX7" fmla="*/ 254000 w 4432300"/>
              <a:gd name="connsiteY7" fmla="*/ 317500 h 6996641"/>
              <a:gd name="connsiteX0" fmla="*/ 3238500 w 4432300"/>
              <a:gd name="connsiteY0" fmla="*/ 6819900 h 6933564"/>
              <a:gd name="connsiteX1" fmla="*/ 177800 w 4432300"/>
              <a:gd name="connsiteY1" fmla="*/ 5880100 h 6933564"/>
              <a:gd name="connsiteX2" fmla="*/ 254000 w 4432300"/>
              <a:gd name="connsiteY2" fmla="*/ 317500 h 6933564"/>
              <a:gd name="connsiteX3" fmla="*/ 3683000 w 4432300"/>
              <a:gd name="connsiteY3" fmla="*/ 0 h 6933564"/>
              <a:gd name="connsiteX4" fmla="*/ 4432300 w 4432300"/>
              <a:gd name="connsiteY4" fmla="*/ 0 h 6933564"/>
              <a:gd name="connsiteX5" fmla="*/ 3683000 w 4432300"/>
              <a:gd name="connsiteY5" fmla="*/ 5892800 h 6933564"/>
              <a:gd name="connsiteX6" fmla="*/ 3876040 w 4432300"/>
              <a:gd name="connsiteY6" fmla="*/ 6933564 h 6933564"/>
              <a:gd name="connsiteX0" fmla="*/ 3238500 w 4432300"/>
              <a:gd name="connsiteY0" fmla="*/ 6819900 h 6819900"/>
              <a:gd name="connsiteX1" fmla="*/ 177800 w 4432300"/>
              <a:gd name="connsiteY1" fmla="*/ 5880100 h 6819900"/>
              <a:gd name="connsiteX2" fmla="*/ 254000 w 4432300"/>
              <a:gd name="connsiteY2" fmla="*/ 317500 h 6819900"/>
              <a:gd name="connsiteX3" fmla="*/ 3683000 w 4432300"/>
              <a:gd name="connsiteY3" fmla="*/ 0 h 6819900"/>
              <a:gd name="connsiteX4" fmla="*/ 4432300 w 4432300"/>
              <a:gd name="connsiteY4" fmla="*/ 0 h 6819900"/>
              <a:gd name="connsiteX5" fmla="*/ 3683000 w 4432300"/>
              <a:gd name="connsiteY5" fmla="*/ 5892800 h 6819900"/>
              <a:gd name="connsiteX0" fmla="*/ 3238500 w 4432300"/>
              <a:gd name="connsiteY0" fmla="*/ 6819900 h 6819900"/>
              <a:gd name="connsiteX1" fmla="*/ 177800 w 4432300"/>
              <a:gd name="connsiteY1" fmla="*/ 5880100 h 6819900"/>
              <a:gd name="connsiteX2" fmla="*/ 254000 w 4432300"/>
              <a:gd name="connsiteY2" fmla="*/ 317500 h 6819900"/>
              <a:gd name="connsiteX3" fmla="*/ 3683000 w 4432300"/>
              <a:gd name="connsiteY3" fmla="*/ 0 h 6819900"/>
              <a:gd name="connsiteX4" fmla="*/ 4432300 w 4432300"/>
              <a:gd name="connsiteY4" fmla="*/ 0 h 6819900"/>
              <a:gd name="connsiteX5" fmla="*/ 3644900 w 4432300"/>
              <a:gd name="connsiteY5" fmla="*/ 6223000 h 6819900"/>
              <a:gd name="connsiteX0" fmla="*/ 3238500 w 4432300"/>
              <a:gd name="connsiteY0" fmla="*/ 6819900 h 6819900"/>
              <a:gd name="connsiteX1" fmla="*/ 177800 w 4432300"/>
              <a:gd name="connsiteY1" fmla="*/ 5880100 h 6819900"/>
              <a:gd name="connsiteX2" fmla="*/ 254000 w 4432300"/>
              <a:gd name="connsiteY2" fmla="*/ 317500 h 6819900"/>
              <a:gd name="connsiteX3" fmla="*/ 3683000 w 4432300"/>
              <a:gd name="connsiteY3" fmla="*/ 0 h 6819900"/>
              <a:gd name="connsiteX4" fmla="*/ 4432300 w 4432300"/>
              <a:gd name="connsiteY4" fmla="*/ 0 h 6819900"/>
              <a:gd name="connsiteX5" fmla="*/ 3644900 w 4432300"/>
              <a:gd name="connsiteY5" fmla="*/ 6292850 h 6819900"/>
              <a:gd name="connsiteX0" fmla="*/ 3352800 w 4432300"/>
              <a:gd name="connsiteY0" fmla="*/ 6772275 h 6772275"/>
              <a:gd name="connsiteX1" fmla="*/ 177800 w 4432300"/>
              <a:gd name="connsiteY1" fmla="*/ 5880100 h 6772275"/>
              <a:gd name="connsiteX2" fmla="*/ 254000 w 4432300"/>
              <a:gd name="connsiteY2" fmla="*/ 317500 h 6772275"/>
              <a:gd name="connsiteX3" fmla="*/ 3683000 w 4432300"/>
              <a:gd name="connsiteY3" fmla="*/ 0 h 6772275"/>
              <a:gd name="connsiteX4" fmla="*/ 4432300 w 4432300"/>
              <a:gd name="connsiteY4" fmla="*/ 0 h 6772275"/>
              <a:gd name="connsiteX5" fmla="*/ 3644900 w 4432300"/>
              <a:gd name="connsiteY5" fmla="*/ 6292850 h 6772275"/>
              <a:gd name="connsiteX0" fmla="*/ 3352800 w 4432300"/>
              <a:gd name="connsiteY0" fmla="*/ 6772275 h 6772275"/>
              <a:gd name="connsiteX1" fmla="*/ 177800 w 4432300"/>
              <a:gd name="connsiteY1" fmla="*/ 5880100 h 6772275"/>
              <a:gd name="connsiteX2" fmla="*/ 254000 w 4432300"/>
              <a:gd name="connsiteY2" fmla="*/ 317500 h 6772275"/>
              <a:gd name="connsiteX3" fmla="*/ 3683000 w 4432300"/>
              <a:gd name="connsiteY3" fmla="*/ 0 h 6772275"/>
              <a:gd name="connsiteX4" fmla="*/ 4432300 w 4432300"/>
              <a:gd name="connsiteY4" fmla="*/ 0 h 6772275"/>
              <a:gd name="connsiteX5" fmla="*/ 3644900 w 4432300"/>
              <a:gd name="connsiteY5" fmla="*/ 6292850 h 6772275"/>
              <a:gd name="connsiteX6" fmla="*/ 3352800 w 4432300"/>
              <a:gd name="connsiteY6" fmla="*/ 6772275 h 6772275"/>
              <a:gd name="connsiteX0" fmla="*/ 3352800 w 4432300"/>
              <a:gd name="connsiteY0" fmla="*/ 6772275 h 6772275"/>
              <a:gd name="connsiteX1" fmla="*/ 177800 w 4432300"/>
              <a:gd name="connsiteY1" fmla="*/ 5880100 h 6772275"/>
              <a:gd name="connsiteX2" fmla="*/ 254000 w 4432300"/>
              <a:gd name="connsiteY2" fmla="*/ 317500 h 6772275"/>
              <a:gd name="connsiteX3" fmla="*/ 3683000 w 4432300"/>
              <a:gd name="connsiteY3" fmla="*/ 0 h 6772275"/>
              <a:gd name="connsiteX4" fmla="*/ 4432300 w 4432300"/>
              <a:gd name="connsiteY4" fmla="*/ 0 h 6772275"/>
              <a:gd name="connsiteX5" fmla="*/ 3644900 w 4432300"/>
              <a:gd name="connsiteY5" fmla="*/ 6292850 h 6772275"/>
              <a:gd name="connsiteX6" fmla="*/ 3352800 w 4432300"/>
              <a:gd name="connsiteY6" fmla="*/ 6772275 h 6772275"/>
              <a:gd name="connsiteX0" fmla="*/ 3352800 w 4432300"/>
              <a:gd name="connsiteY0" fmla="*/ 6772275 h 6772275"/>
              <a:gd name="connsiteX1" fmla="*/ 177800 w 4432300"/>
              <a:gd name="connsiteY1" fmla="*/ 5880100 h 6772275"/>
              <a:gd name="connsiteX2" fmla="*/ 254000 w 4432300"/>
              <a:gd name="connsiteY2" fmla="*/ 317500 h 6772275"/>
              <a:gd name="connsiteX3" fmla="*/ 3683000 w 4432300"/>
              <a:gd name="connsiteY3" fmla="*/ 0 h 6772275"/>
              <a:gd name="connsiteX4" fmla="*/ 4432300 w 4432300"/>
              <a:gd name="connsiteY4" fmla="*/ 0 h 6772275"/>
              <a:gd name="connsiteX5" fmla="*/ 3644900 w 4432300"/>
              <a:gd name="connsiteY5" fmla="*/ 6292850 h 6772275"/>
              <a:gd name="connsiteX6" fmla="*/ 3352800 w 4432300"/>
              <a:gd name="connsiteY6" fmla="*/ 6772275 h 6772275"/>
              <a:gd name="connsiteX0" fmla="*/ 3443817 w 4523317"/>
              <a:gd name="connsiteY0" fmla="*/ 6772275 h 6824133"/>
              <a:gd name="connsiteX1" fmla="*/ 529167 w 4523317"/>
              <a:gd name="connsiteY1" fmla="*/ 5981700 h 6824133"/>
              <a:gd name="connsiteX2" fmla="*/ 268817 w 4523317"/>
              <a:gd name="connsiteY2" fmla="*/ 5880100 h 6824133"/>
              <a:gd name="connsiteX3" fmla="*/ 345017 w 4523317"/>
              <a:gd name="connsiteY3" fmla="*/ 317500 h 6824133"/>
              <a:gd name="connsiteX4" fmla="*/ 3774017 w 4523317"/>
              <a:gd name="connsiteY4" fmla="*/ 0 h 6824133"/>
              <a:gd name="connsiteX5" fmla="*/ 4523317 w 4523317"/>
              <a:gd name="connsiteY5" fmla="*/ 0 h 6824133"/>
              <a:gd name="connsiteX6" fmla="*/ 3735917 w 4523317"/>
              <a:gd name="connsiteY6" fmla="*/ 6292850 h 6824133"/>
              <a:gd name="connsiteX7" fmla="*/ 3443817 w 4523317"/>
              <a:gd name="connsiteY7" fmla="*/ 6772275 h 6824133"/>
              <a:gd name="connsiteX0" fmla="*/ 3240617 w 4320117"/>
              <a:gd name="connsiteY0" fmla="*/ 6772275 h 7993063"/>
              <a:gd name="connsiteX1" fmla="*/ 529167 w 4320117"/>
              <a:gd name="connsiteY1" fmla="*/ 7844367 h 7993063"/>
              <a:gd name="connsiteX2" fmla="*/ 65617 w 4320117"/>
              <a:gd name="connsiteY2" fmla="*/ 5880100 h 7993063"/>
              <a:gd name="connsiteX3" fmla="*/ 141817 w 4320117"/>
              <a:gd name="connsiteY3" fmla="*/ 317500 h 7993063"/>
              <a:gd name="connsiteX4" fmla="*/ 3570817 w 4320117"/>
              <a:gd name="connsiteY4" fmla="*/ 0 h 7993063"/>
              <a:gd name="connsiteX5" fmla="*/ 4320117 w 4320117"/>
              <a:gd name="connsiteY5" fmla="*/ 0 h 7993063"/>
              <a:gd name="connsiteX6" fmla="*/ 3532717 w 4320117"/>
              <a:gd name="connsiteY6" fmla="*/ 6292850 h 7993063"/>
              <a:gd name="connsiteX7" fmla="*/ 3240617 w 4320117"/>
              <a:gd name="connsiteY7" fmla="*/ 6772275 h 7993063"/>
              <a:gd name="connsiteX0" fmla="*/ 3240617 w 4320117"/>
              <a:gd name="connsiteY0" fmla="*/ 6772275 h 7993063"/>
              <a:gd name="connsiteX1" fmla="*/ 529167 w 4320117"/>
              <a:gd name="connsiteY1" fmla="*/ 7844367 h 7993063"/>
              <a:gd name="connsiteX2" fmla="*/ 65617 w 4320117"/>
              <a:gd name="connsiteY2" fmla="*/ 5880100 h 7993063"/>
              <a:gd name="connsiteX3" fmla="*/ 141817 w 4320117"/>
              <a:gd name="connsiteY3" fmla="*/ 317500 h 7993063"/>
              <a:gd name="connsiteX4" fmla="*/ 3570817 w 4320117"/>
              <a:gd name="connsiteY4" fmla="*/ 0 h 7993063"/>
              <a:gd name="connsiteX5" fmla="*/ 4320117 w 4320117"/>
              <a:gd name="connsiteY5" fmla="*/ 0 h 7993063"/>
              <a:gd name="connsiteX6" fmla="*/ 3532717 w 4320117"/>
              <a:gd name="connsiteY6" fmla="*/ 6292850 h 7993063"/>
              <a:gd name="connsiteX7" fmla="*/ 3240617 w 4320117"/>
              <a:gd name="connsiteY7" fmla="*/ 6772275 h 7993063"/>
              <a:gd name="connsiteX0" fmla="*/ 3240617 w 4320117"/>
              <a:gd name="connsiteY0" fmla="*/ 6772275 h 7993063"/>
              <a:gd name="connsiteX1" fmla="*/ 529167 w 4320117"/>
              <a:gd name="connsiteY1" fmla="*/ 7844367 h 7993063"/>
              <a:gd name="connsiteX2" fmla="*/ 65617 w 4320117"/>
              <a:gd name="connsiteY2" fmla="*/ 5880100 h 7993063"/>
              <a:gd name="connsiteX3" fmla="*/ 141817 w 4320117"/>
              <a:gd name="connsiteY3" fmla="*/ 317500 h 7993063"/>
              <a:gd name="connsiteX4" fmla="*/ 3570817 w 4320117"/>
              <a:gd name="connsiteY4" fmla="*/ 0 h 7993063"/>
              <a:gd name="connsiteX5" fmla="*/ 4320117 w 4320117"/>
              <a:gd name="connsiteY5" fmla="*/ 0 h 7993063"/>
              <a:gd name="connsiteX6" fmla="*/ 3532717 w 4320117"/>
              <a:gd name="connsiteY6" fmla="*/ 6292850 h 7993063"/>
              <a:gd name="connsiteX7" fmla="*/ 3240617 w 4320117"/>
              <a:gd name="connsiteY7" fmla="*/ 6772275 h 7993063"/>
              <a:gd name="connsiteX0" fmla="*/ 3240617 w 4320117"/>
              <a:gd name="connsiteY0" fmla="*/ 6691842 h 7979657"/>
              <a:gd name="connsiteX1" fmla="*/ 529167 w 4320117"/>
              <a:gd name="connsiteY1" fmla="*/ 7844367 h 7979657"/>
              <a:gd name="connsiteX2" fmla="*/ 65617 w 4320117"/>
              <a:gd name="connsiteY2" fmla="*/ 5880100 h 7979657"/>
              <a:gd name="connsiteX3" fmla="*/ 141817 w 4320117"/>
              <a:gd name="connsiteY3" fmla="*/ 317500 h 7979657"/>
              <a:gd name="connsiteX4" fmla="*/ 3570817 w 4320117"/>
              <a:gd name="connsiteY4" fmla="*/ 0 h 7979657"/>
              <a:gd name="connsiteX5" fmla="*/ 4320117 w 4320117"/>
              <a:gd name="connsiteY5" fmla="*/ 0 h 7979657"/>
              <a:gd name="connsiteX6" fmla="*/ 3532717 w 4320117"/>
              <a:gd name="connsiteY6" fmla="*/ 6292850 h 7979657"/>
              <a:gd name="connsiteX7" fmla="*/ 3240617 w 4320117"/>
              <a:gd name="connsiteY7" fmla="*/ 6691842 h 7979657"/>
              <a:gd name="connsiteX0" fmla="*/ 3240617 w 4320117"/>
              <a:gd name="connsiteY0" fmla="*/ 6759576 h 7990946"/>
              <a:gd name="connsiteX1" fmla="*/ 529167 w 4320117"/>
              <a:gd name="connsiteY1" fmla="*/ 7844367 h 7990946"/>
              <a:gd name="connsiteX2" fmla="*/ 65617 w 4320117"/>
              <a:gd name="connsiteY2" fmla="*/ 5880100 h 7990946"/>
              <a:gd name="connsiteX3" fmla="*/ 141817 w 4320117"/>
              <a:gd name="connsiteY3" fmla="*/ 317500 h 7990946"/>
              <a:gd name="connsiteX4" fmla="*/ 3570817 w 4320117"/>
              <a:gd name="connsiteY4" fmla="*/ 0 h 7990946"/>
              <a:gd name="connsiteX5" fmla="*/ 4320117 w 4320117"/>
              <a:gd name="connsiteY5" fmla="*/ 0 h 7990946"/>
              <a:gd name="connsiteX6" fmla="*/ 3532717 w 4320117"/>
              <a:gd name="connsiteY6" fmla="*/ 6292850 h 7990946"/>
              <a:gd name="connsiteX7" fmla="*/ 3240617 w 4320117"/>
              <a:gd name="connsiteY7" fmla="*/ 6759576 h 7990946"/>
              <a:gd name="connsiteX0" fmla="*/ 3240617 w 4320117"/>
              <a:gd name="connsiteY0" fmla="*/ 6759576 h 7990946"/>
              <a:gd name="connsiteX1" fmla="*/ 529167 w 4320117"/>
              <a:gd name="connsiteY1" fmla="*/ 7844367 h 7990946"/>
              <a:gd name="connsiteX2" fmla="*/ 65617 w 4320117"/>
              <a:gd name="connsiteY2" fmla="*/ 5880100 h 7990946"/>
              <a:gd name="connsiteX3" fmla="*/ 141817 w 4320117"/>
              <a:gd name="connsiteY3" fmla="*/ 317500 h 7990946"/>
              <a:gd name="connsiteX4" fmla="*/ 3570817 w 4320117"/>
              <a:gd name="connsiteY4" fmla="*/ 0 h 7990946"/>
              <a:gd name="connsiteX5" fmla="*/ 4320117 w 4320117"/>
              <a:gd name="connsiteY5" fmla="*/ 0 h 7990946"/>
              <a:gd name="connsiteX6" fmla="*/ 3532717 w 4320117"/>
              <a:gd name="connsiteY6" fmla="*/ 6292850 h 7990946"/>
              <a:gd name="connsiteX7" fmla="*/ 3240617 w 4320117"/>
              <a:gd name="connsiteY7" fmla="*/ 6759576 h 7990946"/>
              <a:gd name="connsiteX0" fmla="*/ 3175000 w 4254500"/>
              <a:gd name="connsiteY0" fmla="*/ 6759576 h 8087078"/>
              <a:gd name="connsiteX1" fmla="*/ 2044701 w 4254500"/>
              <a:gd name="connsiteY1" fmla="*/ 7336366 h 8087078"/>
              <a:gd name="connsiteX2" fmla="*/ 463550 w 4254500"/>
              <a:gd name="connsiteY2" fmla="*/ 7844367 h 8087078"/>
              <a:gd name="connsiteX3" fmla="*/ 0 w 4254500"/>
              <a:gd name="connsiteY3" fmla="*/ 5880100 h 8087078"/>
              <a:gd name="connsiteX4" fmla="*/ 76200 w 4254500"/>
              <a:gd name="connsiteY4" fmla="*/ 317500 h 8087078"/>
              <a:gd name="connsiteX5" fmla="*/ 3505200 w 4254500"/>
              <a:gd name="connsiteY5" fmla="*/ 0 h 8087078"/>
              <a:gd name="connsiteX6" fmla="*/ 4254500 w 4254500"/>
              <a:gd name="connsiteY6" fmla="*/ 0 h 8087078"/>
              <a:gd name="connsiteX7" fmla="*/ 3467100 w 4254500"/>
              <a:gd name="connsiteY7" fmla="*/ 6292850 h 8087078"/>
              <a:gd name="connsiteX8" fmla="*/ 3175000 w 4254500"/>
              <a:gd name="connsiteY8" fmla="*/ 6759576 h 8087078"/>
              <a:gd name="connsiteX0" fmla="*/ 3175000 w 4254500"/>
              <a:gd name="connsiteY0" fmla="*/ 6759576 h 8087078"/>
              <a:gd name="connsiteX1" fmla="*/ 2044701 w 4254500"/>
              <a:gd name="connsiteY1" fmla="*/ 7336366 h 8087078"/>
              <a:gd name="connsiteX2" fmla="*/ 463550 w 4254500"/>
              <a:gd name="connsiteY2" fmla="*/ 7844367 h 8087078"/>
              <a:gd name="connsiteX3" fmla="*/ 0 w 4254500"/>
              <a:gd name="connsiteY3" fmla="*/ 5880100 h 8087078"/>
              <a:gd name="connsiteX4" fmla="*/ 76200 w 4254500"/>
              <a:gd name="connsiteY4" fmla="*/ 317500 h 8087078"/>
              <a:gd name="connsiteX5" fmla="*/ 3505200 w 4254500"/>
              <a:gd name="connsiteY5" fmla="*/ 0 h 8087078"/>
              <a:gd name="connsiteX6" fmla="*/ 4254500 w 4254500"/>
              <a:gd name="connsiteY6" fmla="*/ 0 h 8087078"/>
              <a:gd name="connsiteX7" fmla="*/ 3467100 w 4254500"/>
              <a:gd name="connsiteY7" fmla="*/ 6292850 h 8087078"/>
              <a:gd name="connsiteX8" fmla="*/ 3175000 w 4254500"/>
              <a:gd name="connsiteY8" fmla="*/ 6759576 h 8087078"/>
              <a:gd name="connsiteX0" fmla="*/ 3331633 w 4411133"/>
              <a:gd name="connsiteY0" fmla="*/ 6759576 h 7517165"/>
              <a:gd name="connsiteX1" fmla="*/ 2201334 w 4411133"/>
              <a:gd name="connsiteY1" fmla="*/ 7336366 h 7517165"/>
              <a:gd name="connsiteX2" fmla="*/ 340783 w 4411133"/>
              <a:gd name="connsiteY2" fmla="*/ 7078133 h 7517165"/>
              <a:gd name="connsiteX3" fmla="*/ 156633 w 4411133"/>
              <a:gd name="connsiteY3" fmla="*/ 5880100 h 7517165"/>
              <a:gd name="connsiteX4" fmla="*/ 232833 w 4411133"/>
              <a:gd name="connsiteY4" fmla="*/ 317500 h 7517165"/>
              <a:gd name="connsiteX5" fmla="*/ 3661833 w 4411133"/>
              <a:gd name="connsiteY5" fmla="*/ 0 h 7517165"/>
              <a:gd name="connsiteX6" fmla="*/ 4411133 w 4411133"/>
              <a:gd name="connsiteY6" fmla="*/ 0 h 7517165"/>
              <a:gd name="connsiteX7" fmla="*/ 3623733 w 4411133"/>
              <a:gd name="connsiteY7" fmla="*/ 6292850 h 7517165"/>
              <a:gd name="connsiteX8" fmla="*/ 3331633 w 4411133"/>
              <a:gd name="connsiteY8" fmla="*/ 6759576 h 7517165"/>
              <a:gd name="connsiteX0" fmla="*/ 0 w 4254500"/>
              <a:gd name="connsiteY0" fmla="*/ 5880100 h 7517165"/>
              <a:gd name="connsiteX1" fmla="*/ 76200 w 4254500"/>
              <a:gd name="connsiteY1" fmla="*/ 317500 h 7517165"/>
              <a:gd name="connsiteX2" fmla="*/ 3505200 w 4254500"/>
              <a:gd name="connsiteY2" fmla="*/ 0 h 7517165"/>
              <a:gd name="connsiteX3" fmla="*/ 4254500 w 4254500"/>
              <a:gd name="connsiteY3" fmla="*/ 0 h 7517165"/>
              <a:gd name="connsiteX4" fmla="*/ 3467100 w 4254500"/>
              <a:gd name="connsiteY4" fmla="*/ 6292850 h 7517165"/>
              <a:gd name="connsiteX5" fmla="*/ 3175000 w 4254500"/>
              <a:gd name="connsiteY5" fmla="*/ 6759576 h 7517165"/>
              <a:gd name="connsiteX6" fmla="*/ 2044701 w 4254500"/>
              <a:gd name="connsiteY6" fmla="*/ 7336366 h 7517165"/>
              <a:gd name="connsiteX7" fmla="*/ 275590 w 4254500"/>
              <a:gd name="connsiteY7" fmla="*/ 7169573 h 7517165"/>
              <a:gd name="connsiteX0" fmla="*/ 0 w 4254500"/>
              <a:gd name="connsiteY0" fmla="*/ 5880100 h 7336366"/>
              <a:gd name="connsiteX1" fmla="*/ 76200 w 4254500"/>
              <a:gd name="connsiteY1" fmla="*/ 317500 h 7336366"/>
              <a:gd name="connsiteX2" fmla="*/ 3505200 w 4254500"/>
              <a:gd name="connsiteY2" fmla="*/ 0 h 7336366"/>
              <a:gd name="connsiteX3" fmla="*/ 4254500 w 4254500"/>
              <a:gd name="connsiteY3" fmla="*/ 0 h 7336366"/>
              <a:gd name="connsiteX4" fmla="*/ 3467100 w 4254500"/>
              <a:gd name="connsiteY4" fmla="*/ 6292850 h 7336366"/>
              <a:gd name="connsiteX5" fmla="*/ 3175000 w 4254500"/>
              <a:gd name="connsiteY5" fmla="*/ 6759576 h 7336366"/>
              <a:gd name="connsiteX6" fmla="*/ 2044701 w 4254500"/>
              <a:gd name="connsiteY6" fmla="*/ 7336366 h 7336366"/>
              <a:gd name="connsiteX0" fmla="*/ 0 w 4178300"/>
              <a:gd name="connsiteY0" fmla="*/ 7336367 h 7336367"/>
              <a:gd name="connsiteX1" fmla="*/ 0 w 4178300"/>
              <a:gd name="connsiteY1" fmla="*/ 317500 h 7336367"/>
              <a:gd name="connsiteX2" fmla="*/ 3429000 w 4178300"/>
              <a:gd name="connsiteY2" fmla="*/ 0 h 7336367"/>
              <a:gd name="connsiteX3" fmla="*/ 4178300 w 4178300"/>
              <a:gd name="connsiteY3" fmla="*/ 0 h 7336367"/>
              <a:gd name="connsiteX4" fmla="*/ 3390900 w 4178300"/>
              <a:gd name="connsiteY4" fmla="*/ 6292850 h 7336367"/>
              <a:gd name="connsiteX5" fmla="*/ 3098800 w 4178300"/>
              <a:gd name="connsiteY5" fmla="*/ 6759576 h 7336367"/>
              <a:gd name="connsiteX6" fmla="*/ 1968501 w 4178300"/>
              <a:gd name="connsiteY6" fmla="*/ 7336366 h 7336367"/>
              <a:gd name="connsiteX0" fmla="*/ 0 w 4178300"/>
              <a:gd name="connsiteY0" fmla="*/ 7336367 h 7336367"/>
              <a:gd name="connsiteX1" fmla="*/ 0 w 4178300"/>
              <a:gd name="connsiteY1" fmla="*/ 317500 h 7336367"/>
              <a:gd name="connsiteX2" fmla="*/ 3429000 w 4178300"/>
              <a:gd name="connsiteY2" fmla="*/ 0 h 7336367"/>
              <a:gd name="connsiteX3" fmla="*/ 4178300 w 4178300"/>
              <a:gd name="connsiteY3" fmla="*/ 0 h 7336367"/>
              <a:gd name="connsiteX4" fmla="*/ 3390900 w 4178300"/>
              <a:gd name="connsiteY4" fmla="*/ 6292850 h 7336367"/>
              <a:gd name="connsiteX5" fmla="*/ 3098800 w 4178300"/>
              <a:gd name="connsiteY5" fmla="*/ 6759576 h 7336367"/>
              <a:gd name="connsiteX6" fmla="*/ 1968501 w 4178300"/>
              <a:gd name="connsiteY6" fmla="*/ 7336366 h 7336367"/>
              <a:gd name="connsiteX7" fmla="*/ 0 w 4178300"/>
              <a:gd name="connsiteY7" fmla="*/ 7336367 h 7336367"/>
              <a:gd name="connsiteX0" fmla="*/ 0 w 4178300"/>
              <a:gd name="connsiteY0" fmla="*/ 7336367 h 7336367"/>
              <a:gd name="connsiteX1" fmla="*/ 0 w 4178300"/>
              <a:gd name="connsiteY1" fmla="*/ 317500 h 7336367"/>
              <a:gd name="connsiteX2" fmla="*/ 4178300 w 4178300"/>
              <a:gd name="connsiteY2" fmla="*/ 0 h 7336367"/>
              <a:gd name="connsiteX3" fmla="*/ 3390900 w 4178300"/>
              <a:gd name="connsiteY3" fmla="*/ 6292850 h 7336367"/>
              <a:gd name="connsiteX4" fmla="*/ 3098800 w 4178300"/>
              <a:gd name="connsiteY4" fmla="*/ 6759576 h 7336367"/>
              <a:gd name="connsiteX5" fmla="*/ 1968501 w 4178300"/>
              <a:gd name="connsiteY5" fmla="*/ 7336366 h 7336367"/>
              <a:gd name="connsiteX6" fmla="*/ 0 w 4178300"/>
              <a:gd name="connsiteY6" fmla="*/ 7336367 h 7336367"/>
              <a:gd name="connsiteX0" fmla="*/ 0 w 4178300"/>
              <a:gd name="connsiteY0" fmla="*/ 7069667 h 7069667"/>
              <a:gd name="connsiteX1" fmla="*/ 0 w 4178300"/>
              <a:gd name="connsiteY1" fmla="*/ 50800 h 7069667"/>
              <a:gd name="connsiteX2" fmla="*/ 4178300 w 4178300"/>
              <a:gd name="connsiteY2" fmla="*/ 0 h 7069667"/>
              <a:gd name="connsiteX3" fmla="*/ 3390900 w 4178300"/>
              <a:gd name="connsiteY3" fmla="*/ 6026150 h 7069667"/>
              <a:gd name="connsiteX4" fmla="*/ 3098800 w 4178300"/>
              <a:gd name="connsiteY4" fmla="*/ 6492876 h 7069667"/>
              <a:gd name="connsiteX5" fmla="*/ 1968501 w 4178300"/>
              <a:gd name="connsiteY5" fmla="*/ 7069666 h 7069667"/>
              <a:gd name="connsiteX6" fmla="*/ 0 w 4178300"/>
              <a:gd name="connsiteY6" fmla="*/ 7069667 h 7069667"/>
              <a:gd name="connsiteX0" fmla="*/ 0 w 4025900"/>
              <a:gd name="connsiteY0" fmla="*/ 7069667 h 7069667"/>
              <a:gd name="connsiteX1" fmla="*/ 0 w 4025900"/>
              <a:gd name="connsiteY1" fmla="*/ 50800 h 7069667"/>
              <a:gd name="connsiteX2" fmla="*/ 4025900 w 4025900"/>
              <a:gd name="connsiteY2" fmla="*/ 0 h 7069667"/>
              <a:gd name="connsiteX3" fmla="*/ 3390900 w 4025900"/>
              <a:gd name="connsiteY3" fmla="*/ 6026150 h 7069667"/>
              <a:gd name="connsiteX4" fmla="*/ 3098800 w 4025900"/>
              <a:gd name="connsiteY4" fmla="*/ 6492876 h 7069667"/>
              <a:gd name="connsiteX5" fmla="*/ 1968501 w 4025900"/>
              <a:gd name="connsiteY5" fmla="*/ 7069666 h 7069667"/>
              <a:gd name="connsiteX6" fmla="*/ 0 w 4025900"/>
              <a:gd name="connsiteY6" fmla="*/ 7069667 h 7069667"/>
              <a:gd name="connsiteX0" fmla="*/ 0 w 4025900"/>
              <a:gd name="connsiteY0" fmla="*/ 7069667 h 7069667"/>
              <a:gd name="connsiteX1" fmla="*/ 0 w 4025900"/>
              <a:gd name="connsiteY1" fmla="*/ 50800 h 7069667"/>
              <a:gd name="connsiteX2" fmla="*/ 4025900 w 4025900"/>
              <a:gd name="connsiteY2" fmla="*/ 0 h 7069667"/>
              <a:gd name="connsiteX3" fmla="*/ 3390900 w 4025900"/>
              <a:gd name="connsiteY3" fmla="*/ 6026150 h 7069667"/>
              <a:gd name="connsiteX4" fmla="*/ 3098800 w 4025900"/>
              <a:gd name="connsiteY4" fmla="*/ 6492876 h 7069667"/>
              <a:gd name="connsiteX5" fmla="*/ 1968501 w 4025900"/>
              <a:gd name="connsiteY5" fmla="*/ 7069666 h 7069667"/>
              <a:gd name="connsiteX6" fmla="*/ 0 w 4025900"/>
              <a:gd name="connsiteY6" fmla="*/ 7069667 h 7069667"/>
              <a:gd name="connsiteX0" fmla="*/ 0 w 4025900"/>
              <a:gd name="connsiteY0" fmla="*/ 7069667 h 7069667"/>
              <a:gd name="connsiteX1" fmla="*/ 0 w 4025900"/>
              <a:gd name="connsiteY1" fmla="*/ 50800 h 7069667"/>
              <a:gd name="connsiteX2" fmla="*/ 4025900 w 4025900"/>
              <a:gd name="connsiteY2" fmla="*/ 0 h 7069667"/>
              <a:gd name="connsiteX3" fmla="*/ 3390900 w 4025900"/>
              <a:gd name="connsiteY3" fmla="*/ 6026150 h 7069667"/>
              <a:gd name="connsiteX4" fmla="*/ 3098800 w 4025900"/>
              <a:gd name="connsiteY4" fmla="*/ 6492876 h 7069667"/>
              <a:gd name="connsiteX5" fmla="*/ 1968501 w 4025900"/>
              <a:gd name="connsiteY5" fmla="*/ 7069666 h 7069667"/>
              <a:gd name="connsiteX6" fmla="*/ 0 w 4025900"/>
              <a:gd name="connsiteY6" fmla="*/ 7069667 h 7069667"/>
              <a:gd name="connsiteX0" fmla="*/ 0 w 4025900"/>
              <a:gd name="connsiteY0" fmla="*/ 7069667 h 7069667"/>
              <a:gd name="connsiteX1" fmla="*/ 0 w 4025900"/>
              <a:gd name="connsiteY1" fmla="*/ 50800 h 7069667"/>
              <a:gd name="connsiteX2" fmla="*/ 4025900 w 4025900"/>
              <a:gd name="connsiteY2" fmla="*/ 0 h 7069667"/>
              <a:gd name="connsiteX3" fmla="*/ 3390900 w 4025900"/>
              <a:gd name="connsiteY3" fmla="*/ 6026150 h 7069667"/>
              <a:gd name="connsiteX4" fmla="*/ 3098800 w 4025900"/>
              <a:gd name="connsiteY4" fmla="*/ 6492876 h 7069667"/>
              <a:gd name="connsiteX5" fmla="*/ 1968501 w 4025900"/>
              <a:gd name="connsiteY5" fmla="*/ 7069666 h 7069667"/>
              <a:gd name="connsiteX6" fmla="*/ 0 w 4025900"/>
              <a:gd name="connsiteY6" fmla="*/ 7069667 h 7069667"/>
              <a:gd name="connsiteX0" fmla="*/ 0 w 4025900"/>
              <a:gd name="connsiteY0" fmla="*/ 7069667 h 7069667"/>
              <a:gd name="connsiteX1" fmla="*/ 0 w 4025900"/>
              <a:gd name="connsiteY1" fmla="*/ 50800 h 7069667"/>
              <a:gd name="connsiteX2" fmla="*/ 4025900 w 4025900"/>
              <a:gd name="connsiteY2" fmla="*/ 0 h 7069667"/>
              <a:gd name="connsiteX3" fmla="*/ 3390900 w 4025900"/>
              <a:gd name="connsiteY3" fmla="*/ 6026150 h 7069667"/>
              <a:gd name="connsiteX4" fmla="*/ 3098800 w 4025900"/>
              <a:gd name="connsiteY4" fmla="*/ 6492876 h 7069667"/>
              <a:gd name="connsiteX5" fmla="*/ 1968501 w 4025900"/>
              <a:gd name="connsiteY5" fmla="*/ 7069666 h 7069667"/>
              <a:gd name="connsiteX6" fmla="*/ 0 w 4025900"/>
              <a:gd name="connsiteY6" fmla="*/ 7069667 h 7069667"/>
              <a:gd name="connsiteX0" fmla="*/ 0 w 4127500"/>
              <a:gd name="connsiteY0" fmla="*/ 7069667 h 7069667"/>
              <a:gd name="connsiteX1" fmla="*/ 0 w 4127500"/>
              <a:gd name="connsiteY1" fmla="*/ 50800 h 7069667"/>
              <a:gd name="connsiteX2" fmla="*/ 4127500 w 4127500"/>
              <a:gd name="connsiteY2" fmla="*/ 0 h 7069667"/>
              <a:gd name="connsiteX3" fmla="*/ 3390900 w 4127500"/>
              <a:gd name="connsiteY3" fmla="*/ 6026150 h 7069667"/>
              <a:gd name="connsiteX4" fmla="*/ 3098800 w 4127500"/>
              <a:gd name="connsiteY4" fmla="*/ 6492876 h 7069667"/>
              <a:gd name="connsiteX5" fmla="*/ 1968501 w 4127500"/>
              <a:gd name="connsiteY5" fmla="*/ 7069666 h 7069667"/>
              <a:gd name="connsiteX6" fmla="*/ 0 w 4127500"/>
              <a:gd name="connsiteY6" fmla="*/ 7069667 h 7069667"/>
              <a:gd name="connsiteX0" fmla="*/ 0 w 4127500"/>
              <a:gd name="connsiteY0" fmla="*/ 7069667 h 7069667"/>
              <a:gd name="connsiteX1" fmla="*/ 0 w 4127500"/>
              <a:gd name="connsiteY1" fmla="*/ 50800 h 7069667"/>
              <a:gd name="connsiteX2" fmla="*/ 4127500 w 4127500"/>
              <a:gd name="connsiteY2" fmla="*/ 0 h 7069667"/>
              <a:gd name="connsiteX3" fmla="*/ 3390900 w 4127500"/>
              <a:gd name="connsiteY3" fmla="*/ 6026150 h 7069667"/>
              <a:gd name="connsiteX4" fmla="*/ 3492500 w 4127500"/>
              <a:gd name="connsiteY4" fmla="*/ 6518279 h 7069667"/>
              <a:gd name="connsiteX5" fmla="*/ 1968501 w 4127500"/>
              <a:gd name="connsiteY5" fmla="*/ 7069666 h 7069667"/>
              <a:gd name="connsiteX6" fmla="*/ 0 w 4127500"/>
              <a:gd name="connsiteY6" fmla="*/ 7069667 h 7069667"/>
              <a:gd name="connsiteX0" fmla="*/ 0 w 4127500"/>
              <a:gd name="connsiteY0" fmla="*/ 7069667 h 7069667"/>
              <a:gd name="connsiteX1" fmla="*/ 0 w 4127500"/>
              <a:gd name="connsiteY1" fmla="*/ 50800 h 7069667"/>
              <a:gd name="connsiteX2" fmla="*/ 4127500 w 4127500"/>
              <a:gd name="connsiteY2" fmla="*/ 0 h 7069667"/>
              <a:gd name="connsiteX3" fmla="*/ 3835400 w 4127500"/>
              <a:gd name="connsiteY3" fmla="*/ 6076954 h 7069667"/>
              <a:gd name="connsiteX4" fmla="*/ 3492500 w 4127500"/>
              <a:gd name="connsiteY4" fmla="*/ 6518279 h 7069667"/>
              <a:gd name="connsiteX5" fmla="*/ 1968501 w 4127500"/>
              <a:gd name="connsiteY5" fmla="*/ 7069666 h 7069667"/>
              <a:gd name="connsiteX6" fmla="*/ 0 w 4127500"/>
              <a:gd name="connsiteY6" fmla="*/ 7069667 h 7069667"/>
              <a:gd name="connsiteX0" fmla="*/ 0 w 4127500"/>
              <a:gd name="connsiteY0" fmla="*/ 7069667 h 7069667"/>
              <a:gd name="connsiteX1" fmla="*/ 0 w 4127500"/>
              <a:gd name="connsiteY1" fmla="*/ 50800 h 7069667"/>
              <a:gd name="connsiteX2" fmla="*/ 4127500 w 4127500"/>
              <a:gd name="connsiteY2" fmla="*/ 0 h 7069667"/>
              <a:gd name="connsiteX3" fmla="*/ 3835400 w 4127500"/>
              <a:gd name="connsiteY3" fmla="*/ 6076954 h 7069667"/>
              <a:gd name="connsiteX4" fmla="*/ 3492500 w 4127500"/>
              <a:gd name="connsiteY4" fmla="*/ 6518279 h 7069667"/>
              <a:gd name="connsiteX5" fmla="*/ 2628901 w 4127500"/>
              <a:gd name="connsiteY5" fmla="*/ 7056965 h 7069667"/>
              <a:gd name="connsiteX6" fmla="*/ 0 w 4127500"/>
              <a:gd name="connsiteY6" fmla="*/ 7069667 h 70696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5400 w 4648200"/>
              <a:gd name="connsiteY3" fmla="*/ 6026154 h 7018867"/>
              <a:gd name="connsiteX4" fmla="*/ 3492500 w 4648200"/>
              <a:gd name="connsiteY4" fmla="*/ 6467479 h 7018867"/>
              <a:gd name="connsiteX5" fmla="*/ 2628901 w 4648200"/>
              <a:gd name="connsiteY5" fmla="*/ 7006165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5400 w 4648200"/>
              <a:gd name="connsiteY3" fmla="*/ 6026154 h 7018867"/>
              <a:gd name="connsiteX4" fmla="*/ 3492500 w 4648200"/>
              <a:gd name="connsiteY4" fmla="*/ 6467479 h 7018867"/>
              <a:gd name="connsiteX5" fmla="*/ 2628901 w 4648200"/>
              <a:gd name="connsiteY5" fmla="*/ 7006165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5400 w 4648200"/>
              <a:gd name="connsiteY3" fmla="*/ 6026154 h 7018867"/>
              <a:gd name="connsiteX4" fmla="*/ 3492500 w 4648200"/>
              <a:gd name="connsiteY4" fmla="*/ 6467479 h 7018867"/>
              <a:gd name="connsiteX5" fmla="*/ 2628901 w 4648200"/>
              <a:gd name="connsiteY5" fmla="*/ 7006165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5400 w 4648200"/>
              <a:gd name="connsiteY3" fmla="*/ 6026154 h 7018867"/>
              <a:gd name="connsiteX4" fmla="*/ 3492500 w 4648200"/>
              <a:gd name="connsiteY4" fmla="*/ 6467479 h 7018867"/>
              <a:gd name="connsiteX5" fmla="*/ 2628901 w 4648200"/>
              <a:gd name="connsiteY5" fmla="*/ 7006165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5400 w 4648200"/>
              <a:gd name="connsiteY3" fmla="*/ 6026154 h 7018867"/>
              <a:gd name="connsiteX4" fmla="*/ 3492500 w 4648200"/>
              <a:gd name="connsiteY4" fmla="*/ 6467479 h 7018867"/>
              <a:gd name="connsiteX5" fmla="*/ 2768601 w 4648200"/>
              <a:gd name="connsiteY5" fmla="*/ 7006165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5400 w 4648200"/>
              <a:gd name="connsiteY3" fmla="*/ 6026154 h 7018867"/>
              <a:gd name="connsiteX4" fmla="*/ 3492500 w 4648200"/>
              <a:gd name="connsiteY4" fmla="*/ 6467479 h 7018867"/>
              <a:gd name="connsiteX5" fmla="*/ 2768601 w 4648200"/>
              <a:gd name="connsiteY5" fmla="*/ 7006165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5400 w 4648200"/>
              <a:gd name="connsiteY3" fmla="*/ 6026154 h 7018867"/>
              <a:gd name="connsiteX4" fmla="*/ 3352800 w 4648200"/>
              <a:gd name="connsiteY4" fmla="*/ 6577553 h 7018867"/>
              <a:gd name="connsiteX5" fmla="*/ 2768601 w 4648200"/>
              <a:gd name="connsiteY5" fmla="*/ 7006165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5400 w 4648200"/>
              <a:gd name="connsiteY3" fmla="*/ 6026154 h 7018867"/>
              <a:gd name="connsiteX4" fmla="*/ 3352800 w 4648200"/>
              <a:gd name="connsiteY4" fmla="*/ 6577553 h 7018867"/>
              <a:gd name="connsiteX5" fmla="*/ 2768601 w 4648200"/>
              <a:gd name="connsiteY5" fmla="*/ 7006165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52334 w 4648200"/>
              <a:gd name="connsiteY3" fmla="*/ 5975350 h 7018867"/>
              <a:gd name="connsiteX4" fmla="*/ 3352800 w 4648200"/>
              <a:gd name="connsiteY4" fmla="*/ 6577553 h 7018867"/>
              <a:gd name="connsiteX5" fmla="*/ 2768601 w 4648200"/>
              <a:gd name="connsiteY5" fmla="*/ 7006165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52334 w 4648200"/>
              <a:gd name="connsiteY3" fmla="*/ 5975350 h 7018867"/>
              <a:gd name="connsiteX4" fmla="*/ 3352800 w 4648200"/>
              <a:gd name="connsiteY4" fmla="*/ 6577553 h 7018867"/>
              <a:gd name="connsiteX5" fmla="*/ 2768601 w 4648200"/>
              <a:gd name="connsiteY5" fmla="*/ 7006165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9634 w 4648200"/>
              <a:gd name="connsiteY3" fmla="*/ 6010278 h 7018867"/>
              <a:gd name="connsiteX4" fmla="*/ 3352800 w 4648200"/>
              <a:gd name="connsiteY4" fmla="*/ 6577553 h 7018867"/>
              <a:gd name="connsiteX5" fmla="*/ 2768601 w 4648200"/>
              <a:gd name="connsiteY5" fmla="*/ 7006165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9634 w 4648200"/>
              <a:gd name="connsiteY3" fmla="*/ 6010278 h 7018867"/>
              <a:gd name="connsiteX4" fmla="*/ 3413125 w 4648200"/>
              <a:gd name="connsiteY4" fmla="*/ 6583903 h 7018867"/>
              <a:gd name="connsiteX5" fmla="*/ 2768601 w 4648200"/>
              <a:gd name="connsiteY5" fmla="*/ 7006165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9634 w 4648200"/>
              <a:gd name="connsiteY3" fmla="*/ 6010278 h 7018867"/>
              <a:gd name="connsiteX4" fmla="*/ 3413125 w 4648200"/>
              <a:gd name="connsiteY4" fmla="*/ 6583903 h 7018867"/>
              <a:gd name="connsiteX5" fmla="*/ 2806701 w 4648200"/>
              <a:gd name="connsiteY5" fmla="*/ 6993464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9634 w 4648200"/>
              <a:gd name="connsiteY3" fmla="*/ 6010278 h 7018867"/>
              <a:gd name="connsiteX4" fmla="*/ 3413125 w 4648200"/>
              <a:gd name="connsiteY4" fmla="*/ 6583903 h 7018867"/>
              <a:gd name="connsiteX5" fmla="*/ 2901951 w 4648200"/>
              <a:gd name="connsiteY5" fmla="*/ 6999815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9634 w 4648200"/>
              <a:gd name="connsiteY3" fmla="*/ 6010278 h 7018867"/>
              <a:gd name="connsiteX4" fmla="*/ 3413125 w 4648200"/>
              <a:gd name="connsiteY4" fmla="*/ 6583903 h 7018867"/>
              <a:gd name="connsiteX5" fmla="*/ 2813051 w 4648200"/>
              <a:gd name="connsiteY5" fmla="*/ 6996640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9634 w 4648200"/>
              <a:gd name="connsiteY3" fmla="*/ 6010278 h 7018867"/>
              <a:gd name="connsiteX4" fmla="*/ 3413125 w 4648200"/>
              <a:gd name="connsiteY4" fmla="*/ 6583903 h 7018867"/>
              <a:gd name="connsiteX5" fmla="*/ 2882901 w 4648200"/>
              <a:gd name="connsiteY5" fmla="*/ 6996640 h 7018867"/>
              <a:gd name="connsiteX6" fmla="*/ 0 w 4648200"/>
              <a:gd name="connsiteY6" fmla="*/ 7018867 h 7018867"/>
              <a:gd name="connsiteX0" fmla="*/ 0 w 4648200"/>
              <a:gd name="connsiteY0" fmla="*/ 7018867 h 7018867"/>
              <a:gd name="connsiteX1" fmla="*/ 0 w 4648200"/>
              <a:gd name="connsiteY1" fmla="*/ 0 h 7018867"/>
              <a:gd name="connsiteX2" fmla="*/ 4648200 w 4648200"/>
              <a:gd name="connsiteY2" fmla="*/ 12705 h 7018867"/>
              <a:gd name="connsiteX3" fmla="*/ 3839634 w 4648200"/>
              <a:gd name="connsiteY3" fmla="*/ 6010278 h 7018867"/>
              <a:gd name="connsiteX4" fmla="*/ 3413125 w 4648200"/>
              <a:gd name="connsiteY4" fmla="*/ 6583903 h 7018867"/>
              <a:gd name="connsiteX5" fmla="*/ 2882901 w 4648200"/>
              <a:gd name="connsiteY5" fmla="*/ 6996640 h 7018867"/>
              <a:gd name="connsiteX6" fmla="*/ 0 w 4648200"/>
              <a:gd name="connsiteY6" fmla="*/ 7018867 h 7018867"/>
              <a:gd name="connsiteX0" fmla="*/ 0 w 4637047"/>
              <a:gd name="connsiteY0" fmla="*/ 7018867 h 7018867"/>
              <a:gd name="connsiteX1" fmla="*/ 0 w 4637047"/>
              <a:gd name="connsiteY1" fmla="*/ 0 h 7018867"/>
              <a:gd name="connsiteX2" fmla="*/ 4637047 w 4637047"/>
              <a:gd name="connsiteY2" fmla="*/ 68466 h 7018867"/>
              <a:gd name="connsiteX3" fmla="*/ 3839634 w 4637047"/>
              <a:gd name="connsiteY3" fmla="*/ 6010278 h 7018867"/>
              <a:gd name="connsiteX4" fmla="*/ 3413125 w 4637047"/>
              <a:gd name="connsiteY4" fmla="*/ 6583903 h 7018867"/>
              <a:gd name="connsiteX5" fmla="*/ 2882901 w 4637047"/>
              <a:gd name="connsiteY5" fmla="*/ 6996640 h 7018867"/>
              <a:gd name="connsiteX6" fmla="*/ 0 w 4637047"/>
              <a:gd name="connsiteY6" fmla="*/ 7018867 h 7018867"/>
              <a:gd name="connsiteX0" fmla="*/ 0 w 4637047"/>
              <a:gd name="connsiteY0" fmla="*/ 6950401 h 6950401"/>
              <a:gd name="connsiteX1" fmla="*/ 122664 w 4637047"/>
              <a:gd name="connsiteY1" fmla="*/ 98816 h 6950401"/>
              <a:gd name="connsiteX2" fmla="*/ 4637047 w 4637047"/>
              <a:gd name="connsiteY2" fmla="*/ 0 h 6950401"/>
              <a:gd name="connsiteX3" fmla="*/ 3839634 w 4637047"/>
              <a:gd name="connsiteY3" fmla="*/ 5941812 h 6950401"/>
              <a:gd name="connsiteX4" fmla="*/ 3413125 w 4637047"/>
              <a:gd name="connsiteY4" fmla="*/ 6515437 h 6950401"/>
              <a:gd name="connsiteX5" fmla="*/ 2882901 w 4637047"/>
              <a:gd name="connsiteY5" fmla="*/ 6928174 h 6950401"/>
              <a:gd name="connsiteX6" fmla="*/ 0 w 4637047"/>
              <a:gd name="connsiteY6" fmla="*/ 6950401 h 6950401"/>
              <a:gd name="connsiteX0" fmla="*/ 0 w 4637047"/>
              <a:gd name="connsiteY0" fmla="*/ 6950401 h 6950401"/>
              <a:gd name="connsiteX1" fmla="*/ 89210 w 4637047"/>
              <a:gd name="connsiteY1" fmla="*/ 20760 h 6950401"/>
              <a:gd name="connsiteX2" fmla="*/ 4637047 w 4637047"/>
              <a:gd name="connsiteY2" fmla="*/ 0 h 6950401"/>
              <a:gd name="connsiteX3" fmla="*/ 3839634 w 4637047"/>
              <a:gd name="connsiteY3" fmla="*/ 5941812 h 6950401"/>
              <a:gd name="connsiteX4" fmla="*/ 3413125 w 4637047"/>
              <a:gd name="connsiteY4" fmla="*/ 6515437 h 6950401"/>
              <a:gd name="connsiteX5" fmla="*/ 2882901 w 4637047"/>
              <a:gd name="connsiteY5" fmla="*/ 6928174 h 6950401"/>
              <a:gd name="connsiteX6" fmla="*/ 0 w 4637047"/>
              <a:gd name="connsiteY6" fmla="*/ 6950401 h 6950401"/>
              <a:gd name="connsiteX0" fmla="*/ 55756 w 4547837"/>
              <a:gd name="connsiteY0" fmla="*/ 6817096 h 6928174"/>
              <a:gd name="connsiteX1" fmla="*/ 0 w 4547837"/>
              <a:gd name="connsiteY1" fmla="*/ 20760 h 6928174"/>
              <a:gd name="connsiteX2" fmla="*/ 4547837 w 4547837"/>
              <a:gd name="connsiteY2" fmla="*/ 0 h 6928174"/>
              <a:gd name="connsiteX3" fmla="*/ 3750424 w 4547837"/>
              <a:gd name="connsiteY3" fmla="*/ 5941812 h 6928174"/>
              <a:gd name="connsiteX4" fmla="*/ 3323915 w 4547837"/>
              <a:gd name="connsiteY4" fmla="*/ 6515437 h 6928174"/>
              <a:gd name="connsiteX5" fmla="*/ 2793691 w 4547837"/>
              <a:gd name="connsiteY5" fmla="*/ 6928174 h 6928174"/>
              <a:gd name="connsiteX6" fmla="*/ 55756 w 4547837"/>
              <a:gd name="connsiteY6" fmla="*/ 6817096 h 6928174"/>
              <a:gd name="connsiteX0" fmla="*/ 0 w 4547837"/>
              <a:gd name="connsiteY0" fmla="*/ 6862214 h 6928174"/>
              <a:gd name="connsiteX1" fmla="*/ 0 w 4547837"/>
              <a:gd name="connsiteY1" fmla="*/ 20760 h 6928174"/>
              <a:gd name="connsiteX2" fmla="*/ 4547837 w 4547837"/>
              <a:gd name="connsiteY2" fmla="*/ 0 h 6928174"/>
              <a:gd name="connsiteX3" fmla="*/ 3750424 w 4547837"/>
              <a:gd name="connsiteY3" fmla="*/ 5941812 h 6928174"/>
              <a:gd name="connsiteX4" fmla="*/ 3323915 w 4547837"/>
              <a:gd name="connsiteY4" fmla="*/ 6515437 h 6928174"/>
              <a:gd name="connsiteX5" fmla="*/ 2793691 w 4547837"/>
              <a:gd name="connsiteY5" fmla="*/ 6928174 h 6928174"/>
              <a:gd name="connsiteX6" fmla="*/ 0 w 4547837"/>
              <a:gd name="connsiteY6" fmla="*/ 6862214 h 6928174"/>
              <a:gd name="connsiteX0" fmla="*/ 0 w 4547837"/>
              <a:gd name="connsiteY0" fmla="*/ 6862214 h 6928174"/>
              <a:gd name="connsiteX1" fmla="*/ 0 w 4547837"/>
              <a:gd name="connsiteY1" fmla="*/ 20760 h 6928174"/>
              <a:gd name="connsiteX2" fmla="*/ 4547837 w 4547837"/>
              <a:gd name="connsiteY2" fmla="*/ 0 h 6928174"/>
              <a:gd name="connsiteX3" fmla="*/ 3750424 w 4547837"/>
              <a:gd name="connsiteY3" fmla="*/ 5941812 h 6928174"/>
              <a:gd name="connsiteX4" fmla="*/ 3323915 w 4547837"/>
              <a:gd name="connsiteY4" fmla="*/ 6515437 h 6928174"/>
              <a:gd name="connsiteX5" fmla="*/ 2859164 w 4547837"/>
              <a:gd name="connsiteY5" fmla="*/ 6888560 h 6928174"/>
              <a:gd name="connsiteX6" fmla="*/ 2793691 w 4547837"/>
              <a:gd name="connsiteY6" fmla="*/ 6928174 h 6928174"/>
              <a:gd name="connsiteX7" fmla="*/ 0 w 4547837"/>
              <a:gd name="connsiteY7" fmla="*/ 6862214 h 6928174"/>
              <a:gd name="connsiteX0" fmla="*/ 0 w 4547837"/>
              <a:gd name="connsiteY0" fmla="*/ 6862214 h 6888560"/>
              <a:gd name="connsiteX1" fmla="*/ 0 w 4547837"/>
              <a:gd name="connsiteY1" fmla="*/ 20760 h 6888560"/>
              <a:gd name="connsiteX2" fmla="*/ 4547837 w 4547837"/>
              <a:gd name="connsiteY2" fmla="*/ 0 h 6888560"/>
              <a:gd name="connsiteX3" fmla="*/ 3750424 w 4547837"/>
              <a:gd name="connsiteY3" fmla="*/ 5941812 h 6888560"/>
              <a:gd name="connsiteX4" fmla="*/ 3323915 w 4547837"/>
              <a:gd name="connsiteY4" fmla="*/ 6515437 h 6888560"/>
              <a:gd name="connsiteX5" fmla="*/ 2859164 w 4547837"/>
              <a:gd name="connsiteY5" fmla="*/ 6888560 h 6888560"/>
              <a:gd name="connsiteX6" fmla="*/ 0 w 4547837"/>
              <a:gd name="connsiteY6" fmla="*/ 6862214 h 6888560"/>
              <a:gd name="connsiteX0" fmla="*/ 0 w 4547837"/>
              <a:gd name="connsiteY0" fmla="*/ 6862214 h 6888560"/>
              <a:gd name="connsiteX1" fmla="*/ 3810 w 4547837"/>
              <a:gd name="connsiteY1" fmla="*/ 9331 h 6888560"/>
              <a:gd name="connsiteX2" fmla="*/ 4547837 w 4547837"/>
              <a:gd name="connsiteY2" fmla="*/ 0 h 6888560"/>
              <a:gd name="connsiteX3" fmla="*/ 3750424 w 4547837"/>
              <a:gd name="connsiteY3" fmla="*/ 5941812 h 6888560"/>
              <a:gd name="connsiteX4" fmla="*/ 3323915 w 4547837"/>
              <a:gd name="connsiteY4" fmla="*/ 6515437 h 6888560"/>
              <a:gd name="connsiteX5" fmla="*/ 2859164 w 4547837"/>
              <a:gd name="connsiteY5" fmla="*/ 6888560 h 6888560"/>
              <a:gd name="connsiteX6" fmla="*/ 0 w 4547837"/>
              <a:gd name="connsiteY6" fmla="*/ 6862214 h 6888560"/>
              <a:gd name="connsiteX0" fmla="*/ 0 w 4547837"/>
              <a:gd name="connsiteY0" fmla="*/ 6862214 h 6877644"/>
              <a:gd name="connsiteX1" fmla="*/ 3810 w 4547837"/>
              <a:gd name="connsiteY1" fmla="*/ 9331 h 6877644"/>
              <a:gd name="connsiteX2" fmla="*/ 4547837 w 4547837"/>
              <a:gd name="connsiteY2" fmla="*/ 0 h 6877644"/>
              <a:gd name="connsiteX3" fmla="*/ 3750424 w 4547837"/>
              <a:gd name="connsiteY3" fmla="*/ 5941812 h 6877644"/>
              <a:gd name="connsiteX4" fmla="*/ 3323915 w 4547837"/>
              <a:gd name="connsiteY4" fmla="*/ 6515437 h 6877644"/>
              <a:gd name="connsiteX5" fmla="*/ 2874403 w 4547837"/>
              <a:gd name="connsiteY5" fmla="*/ 6877644 h 6877644"/>
              <a:gd name="connsiteX6" fmla="*/ 0 w 4547837"/>
              <a:gd name="connsiteY6" fmla="*/ 6862214 h 6877644"/>
              <a:gd name="connsiteX0" fmla="*/ 0 w 4547837"/>
              <a:gd name="connsiteY0" fmla="*/ 6862214 h 6874348"/>
              <a:gd name="connsiteX1" fmla="*/ 3810 w 4547837"/>
              <a:gd name="connsiteY1" fmla="*/ 9331 h 6874348"/>
              <a:gd name="connsiteX2" fmla="*/ 4547837 w 4547837"/>
              <a:gd name="connsiteY2" fmla="*/ 0 h 6874348"/>
              <a:gd name="connsiteX3" fmla="*/ 3750424 w 4547837"/>
              <a:gd name="connsiteY3" fmla="*/ 5941812 h 6874348"/>
              <a:gd name="connsiteX4" fmla="*/ 3323915 w 4547837"/>
              <a:gd name="connsiteY4" fmla="*/ 6515437 h 6874348"/>
              <a:gd name="connsiteX5" fmla="*/ 2878212 w 4547837"/>
              <a:gd name="connsiteY5" fmla="*/ 6874348 h 6874348"/>
              <a:gd name="connsiteX6" fmla="*/ 0 w 4547837"/>
              <a:gd name="connsiteY6" fmla="*/ 6862214 h 6874348"/>
              <a:gd name="connsiteX0" fmla="*/ 0 w 4547837"/>
              <a:gd name="connsiteY0" fmla="*/ 6862214 h 6867241"/>
              <a:gd name="connsiteX1" fmla="*/ 3810 w 4547837"/>
              <a:gd name="connsiteY1" fmla="*/ 9331 h 6867241"/>
              <a:gd name="connsiteX2" fmla="*/ 4547837 w 4547837"/>
              <a:gd name="connsiteY2" fmla="*/ 0 h 6867241"/>
              <a:gd name="connsiteX3" fmla="*/ 3750424 w 4547837"/>
              <a:gd name="connsiteY3" fmla="*/ 5941812 h 6867241"/>
              <a:gd name="connsiteX4" fmla="*/ 3323915 w 4547837"/>
              <a:gd name="connsiteY4" fmla="*/ 6515437 h 6867241"/>
              <a:gd name="connsiteX5" fmla="*/ 2885831 w 4547837"/>
              <a:gd name="connsiteY5" fmla="*/ 6867241 h 6867241"/>
              <a:gd name="connsiteX6" fmla="*/ 0 w 4547837"/>
              <a:gd name="connsiteY6" fmla="*/ 6862214 h 6867241"/>
              <a:gd name="connsiteX0" fmla="*/ 0 w 4547837"/>
              <a:gd name="connsiteY0" fmla="*/ 6862214 h 6867241"/>
              <a:gd name="connsiteX1" fmla="*/ 3810 w 4547837"/>
              <a:gd name="connsiteY1" fmla="*/ 5521 h 6867241"/>
              <a:gd name="connsiteX2" fmla="*/ 4547837 w 4547837"/>
              <a:gd name="connsiteY2" fmla="*/ 0 h 6867241"/>
              <a:gd name="connsiteX3" fmla="*/ 3750424 w 4547837"/>
              <a:gd name="connsiteY3" fmla="*/ 5941812 h 6867241"/>
              <a:gd name="connsiteX4" fmla="*/ 3323915 w 4547837"/>
              <a:gd name="connsiteY4" fmla="*/ 6515437 h 6867241"/>
              <a:gd name="connsiteX5" fmla="*/ 2885831 w 4547837"/>
              <a:gd name="connsiteY5" fmla="*/ 6867241 h 6867241"/>
              <a:gd name="connsiteX6" fmla="*/ 0 w 4547837"/>
              <a:gd name="connsiteY6" fmla="*/ 6862214 h 686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47837" h="6867241">
                <a:moveTo>
                  <a:pt x="0" y="6862214"/>
                </a:moveTo>
                <a:lnTo>
                  <a:pt x="3810" y="5521"/>
                </a:lnTo>
                <a:lnTo>
                  <a:pt x="4547837" y="0"/>
                </a:lnTo>
                <a:cubicBezTo>
                  <a:pt x="4278315" y="1999191"/>
                  <a:pt x="4019946" y="3942621"/>
                  <a:pt x="3750424" y="5941812"/>
                </a:cubicBezTo>
                <a:cubicBezTo>
                  <a:pt x="3708090" y="6228622"/>
                  <a:pt x="3628715" y="6265658"/>
                  <a:pt x="3323915" y="6515437"/>
                </a:cubicBezTo>
                <a:lnTo>
                  <a:pt x="2885831" y="6867241"/>
                </a:lnTo>
                <a:lnTo>
                  <a:pt x="0" y="686221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/>
          <a:lstStyle>
            <a:lvl1pPr algn="ctr">
              <a:buNone/>
              <a:defRPr sz="1500" b="0" i="0">
                <a:solidFill>
                  <a:srgbClr val="646464"/>
                </a:solidFill>
                <a:latin typeface="DIN Offc Pro"/>
                <a:cs typeface="DIN Offc Pro"/>
              </a:defRPr>
            </a:lvl1pPr>
          </a:lstStyle>
          <a:p>
            <a:r>
              <a:rPr lang="en-US" dirty="0" smtClean="0"/>
              <a:t>Click icon to                 place image</a:t>
            </a:r>
            <a:endParaRPr lang="en-US" dirty="0"/>
          </a:p>
        </p:txBody>
      </p:sp>
      <p:sp>
        <p:nvSpPr>
          <p:cNvPr id="5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3957166" y="-1834"/>
            <a:ext cx="5193736" cy="6859833"/>
          </a:xfrm>
          <a:custGeom>
            <a:avLst/>
            <a:gdLst>
              <a:gd name="connsiteX0" fmla="*/ 0 w 3276600"/>
              <a:gd name="connsiteY0" fmla="*/ 0 h 5892800"/>
              <a:gd name="connsiteX1" fmla="*/ 3276600 w 3276600"/>
              <a:gd name="connsiteY1" fmla="*/ 0 h 5892800"/>
              <a:gd name="connsiteX2" fmla="*/ 3276600 w 3276600"/>
              <a:gd name="connsiteY2" fmla="*/ 5892800 h 5892800"/>
              <a:gd name="connsiteX3" fmla="*/ 0 w 3276600"/>
              <a:gd name="connsiteY3" fmla="*/ 5892800 h 5892800"/>
              <a:gd name="connsiteX4" fmla="*/ 0 w 3276600"/>
              <a:gd name="connsiteY4" fmla="*/ 0 h 5892800"/>
              <a:gd name="connsiteX0" fmla="*/ 0 w 4025900"/>
              <a:gd name="connsiteY0" fmla="*/ 0 h 5892800"/>
              <a:gd name="connsiteX1" fmla="*/ 3276600 w 4025900"/>
              <a:gd name="connsiteY1" fmla="*/ 0 h 5892800"/>
              <a:gd name="connsiteX2" fmla="*/ 4025900 w 4025900"/>
              <a:gd name="connsiteY2" fmla="*/ 0 h 5892800"/>
              <a:gd name="connsiteX3" fmla="*/ 3276600 w 4025900"/>
              <a:gd name="connsiteY3" fmla="*/ 5892800 h 5892800"/>
              <a:gd name="connsiteX4" fmla="*/ 0 w 4025900"/>
              <a:gd name="connsiteY4" fmla="*/ 5892800 h 5892800"/>
              <a:gd name="connsiteX5" fmla="*/ 0 w 4025900"/>
              <a:gd name="connsiteY5" fmla="*/ 0 h 5892800"/>
              <a:gd name="connsiteX0" fmla="*/ 0 w 4178300"/>
              <a:gd name="connsiteY0" fmla="*/ 317500 h 5892800"/>
              <a:gd name="connsiteX1" fmla="*/ 3429000 w 4178300"/>
              <a:gd name="connsiteY1" fmla="*/ 0 h 5892800"/>
              <a:gd name="connsiteX2" fmla="*/ 4178300 w 4178300"/>
              <a:gd name="connsiteY2" fmla="*/ 0 h 5892800"/>
              <a:gd name="connsiteX3" fmla="*/ 3429000 w 4178300"/>
              <a:gd name="connsiteY3" fmla="*/ 5892800 h 5892800"/>
              <a:gd name="connsiteX4" fmla="*/ 152400 w 4178300"/>
              <a:gd name="connsiteY4" fmla="*/ 5892800 h 5892800"/>
              <a:gd name="connsiteX5" fmla="*/ 0 w 4178300"/>
              <a:gd name="connsiteY5" fmla="*/ 317500 h 5892800"/>
              <a:gd name="connsiteX0" fmla="*/ 0 w 4178300"/>
              <a:gd name="connsiteY0" fmla="*/ 317500 h 5892800"/>
              <a:gd name="connsiteX1" fmla="*/ 3429000 w 4178300"/>
              <a:gd name="connsiteY1" fmla="*/ 0 h 5892800"/>
              <a:gd name="connsiteX2" fmla="*/ 4178300 w 4178300"/>
              <a:gd name="connsiteY2" fmla="*/ 0 h 5892800"/>
              <a:gd name="connsiteX3" fmla="*/ 3429000 w 4178300"/>
              <a:gd name="connsiteY3" fmla="*/ 5892800 h 5892800"/>
              <a:gd name="connsiteX4" fmla="*/ 152400 w 4178300"/>
              <a:gd name="connsiteY4" fmla="*/ 5892800 h 5892800"/>
              <a:gd name="connsiteX5" fmla="*/ 152400 w 4178300"/>
              <a:gd name="connsiteY5" fmla="*/ 5880100 h 5892800"/>
              <a:gd name="connsiteX6" fmla="*/ 0 w 4178300"/>
              <a:gd name="connsiteY6" fmla="*/ 317500 h 5892800"/>
              <a:gd name="connsiteX0" fmla="*/ 25400 w 4203700"/>
              <a:gd name="connsiteY0" fmla="*/ 317500 h 5909733"/>
              <a:gd name="connsiteX1" fmla="*/ 3454400 w 4203700"/>
              <a:gd name="connsiteY1" fmla="*/ 0 h 5909733"/>
              <a:gd name="connsiteX2" fmla="*/ 4203700 w 4203700"/>
              <a:gd name="connsiteY2" fmla="*/ 0 h 5909733"/>
              <a:gd name="connsiteX3" fmla="*/ 3454400 w 4203700"/>
              <a:gd name="connsiteY3" fmla="*/ 5892800 h 5909733"/>
              <a:gd name="connsiteX4" fmla="*/ 177800 w 4203700"/>
              <a:gd name="connsiteY4" fmla="*/ 5892800 h 5909733"/>
              <a:gd name="connsiteX5" fmla="*/ 177800 w 4203700"/>
              <a:gd name="connsiteY5" fmla="*/ 5880100 h 5909733"/>
              <a:gd name="connsiteX6" fmla="*/ 25400 w 4203700"/>
              <a:gd name="connsiteY6" fmla="*/ 317500 h 5909733"/>
              <a:gd name="connsiteX0" fmla="*/ 25400 w 4203700"/>
              <a:gd name="connsiteY0" fmla="*/ 317500 h 5909733"/>
              <a:gd name="connsiteX1" fmla="*/ 3454400 w 4203700"/>
              <a:gd name="connsiteY1" fmla="*/ 0 h 5909733"/>
              <a:gd name="connsiteX2" fmla="*/ 4203700 w 4203700"/>
              <a:gd name="connsiteY2" fmla="*/ 0 h 5909733"/>
              <a:gd name="connsiteX3" fmla="*/ 3454400 w 4203700"/>
              <a:gd name="connsiteY3" fmla="*/ 5892800 h 5909733"/>
              <a:gd name="connsiteX4" fmla="*/ 177800 w 4203700"/>
              <a:gd name="connsiteY4" fmla="*/ 5892800 h 5909733"/>
              <a:gd name="connsiteX5" fmla="*/ 177800 w 4203700"/>
              <a:gd name="connsiteY5" fmla="*/ 5880100 h 5909733"/>
              <a:gd name="connsiteX6" fmla="*/ 25400 w 4203700"/>
              <a:gd name="connsiteY6" fmla="*/ 317500 h 5909733"/>
              <a:gd name="connsiteX0" fmla="*/ 254000 w 4432300"/>
              <a:gd name="connsiteY0" fmla="*/ 317500 h 5909733"/>
              <a:gd name="connsiteX1" fmla="*/ 3683000 w 4432300"/>
              <a:gd name="connsiteY1" fmla="*/ 0 h 5909733"/>
              <a:gd name="connsiteX2" fmla="*/ 4432300 w 4432300"/>
              <a:gd name="connsiteY2" fmla="*/ 0 h 5909733"/>
              <a:gd name="connsiteX3" fmla="*/ 3683000 w 4432300"/>
              <a:gd name="connsiteY3" fmla="*/ 5892800 h 5909733"/>
              <a:gd name="connsiteX4" fmla="*/ 406400 w 4432300"/>
              <a:gd name="connsiteY4" fmla="*/ 5892800 h 5909733"/>
              <a:gd name="connsiteX5" fmla="*/ 177800 w 4432300"/>
              <a:gd name="connsiteY5" fmla="*/ 5880100 h 5909733"/>
              <a:gd name="connsiteX6" fmla="*/ 254000 w 4432300"/>
              <a:gd name="connsiteY6" fmla="*/ 317500 h 5909733"/>
              <a:gd name="connsiteX0" fmla="*/ 254000 w 4432300"/>
              <a:gd name="connsiteY0" fmla="*/ 317500 h 6819900"/>
              <a:gd name="connsiteX1" fmla="*/ 3683000 w 4432300"/>
              <a:gd name="connsiteY1" fmla="*/ 0 h 6819900"/>
              <a:gd name="connsiteX2" fmla="*/ 4432300 w 4432300"/>
              <a:gd name="connsiteY2" fmla="*/ 0 h 6819900"/>
              <a:gd name="connsiteX3" fmla="*/ 3683000 w 4432300"/>
              <a:gd name="connsiteY3" fmla="*/ 5892800 h 6819900"/>
              <a:gd name="connsiteX4" fmla="*/ 3238500 w 4432300"/>
              <a:gd name="connsiteY4" fmla="*/ 6819900 h 6819900"/>
              <a:gd name="connsiteX5" fmla="*/ 177800 w 4432300"/>
              <a:gd name="connsiteY5" fmla="*/ 5880100 h 6819900"/>
              <a:gd name="connsiteX6" fmla="*/ 254000 w 4432300"/>
              <a:gd name="connsiteY6" fmla="*/ 317500 h 6819900"/>
              <a:gd name="connsiteX0" fmla="*/ 254000 w 4432300"/>
              <a:gd name="connsiteY0" fmla="*/ 317500 h 6819900"/>
              <a:gd name="connsiteX1" fmla="*/ 3683000 w 4432300"/>
              <a:gd name="connsiteY1" fmla="*/ 0 h 6819900"/>
              <a:gd name="connsiteX2" fmla="*/ 4432300 w 4432300"/>
              <a:gd name="connsiteY2" fmla="*/ 0 h 6819900"/>
              <a:gd name="connsiteX3" fmla="*/ 3683000 w 4432300"/>
              <a:gd name="connsiteY3" fmla="*/ 5892800 h 6819900"/>
              <a:gd name="connsiteX4" fmla="*/ 3238500 w 4432300"/>
              <a:gd name="connsiteY4" fmla="*/ 6819900 h 6819900"/>
              <a:gd name="connsiteX5" fmla="*/ 177800 w 4432300"/>
              <a:gd name="connsiteY5" fmla="*/ 5880100 h 6819900"/>
              <a:gd name="connsiteX6" fmla="*/ 254000 w 4432300"/>
              <a:gd name="connsiteY6" fmla="*/ 317500 h 6819900"/>
              <a:gd name="connsiteX0" fmla="*/ 254000 w 4432300"/>
              <a:gd name="connsiteY0" fmla="*/ 317500 h 6996641"/>
              <a:gd name="connsiteX1" fmla="*/ 3683000 w 4432300"/>
              <a:gd name="connsiteY1" fmla="*/ 0 h 6996641"/>
              <a:gd name="connsiteX2" fmla="*/ 4432300 w 4432300"/>
              <a:gd name="connsiteY2" fmla="*/ 0 h 6996641"/>
              <a:gd name="connsiteX3" fmla="*/ 3683000 w 4432300"/>
              <a:gd name="connsiteY3" fmla="*/ 5892800 h 6996641"/>
              <a:gd name="connsiteX4" fmla="*/ 3784600 w 4432300"/>
              <a:gd name="connsiteY4" fmla="*/ 6842124 h 6996641"/>
              <a:gd name="connsiteX5" fmla="*/ 3238500 w 4432300"/>
              <a:gd name="connsiteY5" fmla="*/ 6819900 h 6996641"/>
              <a:gd name="connsiteX6" fmla="*/ 177800 w 4432300"/>
              <a:gd name="connsiteY6" fmla="*/ 5880100 h 6996641"/>
              <a:gd name="connsiteX7" fmla="*/ 254000 w 4432300"/>
              <a:gd name="connsiteY7" fmla="*/ 317500 h 6996641"/>
              <a:gd name="connsiteX0" fmla="*/ 3238500 w 4432300"/>
              <a:gd name="connsiteY0" fmla="*/ 6819900 h 6933564"/>
              <a:gd name="connsiteX1" fmla="*/ 177800 w 4432300"/>
              <a:gd name="connsiteY1" fmla="*/ 5880100 h 6933564"/>
              <a:gd name="connsiteX2" fmla="*/ 254000 w 4432300"/>
              <a:gd name="connsiteY2" fmla="*/ 317500 h 6933564"/>
              <a:gd name="connsiteX3" fmla="*/ 3683000 w 4432300"/>
              <a:gd name="connsiteY3" fmla="*/ 0 h 6933564"/>
              <a:gd name="connsiteX4" fmla="*/ 4432300 w 4432300"/>
              <a:gd name="connsiteY4" fmla="*/ 0 h 6933564"/>
              <a:gd name="connsiteX5" fmla="*/ 3683000 w 4432300"/>
              <a:gd name="connsiteY5" fmla="*/ 5892800 h 6933564"/>
              <a:gd name="connsiteX6" fmla="*/ 3876040 w 4432300"/>
              <a:gd name="connsiteY6" fmla="*/ 6933564 h 6933564"/>
              <a:gd name="connsiteX0" fmla="*/ 3238500 w 4432300"/>
              <a:gd name="connsiteY0" fmla="*/ 6819900 h 6819900"/>
              <a:gd name="connsiteX1" fmla="*/ 177800 w 4432300"/>
              <a:gd name="connsiteY1" fmla="*/ 5880100 h 6819900"/>
              <a:gd name="connsiteX2" fmla="*/ 254000 w 4432300"/>
              <a:gd name="connsiteY2" fmla="*/ 317500 h 6819900"/>
              <a:gd name="connsiteX3" fmla="*/ 3683000 w 4432300"/>
              <a:gd name="connsiteY3" fmla="*/ 0 h 6819900"/>
              <a:gd name="connsiteX4" fmla="*/ 4432300 w 4432300"/>
              <a:gd name="connsiteY4" fmla="*/ 0 h 6819900"/>
              <a:gd name="connsiteX5" fmla="*/ 3683000 w 4432300"/>
              <a:gd name="connsiteY5" fmla="*/ 5892800 h 6819900"/>
              <a:gd name="connsiteX0" fmla="*/ 3238500 w 4432300"/>
              <a:gd name="connsiteY0" fmla="*/ 6819900 h 6819900"/>
              <a:gd name="connsiteX1" fmla="*/ 177800 w 4432300"/>
              <a:gd name="connsiteY1" fmla="*/ 5880100 h 6819900"/>
              <a:gd name="connsiteX2" fmla="*/ 254000 w 4432300"/>
              <a:gd name="connsiteY2" fmla="*/ 317500 h 6819900"/>
              <a:gd name="connsiteX3" fmla="*/ 3683000 w 4432300"/>
              <a:gd name="connsiteY3" fmla="*/ 0 h 6819900"/>
              <a:gd name="connsiteX4" fmla="*/ 4432300 w 4432300"/>
              <a:gd name="connsiteY4" fmla="*/ 0 h 6819900"/>
              <a:gd name="connsiteX5" fmla="*/ 3644900 w 4432300"/>
              <a:gd name="connsiteY5" fmla="*/ 6223000 h 6819900"/>
              <a:gd name="connsiteX0" fmla="*/ 3238500 w 4432300"/>
              <a:gd name="connsiteY0" fmla="*/ 6819900 h 6819900"/>
              <a:gd name="connsiteX1" fmla="*/ 177800 w 4432300"/>
              <a:gd name="connsiteY1" fmla="*/ 5880100 h 6819900"/>
              <a:gd name="connsiteX2" fmla="*/ 254000 w 4432300"/>
              <a:gd name="connsiteY2" fmla="*/ 317500 h 6819900"/>
              <a:gd name="connsiteX3" fmla="*/ 3683000 w 4432300"/>
              <a:gd name="connsiteY3" fmla="*/ 0 h 6819900"/>
              <a:gd name="connsiteX4" fmla="*/ 4432300 w 4432300"/>
              <a:gd name="connsiteY4" fmla="*/ 0 h 6819900"/>
              <a:gd name="connsiteX5" fmla="*/ 3644900 w 4432300"/>
              <a:gd name="connsiteY5" fmla="*/ 6292850 h 6819900"/>
              <a:gd name="connsiteX0" fmla="*/ 3352800 w 4432300"/>
              <a:gd name="connsiteY0" fmla="*/ 6772275 h 6772275"/>
              <a:gd name="connsiteX1" fmla="*/ 177800 w 4432300"/>
              <a:gd name="connsiteY1" fmla="*/ 5880100 h 6772275"/>
              <a:gd name="connsiteX2" fmla="*/ 254000 w 4432300"/>
              <a:gd name="connsiteY2" fmla="*/ 317500 h 6772275"/>
              <a:gd name="connsiteX3" fmla="*/ 3683000 w 4432300"/>
              <a:gd name="connsiteY3" fmla="*/ 0 h 6772275"/>
              <a:gd name="connsiteX4" fmla="*/ 4432300 w 4432300"/>
              <a:gd name="connsiteY4" fmla="*/ 0 h 6772275"/>
              <a:gd name="connsiteX5" fmla="*/ 3644900 w 4432300"/>
              <a:gd name="connsiteY5" fmla="*/ 6292850 h 6772275"/>
              <a:gd name="connsiteX0" fmla="*/ 3352800 w 4432300"/>
              <a:gd name="connsiteY0" fmla="*/ 6772275 h 6772275"/>
              <a:gd name="connsiteX1" fmla="*/ 177800 w 4432300"/>
              <a:gd name="connsiteY1" fmla="*/ 5880100 h 6772275"/>
              <a:gd name="connsiteX2" fmla="*/ 254000 w 4432300"/>
              <a:gd name="connsiteY2" fmla="*/ 317500 h 6772275"/>
              <a:gd name="connsiteX3" fmla="*/ 3683000 w 4432300"/>
              <a:gd name="connsiteY3" fmla="*/ 0 h 6772275"/>
              <a:gd name="connsiteX4" fmla="*/ 4432300 w 4432300"/>
              <a:gd name="connsiteY4" fmla="*/ 0 h 6772275"/>
              <a:gd name="connsiteX5" fmla="*/ 3644900 w 4432300"/>
              <a:gd name="connsiteY5" fmla="*/ 6292850 h 6772275"/>
              <a:gd name="connsiteX6" fmla="*/ 3352800 w 4432300"/>
              <a:gd name="connsiteY6" fmla="*/ 6772275 h 6772275"/>
              <a:gd name="connsiteX0" fmla="*/ 3352800 w 4432300"/>
              <a:gd name="connsiteY0" fmla="*/ 6772275 h 6772275"/>
              <a:gd name="connsiteX1" fmla="*/ 177800 w 4432300"/>
              <a:gd name="connsiteY1" fmla="*/ 5880100 h 6772275"/>
              <a:gd name="connsiteX2" fmla="*/ 254000 w 4432300"/>
              <a:gd name="connsiteY2" fmla="*/ 317500 h 6772275"/>
              <a:gd name="connsiteX3" fmla="*/ 3683000 w 4432300"/>
              <a:gd name="connsiteY3" fmla="*/ 0 h 6772275"/>
              <a:gd name="connsiteX4" fmla="*/ 4432300 w 4432300"/>
              <a:gd name="connsiteY4" fmla="*/ 0 h 6772275"/>
              <a:gd name="connsiteX5" fmla="*/ 3644900 w 4432300"/>
              <a:gd name="connsiteY5" fmla="*/ 6292850 h 6772275"/>
              <a:gd name="connsiteX6" fmla="*/ 3352800 w 4432300"/>
              <a:gd name="connsiteY6" fmla="*/ 6772275 h 6772275"/>
              <a:gd name="connsiteX0" fmla="*/ 3352800 w 4432300"/>
              <a:gd name="connsiteY0" fmla="*/ 6772275 h 6772275"/>
              <a:gd name="connsiteX1" fmla="*/ 177800 w 4432300"/>
              <a:gd name="connsiteY1" fmla="*/ 5880100 h 6772275"/>
              <a:gd name="connsiteX2" fmla="*/ 254000 w 4432300"/>
              <a:gd name="connsiteY2" fmla="*/ 317500 h 6772275"/>
              <a:gd name="connsiteX3" fmla="*/ 3683000 w 4432300"/>
              <a:gd name="connsiteY3" fmla="*/ 0 h 6772275"/>
              <a:gd name="connsiteX4" fmla="*/ 4432300 w 4432300"/>
              <a:gd name="connsiteY4" fmla="*/ 0 h 6772275"/>
              <a:gd name="connsiteX5" fmla="*/ 3644900 w 4432300"/>
              <a:gd name="connsiteY5" fmla="*/ 6292850 h 6772275"/>
              <a:gd name="connsiteX6" fmla="*/ 3352800 w 4432300"/>
              <a:gd name="connsiteY6" fmla="*/ 6772275 h 6772275"/>
              <a:gd name="connsiteX0" fmla="*/ 3443817 w 4523317"/>
              <a:gd name="connsiteY0" fmla="*/ 6772275 h 6824133"/>
              <a:gd name="connsiteX1" fmla="*/ 529167 w 4523317"/>
              <a:gd name="connsiteY1" fmla="*/ 5981700 h 6824133"/>
              <a:gd name="connsiteX2" fmla="*/ 268817 w 4523317"/>
              <a:gd name="connsiteY2" fmla="*/ 5880100 h 6824133"/>
              <a:gd name="connsiteX3" fmla="*/ 345017 w 4523317"/>
              <a:gd name="connsiteY3" fmla="*/ 317500 h 6824133"/>
              <a:gd name="connsiteX4" fmla="*/ 3774017 w 4523317"/>
              <a:gd name="connsiteY4" fmla="*/ 0 h 6824133"/>
              <a:gd name="connsiteX5" fmla="*/ 4523317 w 4523317"/>
              <a:gd name="connsiteY5" fmla="*/ 0 h 6824133"/>
              <a:gd name="connsiteX6" fmla="*/ 3735917 w 4523317"/>
              <a:gd name="connsiteY6" fmla="*/ 6292850 h 6824133"/>
              <a:gd name="connsiteX7" fmla="*/ 3443817 w 4523317"/>
              <a:gd name="connsiteY7" fmla="*/ 6772275 h 6824133"/>
              <a:gd name="connsiteX0" fmla="*/ 3240617 w 4320117"/>
              <a:gd name="connsiteY0" fmla="*/ 6772275 h 7993063"/>
              <a:gd name="connsiteX1" fmla="*/ 529167 w 4320117"/>
              <a:gd name="connsiteY1" fmla="*/ 7844367 h 7993063"/>
              <a:gd name="connsiteX2" fmla="*/ 65617 w 4320117"/>
              <a:gd name="connsiteY2" fmla="*/ 5880100 h 7993063"/>
              <a:gd name="connsiteX3" fmla="*/ 141817 w 4320117"/>
              <a:gd name="connsiteY3" fmla="*/ 317500 h 7993063"/>
              <a:gd name="connsiteX4" fmla="*/ 3570817 w 4320117"/>
              <a:gd name="connsiteY4" fmla="*/ 0 h 7993063"/>
              <a:gd name="connsiteX5" fmla="*/ 4320117 w 4320117"/>
              <a:gd name="connsiteY5" fmla="*/ 0 h 7993063"/>
              <a:gd name="connsiteX6" fmla="*/ 3532717 w 4320117"/>
              <a:gd name="connsiteY6" fmla="*/ 6292850 h 7993063"/>
              <a:gd name="connsiteX7" fmla="*/ 3240617 w 4320117"/>
              <a:gd name="connsiteY7" fmla="*/ 6772275 h 7993063"/>
              <a:gd name="connsiteX0" fmla="*/ 3240617 w 4320117"/>
              <a:gd name="connsiteY0" fmla="*/ 6772275 h 7993063"/>
              <a:gd name="connsiteX1" fmla="*/ 529167 w 4320117"/>
              <a:gd name="connsiteY1" fmla="*/ 7844367 h 7993063"/>
              <a:gd name="connsiteX2" fmla="*/ 65617 w 4320117"/>
              <a:gd name="connsiteY2" fmla="*/ 5880100 h 7993063"/>
              <a:gd name="connsiteX3" fmla="*/ 141817 w 4320117"/>
              <a:gd name="connsiteY3" fmla="*/ 317500 h 7993063"/>
              <a:gd name="connsiteX4" fmla="*/ 3570817 w 4320117"/>
              <a:gd name="connsiteY4" fmla="*/ 0 h 7993063"/>
              <a:gd name="connsiteX5" fmla="*/ 4320117 w 4320117"/>
              <a:gd name="connsiteY5" fmla="*/ 0 h 7993063"/>
              <a:gd name="connsiteX6" fmla="*/ 3532717 w 4320117"/>
              <a:gd name="connsiteY6" fmla="*/ 6292850 h 7993063"/>
              <a:gd name="connsiteX7" fmla="*/ 3240617 w 4320117"/>
              <a:gd name="connsiteY7" fmla="*/ 6772275 h 7993063"/>
              <a:gd name="connsiteX0" fmla="*/ 3240617 w 4320117"/>
              <a:gd name="connsiteY0" fmla="*/ 6772275 h 7993063"/>
              <a:gd name="connsiteX1" fmla="*/ 529167 w 4320117"/>
              <a:gd name="connsiteY1" fmla="*/ 7844367 h 7993063"/>
              <a:gd name="connsiteX2" fmla="*/ 65617 w 4320117"/>
              <a:gd name="connsiteY2" fmla="*/ 5880100 h 7993063"/>
              <a:gd name="connsiteX3" fmla="*/ 141817 w 4320117"/>
              <a:gd name="connsiteY3" fmla="*/ 317500 h 7993063"/>
              <a:gd name="connsiteX4" fmla="*/ 3570817 w 4320117"/>
              <a:gd name="connsiteY4" fmla="*/ 0 h 7993063"/>
              <a:gd name="connsiteX5" fmla="*/ 4320117 w 4320117"/>
              <a:gd name="connsiteY5" fmla="*/ 0 h 7993063"/>
              <a:gd name="connsiteX6" fmla="*/ 3532717 w 4320117"/>
              <a:gd name="connsiteY6" fmla="*/ 6292850 h 7993063"/>
              <a:gd name="connsiteX7" fmla="*/ 3240617 w 4320117"/>
              <a:gd name="connsiteY7" fmla="*/ 6772275 h 7993063"/>
              <a:gd name="connsiteX0" fmla="*/ 3240617 w 4320117"/>
              <a:gd name="connsiteY0" fmla="*/ 6691842 h 7979657"/>
              <a:gd name="connsiteX1" fmla="*/ 529167 w 4320117"/>
              <a:gd name="connsiteY1" fmla="*/ 7844367 h 7979657"/>
              <a:gd name="connsiteX2" fmla="*/ 65617 w 4320117"/>
              <a:gd name="connsiteY2" fmla="*/ 5880100 h 7979657"/>
              <a:gd name="connsiteX3" fmla="*/ 141817 w 4320117"/>
              <a:gd name="connsiteY3" fmla="*/ 317500 h 7979657"/>
              <a:gd name="connsiteX4" fmla="*/ 3570817 w 4320117"/>
              <a:gd name="connsiteY4" fmla="*/ 0 h 7979657"/>
              <a:gd name="connsiteX5" fmla="*/ 4320117 w 4320117"/>
              <a:gd name="connsiteY5" fmla="*/ 0 h 7979657"/>
              <a:gd name="connsiteX6" fmla="*/ 3532717 w 4320117"/>
              <a:gd name="connsiteY6" fmla="*/ 6292850 h 7979657"/>
              <a:gd name="connsiteX7" fmla="*/ 3240617 w 4320117"/>
              <a:gd name="connsiteY7" fmla="*/ 6691842 h 7979657"/>
              <a:gd name="connsiteX0" fmla="*/ 3240617 w 4320117"/>
              <a:gd name="connsiteY0" fmla="*/ 6759576 h 7990946"/>
              <a:gd name="connsiteX1" fmla="*/ 529167 w 4320117"/>
              <a:gd name="connsiteY1" fmla="*/ 7844367 h 7990946"/>
              <a:gd name="connsiteX2" fmla="*/ 65617 w 4320117"/>
              <a:gd name="connsiteY2" fmla="*/ 5880100 h 7990946"/>
              <a:gd name="connsiteX3" fmla="*/ 141817 w 4320117"/>
              <a:gd name="connsiteY3" fmla="*/ 317500 h 7990946"/>
              <a:gd name="connsiteX4" fmla="*/ 3570817 w 4320117"/>
              <a:gd name="connsiteY4" fmla="*/ 0 h 7990946"/>
              <a:gd name="connsiteX5" fmla="*/ 4320117 w 4320117"/>
              <a:gd name="connsiteY5" fmla="*/ 0 h 7990946"/>
              <a:gd name="connsiteX6" fmla="*/ 3532717 w 4320117"/>
              <a:gd name="connsiteY6" fmla="*/ 6292850 h 7990946"/>
              <a:gd name="connsiteX7" fmla="*/ 3240617 w 4320117"/>
              <a:gd name="connsiteY7" fmla="*/ 6759576 h 7990946"/>
              <a:gd name="connsiteX0" fmla="*/ 3240617 w 4320117"/>
              <a:gd name="connsiteY0" fmla="*/ 6759576 h 7990946"/>
              <a:gd name="connsiteX1" fmla="*/ 529167 w 4320117"/>
              <a:gd name="connsiteY1" fmla="*/ 7844367 h 7990946"/>
              <a:gd name="connsiteX2" fmla="*/ 65617 w 4320117"/>
              <a:gd name="connsiteY2" fmla="*/ 5880100 h 7990946"/>
              <a:gd name="connsiteX3" fmla="*/ 141817 w 4320117"/>
              <a:gd name="connsiteY3" fmla="*/ 317500 h 7990946"/>
              <a:gd name="connsiteX4" fmla="*/ 3570817 w 4320117"/>
              <a:gd name="connsiteY4" fmla="*/ 0 h 7990946"/>
              <a:gd name="connsiteX5" fmla="*/ 4320117 w 4320117"/>
              <a:gd name="connsiteY5" fmla="*/ 0 h 7990946"/>
              <a:gd name="connsiteX6" fmla="*/ 3532717 w 4320117"/>
              <a:gd name="connsiteY6" fmla="*/ 6292850 h 7990946"/>
              <a:gd name="connsiteX7" fmla="*/ 3240617 w 4320117"/>
              <a:gd name="connsiteY7" fmla="*/ 6759576 h 7990946"/>
              <a:gd name="connsiteX0" fmla="*/ 3175000 w 4254500"/>
              <a:gd name="connsiteY0" fmla="*/ 6759576 h 8087078"/>
              <a:gd name="connsiteX1" fmla="*/ 2044701 w 4254500"/>
              <a:gd name="connsiteY1" fmla="*/ 7336366 h 8087078"/>
              <a:gd name="connsiteX2" fmla="*/ 463550 w 4254500"/>
              <a:gd name="connsiteY2" fmla="*/ 7844367 h 8087078"/>
              <a:gd name="connsiteX3" fmla="*/ 0 w 4254500"/>
              <a:gd name="connsiteY3" fmla="*/ 5880100 h 8087078"/>
              <a:gd name="connsiteX4" fmla="*/ 76200 w 4254500"/>
              <a:gd name="connsiteY4" fmla="*/ 317500 h 8087078"/>
              <a:gd name="connsiteX5" fmla="*/ 3505200 w 4254500"/>
              <a:gd name="connsiteY5" fmla="*/ 0 h 8087078"/>
              <a:gd name="connsiteX6" fmla="*/ 4254500 w 4254500"/>
              <a:gd name="connsiteY6" fmla="*/ 0 h 8087078"/>
              <a:gd name="connsiteX7" fmla="*/ 3467100 w 4254500"/>
              <a:gd name="connsiteY7" fmla="*/ 6292850 h 8087078"/>
              <a:gd name="connsiteX8" fmla="*/ 3175000 w 4254500"/>
              <a:gd name="connsiteY8" fmla="*/ 6759576 h 8087078"/>
              <a:gd name="connsiteX0" fmla="*/ 3175000 w 4254500"/>
              <a:gd name="connsiteY0" fmla="*/ 6759576 h 8087078"/>
              <a:gd name="connsiteX1" fmla="*/ 2044701 w 4254500"/>
              <a:gd name="connsiteY1" fmla="*/ 7336366 h 8087078"/>
              <a:gd name="connsiteX2" fmla="*/ 463550 w 4254500"/>
              <a:gd name="connsiteY2" fmla="*/ 7844367 h 8087078"/>
              <a:gd name="connsiteX3" fmla="*/ 0 w 4254500"/>
              <a:gd name="connsiteY3" fmla="*/ 5880100 h 8087078"/>
              <a:gd name="connsiteX4" fmla="*/ 76200 w 4254500"/>
              <a:gd name="connsiteY4" fmla="*/ 317500 h 8087078"/>
              <a:gd name="connsiteX5" fmla="*/ 3505200 w 4254500"/>
              <a:gd name="connsiteY5" fmla="*/ 0 h 8087078"/>
              <a:gd name="connsiteX6" fmla="*/ 4254500 w 4254500"/>
              <a:gd name="connsiteY6" fmla="*/ 0 h 8087078"/>
              <a:gd name="connsiteX7" fmla="*/ 3467100 w 4254500"/>
              <a:gd name="connsiteY7" fmla="*/ 6292850 h 8087078"/>
              <a:gd name="connsiteX8" fmla="*/ 3175000 w 4254500"/>
              <a:gd name="connsiteY8" fmla="*/ 6759576 h 8087078"/>
              <a:gd name="connsiteX0" fmla="*/ 3331633 w 4411133"/>
              <a:gd name="connsiteY0" fmla="*/ 6759576 h 7517165"/>
              <a:gd name="connsiteX1" fmla="*/ 2201334 w 4411133"/>
              <a:gd name="connsiteY1" fmla="*/ 7336366 h 7517165"/>
              <a:gd name="connsiteX2" fmla="*/ 340783 w 4411133"/>
              <a:gd name="connsiteY2" fmla="*/ 7078133 h 7517165"/>
              <a:gd name="connsiteX3" fmla="*/ 156633 w 4411133"/>
              <a:gd name="connsiteY3" fmla="*/ 5880100 h 7517165"/>
              <a:gd name="connsiteX4" fmla="*/ 232833 w 4411133"/>
              <a:gd name="connsiteY4" fmla="*/ 317500 h 7517165"/>
              <a:gd name="connsiteX5" fmla="*/ 3661833 w 4411133"/>
              <a:gd name="connsiteY5" fmla="*/ 0 h 7517165"/>
              <a:gd name="connsiteX6" fmla="*/ 4411133 w 4411133"/>
              <a:gd name="connsiteY6" fmla="*/ 0 h 7517165"/>
              <a:gd name="connsiteX7" fmla="*/ 3623733 w 4411133"/>
              <a:gd name="connsiteY7" fmla="*/ 6292850 h 7517165"/>
              <a:gd name="connsiteX8" fmla="*/ 3331633 w 4411133"/>
              <a:gd name="connsiteY8" fmla="*/ 6759576 h 7517165"/>
              <a:gd name="connsiteX0" fmla="*/ 0 w 4254500"/>
              <a:gd name="connsiteY0" fmla="*/ 5880100 h 7517165"/>
              <a:gd name="connsiteX1" fmla="*/ 76200 w 4254500"/>
              <a:gd name="connsiteY1" fmla="*/ 317500 h 7517165"/>
              <a:gd name="connsiteX2" fmla="*/ 3505200 w 4254500"/>
              <a:gd name="connsiteY2" fmla="*/ 0 h 7517165"/>
              <a:gd name="connsiteX3" fmla="*/ 4254500 w 4254500"/>
              <a:gd name="connsiteY3" fmla="*/ 0 h 7517165"/>
              <a:gd name="connsiteX4" fmla="*/ 3467100 w 4254500"/>
              <a:gd name="connsiteY4" fmla="*/ 6292850 h 7517165"/>
              <a:gd name="connsiteX5" fmla="*/ 3175000 w 4254500"/>
              <a:gd name="connsiteY5" fmla="*/ 6759576 h 7517165"/>
              <a:gd name="connsiteX6" fmla="*/ 2044701 w 4254500"/>
              <a:gd name="connsiteY6" fmla="*/ 7336366 h 7517165"/>
              <a:gd name="connsiteX7" fmla="*/ 275590 w 4254500"/>
              <a:gd name="connsiteY7" fmla="*/ 7169573 h 7517165"/>
              <a:gd name="connsiteX0" fmla="*/ 0 w 4254500"/>
              <a:gd name="connsiteY0" fmla="*/ 5880100 h 7336366"/>
              <a:gd name="connsiteX1" fmla="*/ 76200 w 4254500"/>
              <a:gd name="connsiteY1" fmla="*/ 317500 h 7336366"/>
              <a:gd name="connsiteX2" fmla="*/ 3505200 w 4254500"/>
              <a:gd name="connsiteY2" fmla="*/ 0 h 7336366"/>
              <a:gd name="connsiteX3" fmla="*/ 4254500 w 4254500"/>
              <a:gd name="connsiteY3" fmla="*/ 0 h 7336366"/>
              <a:gd name="connsiteX4" fmla="*/ 3467100 w 4254500"/>
              <a:gd name="connsiteY4" fmla="*/ 6292850 h 7336366"/>
              <a:gd name="connsiteX5" fmla="*/ 3175000 w 4254500"/>
              <a:gd name="connsiteY5" fmla="*/ 6759576 h 7336366"/>
              <a:gd name="connsiteX6" fmla="*/ 2044701 w 4254500"/>
              <a:gd name="connsiteY6" fmla="*/ 7336366 h 7336366"/>
              <a:gd name="connsiteX0" fmla="*/ 0 w 4178300"/>
              <a:gd name="connsiteY0" fmla="*/ 7336367 h 7336367"/>
              <a:gd name="connsiteX1" fmla="*/ 0 w 4178300"/>
              <a:gd name="connsiteY1" fmla="*/ 317500 h 7336367"/>
              <a:gd name="connsiteX2" fmla="*/ 3429000 w 4178300"/>
              <a:gd name="connsiteY2" fmla="*/ 0 h 7336367"/>
              <a:gd name="connsiteX3" fmla="*/ 4178300 w 4178300"/>
              <a:gd name="connsiteY3" fmla="*/ 0 h 7336367"/>
              <a:gd name="connsiteX4" fmla="*/ 3390900 w 4178300"/>
              <a:gd name="connsiteY4" fmla="*/ 6292850 h 7336367"/>
              <a:gd name="connsiteX5" fmla="*/ 3098800 w 4178300"/>
              <a:gd name="connsiteY5" fmla="*/ 6759576 h 7336367"/>
              <a:gd name="connsiteX6" fmla="*/ 1968501 w 4178300"/>
              <a:gd name="connsiteY6" fmla="*/ 7336366 h 7336367"/>
              <a:gd name="connsiteX0" fmla="*/ 0 w 4178300"/>
              <a:gd name="connsiteY0" fmla="*/ 7336367 h 7336367"/>
              <a:gd name="connsiteX1" fmla="*/ 0 w 4178300"/>
              <a:gd name="connsiteY1" fmla="*/ 317500 h 7336367"/>
              <a:gd name="connsiteX2" fmla="*/ 3429000 w 4178300"/>
              <a:gd name="connsiteY2" fmla="*/ 0 h 7336367"/>
              <a:gd name="connsiteX3" fmla="*/ 4178300 w 4178300"/>
              <a:gd name="connsiteY3" fmla="*/ 0 h 7336367"/>
              <a:gd name="connsiteX4" fmla="*/ 3390900 w 4178300"/>
              <a:gd name="connsiteY4" fmla="*/ 6292850 h 7336367"/>
              <a:gd name="connsiteX5" fmla="*/ 3098800 w 4178300"/>
              <a:gd name="connsiteY5" fmla="*/ 6759576 h 7336367"/>
              <a:gd name="connsiteX6" fmla="*/ 1968501 w 4178300"/>
              <a:gd name="connsiteY6" fmla="*/ 7336366 h 7336367"/>
              <a:gd name="connsiteX7" fmla="*/ 0 w 4178300"/>
              <a:gd name="connsiteY7" fmla="*/ 7336367 h 7336367"/>
              <a:gd name="connsiteX0" fmla="*/ 0 w 4178300"/>
              <a:gd name="connsiteY0" fmla="*/ 7336367 h 7336367"/>
              <a:gd name="connsiteX1" fmla="*/ 0 w 4178300"/>
              <a:gd name="connsiteY1" fmla="*/ 317500 h 7336367"/>
              <a:gd name="connsiteX2" fmla="*/ 4178300 w 4178300"/>
              <a:gd name="connsiteY2" fmla="*/ 0 h 7336367"/>
              <a:gd name="connsiteX3" fmla="*/ 3390900 w 4178300"/>
              <a:gd name="connsiteY3" fmla="*/ 6292850 h 7336367"/>
              <a:gd name="connsiteX4" fmla="*/ 3098800 w 4178300"/>
              <a:gd name="connsiteY4" fmla="*/ 6759576 h 7336367"/>
              <a:gd name="connsiteX5" fmla="*/ 1968501 w 4178300"/>
              <a:gd name="connsiteY5" fmla="*/ 7336366 h 7336367"/>
              <a:gd name="connsiteX6" fmla="*/ 0 w 4178300"/>
              <a:gd name="connsiteY6" fmla="*/ 7336367 h 7336367"/>
              <a:gd name="connsiteX0" fmla="*/ 0 w 4178300"/>
              <a:gd name="connsiteY0" fmla="*/ 7069667 h 7069667"/>
              <a:gd name="connsiteX1" fmla="*/ 0 w 4178300"/>
              <a:gd name="connsiteY1" fmla="*/ 50800 h 7069667"/>
              <a:gd name="connsiteX2" fmla="*/ 4178300 w 4178300"/>
              <a:gd name="connsiteY2" fmla="*/ 0 h 7069667"/>
              <a:gd name="connsiteX3" fmla="*/ 3390900 w 4178300"/>
              <a:gd name="connsiteY3" fmla="*/ 6026150 h 7069667"/>
              <a:gd name="connsiteX4" fmla="*/ 3098800 w 4178300"/>
              <a:gd name="connsiteY4" fmla="*/ 6492876 h 7069667"/>
              <a:gd name="connsiteX5" fmla="*/ 1968501 w 4178300"/>
              <a:gd name="connsiteY5" fmla="*/ 7069666 h 7069667"/>
              <a:gd name="connsiteX6" fmla="*/ 0 w 4178300"/>
              <a:gd name="connsiteY6" fmla="*/ 7069667 h 7069667"/>
              <a:gd name="connsiteX0" fmla="*/ 0 w 4025900"/>
              <a:gd name="connsiteY0" fmla="*/ 7069667 h 7069667"/>
              <a:gd name="connsiteX1" fmla="*/ 0 w 4025900"/>
              <a:gd name="connsiteY1" fmla="*/ 50800 h 7069667"/>
              <a:gd name="connsiteX2" fmla="*/ 4025900 w 4025900"/>
              <a:gd name="connsiteY2" fmla="*/ 0 h 7069667"/>
              <a:gd name="connsiteX3" fmla="*/ 3390900 w 4025900"/>
              <a:gd name="connsiteY3" fmla="*/ 6026150 h 7069667"/>
              <a:gd name="connsiteX4" fmla="*/ 3098800 w 4025900"/>
              <a:gd name="connsiteY4" fmla="*/ 6492876 h 7069667"/>
              <a:gd name="connsiteX5" fmla="*/ 1968501 w 4025900"/>
              <a:gd name="connsiteY5" fmla="*/ 7069666 h 7069667"/>
              <a:gd name="connsiteX6" fmla="*/ 0 w 4025900"/>
              <a:gd name="connsiteY6" fmla="*/ 7069667 h 7069667"/>
              <a:gd name="connsiteX0" fmla="*/ 0 w 4025900"/>
              <a:gd name="connsiteY0" fmla="*/ 7069667 h 7069667"/>
              <a:gd name="connsiteX1" fmla="*/ 0 w 4025900"/>
              <a:gd name="connsiteY1" fmla="*/ 50800 h 7069667"/>
              <a:gd name="connsiteX2" fmla="*/ 4025900 w 4025900"/>
              <a:gd name="connsiteY2" fmla="*/ 0 h 7069667"/>
              <a:gd name="connsiteX3" fmla="*/ 3390900 w 4025900"/>
              <a:gd name="connsiteY3" fmla="*/ 6026150 h 7069667"/>
              <a:gd name="connsiteX4" fmla="*/ 3098800 w 4025900"/>
              <a:gd name="connsiteY4" fmla="*/ 6492876 h 7069667"/>
              <a:gd name="connsiteX5" fmla="*/ 1968501 w 4025900"/>
              <a:gd name="connsiteY5" fmla="*/ 7069666 h 7069667"/>
              <a:gd name="connsiteX6" fmla="*/ 0 w 4025900"/>
              <a:gd name="connsiteY6" fmla="*/ 7069667 h 7069667"/>
              <a:gd name="connsiteX0" fmla="*/ 0 w 4025900"/>
              <a:gd name="connsiteY0" fmla="*/ 7069667 h 7069667"/>
              <a:gd name="connsiteX1" fmla="*/ 0 w 4025900"/>
              <a:gd name="connsiteY1" fmla="*/ 50800 h 7069667"/>
              <a:gd name="connsiteX2" fmla="*/ 4025900 w 4025900"/>
              <a:gd name="connsiteY2" fmla="*/ 0 h 7069667"/>
              <a:gd name="connsiteX3" fmla="*/ 3390900 w 4025900"/>
              <a:gd name="connsiteY3" fmla="*/ 6026150 h 7069667"/>
              <a:gd name="connsiteX4" fmla="*/ 3098800 w 4025900"/>
              <a:gd name="connsiteY4" fmla="*/ 6492876 h 7069667"/>
              <a:gd name="connsiteX5" fmla="*/ 1968501 w 4025900"/>
              <a:gd name="connsiteY5" fmla="*/ 7069666 h 7069667"/>
              <a:gd name="connsiteX6" fmla="*/ 0 w 4025900"/>
              <a:gd name="connsiteY6" fmla="*/ 7069667 h 7069667"/>
              <a:gd name="connsiteX0" fmla="*/ 0 w 4025900"/>
              <a:gd name="connsiteY0" fmla="*/ 7069667 h 7069667"/>
              <a:gd name="connsiteX1" fmla="*/ 0 w 4025900"/>
              <a:gd name="connsiteY1" fmla="*/ 50800 h 7069667"/>
              <a:gd name="connsiteX2" fmla="*/ 4025900 w 4025900"/>
              <a:gd name="connsiteY2" fmla="*/ 0 h 7069667"/>
              <a:gd name="connsiteX3" fmla="*/ 3390900 w 4025900"/>
              <a:gd name="connsiteY3" fmla="*/ 6026150 h 7069667"/>
              <a:gd name="connsiteX4" fmla="*/ 3098800 w 4025900"/>
              <a:gd name="connsiteY4" fmla="*/ 6492876 h 7069667"/>
              <a:gd name="connsiteX5" fmla="*/ 1968501 w 4025900"/>
              <a:gd name="connsiteY5" fmla="*/ 7069666 h 7069667"/>
              <a:gd name="connsiteX6" fmla="*/ 0 w 4025900"/>
              <a:gd name="connsiteY6" fmla="*/ 7069667 h 7069667"/>
              <a:gd name="connsiteX0" fmla="*/ 0 w 4025900"/>
              <a:gd name="connsiteY0" fmla="*/ 7069667 h 7069667"/>
              <a:gd name="connsiteX1" fmla="*/ 0 w 4025900"/>
              <a:gd name="connsiteY1" fmla="*/ 50800 h 7069667"/>
              <a:gd name="connsiteX2" fmla="*/ 4025900 w 4025900"/>
              <a:gd name="connsiteY2" fmla="*/ 0 h 7069667"/>
              <a:gd name="connsiteX3" fmla="*/ 3390900 w 4025900"/>
              <a:gd name="connsiteY3" fmla="*/ 6026150 h 7069667"/>
              <a:gd name="connsiteX4" fmla="*/ 3098800 w 4025900"/>
              <a:gd name="connsiteY4" fmla="*/ 6492876 h 7069667"/>
              <a:gd name="connsiteX5" fmla="*/ 1968501 w 4025900"/>
              <a:gd name="connsiteY5" fmla="*/ 7069666 h 7069667"/>
              <a:gd name="connsiteX6" fmla="*/ 0 w 4025900"/>
              <a:gd name="connsiteY6" fmla="*/ 7069667 h 7069667"/>
              <a:gd name="connsiteX0" fmla="*/ 0 w 4127500"/>
              <a:gd name="connsiteY0" fmla="*/ 7069667 h 7069667"/>
              <a:gd name="connsiteX1" fmla="*/ 0 w 4127500"/>
              <a:gd name="connsiteY1" fmla="*/ 50800 h 7069667"/>
              <a:gd name="connsiteX2" fmla="*/ 4127500 w 4127500"/>
              <a:gd name="connsiteY2" fmla="*/ 0 h 7069667"/>
              <a:gd name="connsiteX3" fmla="*/ 3390900 w 4127500"/>
              <a:gd name="connsiteY3" fmla="*/ 6026150 h 7069667"/>
              <a:gd name="connsiteX4" fmla="*/ 3098800 w 4127500"/>
              <a:gd name="connsiteY4" fmla="*/ 6492876 h 7069667"/>
              <a:gd name="connsiteX5" fmla="*/ 1968501 w 4127500"/>
              <a:gd name="connsiteY5" fmla="*/ 7069666 h 7069667"/>
              <a:gd name="connsiteX6" fmla="*/ 0 w 4127500"/>
              <a:gd name="connsiteY6" fmla="*/ 7069667 h 7069667"/>
              <a:gd name="connsiteX0" fmla="*/ 0 w 4127500"/>
              <a:gd name="connsiteY0" fmla="*/ 7069667 h 7069667"/>
              <a:gd name="connsiteX1" fmla="*/ 0 w 4127500"/>
              <a:gd name="connsiteY1" fmla="*/ 50800 h 7069667"/>
              <a:gd name="connsiteX2" fmla="*/ 4127500 w 4127500"/>
              <a:gd name="connsiteY2" fmla="*/ 0 h 7069667"/>
              <a:gd name="connsiteX3" fmla="*/ 3390900 w 4127500"/>
              <a:gd name="connsiteY3" fmla="*/ 6026150 h 7069667"/>
              <a:gd name="connsiteX4" fmla="*/ 3492500 w 4127500"/>
              <a:gd name="connsiteY4" fmla="*/ 6518279 h 7069667"/>
              <a:gd name="connsiteX5" fmla="*/ 1968501 w 4127500"/>
              <a:gd name="connsiteY5" fmla="*/ 7069666 h 7069667"/>
              <a:gd name="connsiteX6" fmla="*/ 0 w 4127500"/>
              <a:gd name="connsiteY6" fmla="*/ 7069667 h 7069667"/>
              <a:gd name="connsiteX0" fmla="*/ 0 w 4127500"/>
              <a:gd name="connsiteY0" fmla="*/ 7069667 h 7069667"/>
              <a:gd name="connsiteX1" fmla="*/ 0 w 4127500"/>
              <a:gd name="connsiteY1" fmla="*/ 50800 h 7069667"/>
              <a:gd name="connsiteX2" fmla="*/ 4127500 w 4127500"/>
              <a:gd name="connsiteY2" fmla="*/ 0 h 7069667"/>
              <a:gd name="connsiteX3" fmla="*/ 3835400 w 4127500"/>
              <a:gd name="connsiteY3" fmla="*/ 6076954 h 7069667"/>
              <a:gd name="connsiteX4" fmla="*/ 3492500 w 4127500"/>
              <a:gd name="connsiteY4" fmla="*/ 6518279 h 7069667"/>
              <a:gd name="connsiteX5" fmla="*/ 1968501 w 4127500"/>
              <a:gd name="connsiteY5" fmla="*/ 7069666 h 7069667"/>
              <a:gd name="connsiteX6" fmla="*/ 0 w 4127500"/>
              <a:gd name="connsiteY6" fmla="*/ 7069667 h 7069667"/>
              <a:gd name="connsiteX0" fmla="*/ 0 w 4127500"/>
              <a:gd name="connsiteY0" fmla="*/ 7069667 h 7069667"/>
              <a:gd name="connsiteX1" fmla="*/ 0 w 4127500"/>
              <a:gd name="connsiteY1" fmla="*/ 50800 h 7069667"/>
              <a:gd name="connsiteX2" fmla="*/ 4127500 w 4127500"/>
              <a:gd name="connsiteY2" fmla="*/ 0 h 7069667"/>
              <a:gd name="connsiteX3" fmla="*/ 3835400 w 4127500"/>
              <a:gd name="connsiteY3" fmla="*/ 6076954 h 7069667"/>
              <a:gd name="connsiteX4" fmla="*/ 3492500 w 4127500"/>
              <a:gd name="connsiteY4" fmla="*/ 6518279 h 7069667"/>
              <a:gd name="connsiteX5" fmla="*/ 2628901 w 4127500"/>
              <a:gd name="connsiteY5" fmla="*/ 7056965 h 7069667"/>
              <a:gd name="connsiteX6" fmla="*/ 0 w 4127500"/>
              <a:gd name="connsiteY6" fmla="*/ 7069667 h 7069667"/>
              <a:gd name="connsiteX0" fmla="*/ 0 w 4127500"/>
              <a:gd name="connsiteY0" fmla="*/ 7069667 h 7069667"/>
              <a:gd name="connsiteX1" fmla="*/ 0 w 4127500"/>
              <a:gd name="connsiteY1" fmla="*/ 50800 h 7069667"/>
              <a:gd name="connsiteX2" fmla="*/ 4127500 w 4127500"/>
              <a:gd name="connsiteY2" fmla="*/ 0 h 7069667"/>
              <a:gd name="connsiteX3" fmla="*/ 3835400 w 4127500"/>
              <a:gd name="connsiteY3" fmla="*/ 6076954 h 7069667"/>
              <a:gd name="connsiteX4" fmla="*/ 3492500 w 4127500"/>
              <a:gd name="connsiteY4" fmla="*/ 6518279 h 7069667"/>
              <a:gd name="connsiteX5" fmla="*/ 2628901 w 4127500"/>
              <a:gd name="connsiteY5" fmla="*/ 7056965 h 7069667"/>
              <a:gd name="connsiteX6" fmla="*/ 0 w 4127500"/>
              <a:gd name="connsiteY6" fmla="*/ 7069667 h 7069667"/>
              <a:gd name="connsiteX0" fmla="*/ 0 w 4127500"/>
              <a:gd name="connsiteY0" fmla="*/ 7069667 h 7069667"/>
              <a:gd name="connsiteX1" fmla="*/ 0 w 4127500"/>
              <a:gd name="connsiteY1" fmla="*/ 50800 h 7069667"/>
              <a:gd name="connsiteX2" fmla="*/ 4127500 w 4127500"/>
              <a:gd name="connsiteY2" fmla="*/ 0 h 7069667"/>
              <a:gd name="connsiteX3" fmla="*/ 3835400 w 4127500"/>
              <a:gd name="connsiteY3" fmla="*/ 6076954 h 7069667"/>
              <a:gd name="connsiteX4" fmla="*/ 2628901 w 4127500"/>
              <a:gd name="connsiteY4" fmla="*/ 7056965 h 7069667"/>
              <a:gd name="connsiteX5" fmla="*/ 0 w 4127500"/>
              <a:gd name="connsiteY5" fmla="*/ 7069667 h 7069667"/>
              <a:gd name="connsiteX0" fmla="*/ 0 w 4127500"/>
              <a:gd name="connsiteY0" fmla="*/ 7069667 h 7069667"/>
              <a:gd name="connsiteX1" fmla="*/ 0 w 4127500"/>
              <a:gd name="connsiteY1" fmla="*/ 50800 h 7069667"/>
              <a:gd name="connsiteX2" fmla="*/ 4127500 w 4127500"/>
              <a:gd name="connsiteY2" fmla="*/ 0 h 7069667"/>
              <a:gd name="connsiteX3" fmla="*/ 2628901 w 4127500"/>
              <a:gd name="connsiteY3" fmla="*/ 7056965 h 7069667"/>
              <a:gd name="connsiteX4" fmla="*/ 0 w 4127500"/>
              <a:gd name="connsiteY4" fmla="*/ 7069667 h 7069667"/>
              <a:gd name="connsiteX0" fmla="*/ 0 w 4127500"/>
              <a:gd name="connsiteY0" fmla="*/ 7006162 h 7056965"/>
              <a:gd name="connsiteX1" fmla="*/ 0 w 4127500"/>
              <a:gd name="connsiteY1" fmla="*/ 50800 h 7056965"/>
              <a:gd name="connsiteX2" fmla="*/ 4127500 w 4127500"/>
              <a:gd name="connsiteY2" fmla="*/ 0 h 7056965"/>
              <a:gd name="connsiteX3" fmla="*/ 2628901 w 4127500"/>
              <a:gd name="connsiteY3" fmla="*/ 7056965 h 7056965"/>
              <a:gd name="connsiteX4" fmla="*/ 0 w 4127500"/>
              <a:gd name="connsiteY4" fmla="*/ 7006162 h 7056965"/>
              <a:gd name="connsiteX0" fmla="*/ 0 w 4127500"/>
              <a:gd name="connsiteY0" fmla="*/ 7006162 h 7006162"/>
              <a:gd name="connsiteX1" fmla="*/ 0 w 4127500"/>
              <a:gd name="connsiteY1" fmla="*/ 50800 h 7006162"/>
              <a:gd name="connsiteX2" fmla="*/ 4127500 w 4127500"/>
              <a:gd name="connsiteY2" fmla="*/ 0 h 7006162"/>
              <a:gd name="connsiteX3" fmla="*/ 4102101 w 4127500"/>
              <a:gd name="connsiteY3" fmla="*/ 6891853 h 7006162"/>
              <a:gd name="connsiteX4" fmla="*/ 0 w 4127500"/>
              <a:gd name="connsiteY4" fmla="*/ 7006162 h 7006162"/>
              <a:gd name="connsiteX0" fmla="*/ 0 w 4127500"/>
              <a:gd name="connsiteY0" fmla="*/ 7006162 h 7006162"/>
              <a:gd name="connsiteX1" fmla="*/ 0 w 4127500"/>
              <a:gd name="connsiteY1" fmla="*/ 50800 h 7006162"/>
              <a:gd name="connsiteX2" fmla="*/ 4127500 w 4127500"/>
              <a:gd name="connsiteY2" fmla="*/ 0 h 7006162"/>
              <a:gd name="connsiteX3" fmla="*/ 4102101 w 4127500"/>
              <a:gd name="connsiteY3" fmla="*/ 6942657 h 7006162"/>
              <a:gd name="connsiteX4" fmla="*/ 0 w 4127500"/>
              <a:gd name="connsiteY4" fmla="*/ 7006162 h 7006162"/>
              <a:gd name="connsiteX0" fmla="*/ 0 w 4127500"/>
              <a:gd name="connsiteY0" fmla="*/ 7006162 h 7018863"/>
              <a:gd name="connsiteX1" fmla="*/ 0 w 4127500"/>
              <a:gd name="connsiteY1" fmla="*/ 50800 h 7018863"/>
              <a:gd name="connsiteX2" fmla="*/ 4127500 w 4127500"/>
              <a:gd name="connsiteY2" fmla="*/ 0 h 7018863"/>
              <a:gd name="connsiteX3" fmla="*/ 4102101 w 4127500"/>
              <a:gd name="connsiteY3" fmla="*/ 7018863 h 7018863"/>
              <a:gd name="connsiteX4" fmla="*/ 0 w 4127500"/>
              <a:gd name="connsiteY4" fmla="*/ 7006162 h 7018863"/>
              <a:gd name="connsiteX0" fmla="*/ 7937 w 4135437"/>
              <a:gd name="connsiteY0" fmla="*/ 7006162 h 7018863"/>
              <a:gd name="connsiteX1" fmla="*/ 0 w 4135437"/>
              <a:gd name="connsiteY1" fmla="*/ 5613821 h 7018863"/>
              <a:gd name="connsiteX2" fmla="*/ 7937 w 4135437"/>
              <a:gd name="connsiteY2" fmla="*/ 50800 h 7018863"/>
              <a:gd name="connsiteX3" fmla="*/ 4135437 w 4135437"/>
              <a:gd name="connsiteY3" fmla="*/ 0 h 7018863"/>
              <a:gd name="connsiteX4" fmla="*/ 4110038 w 4135437"/>
              <a:gd name="connsiteY4" fmla="*/ 7018863 h 7018863"/>
              <a:gd name="connsiteX5" fmla="*/ 7937 w 4135437"/>
              <a:gd name="connsiteY5" fmla="*/ 7006162 h 7018863"/>
              <a:gd name="connsiteX0" fmla="*/ 1087437 w 5214937"/>
              <a:gd name="connsiteY0" fmla="*/ 7006162 h 7018863"/>
              <a:gd name="connsiteX1" fmla="*/ 0 w 5214937"/>
              <a:gd name="connsiteY1" fmla="*/ 6261569 h 7018863"/>
              <a:gd name="connsiteX2" fmla="*/ 1087437 w 5214937"/>
              <a:gd name="connsiteY2" fmla="*/ 50800 h 7018863"/>
              <a:gd name="connsiteX3" fmla="*/ 5214937 w 5214937"/>
              <a:gd name="connsiteY3" fmla="*/ 0 h 7018863"/>
              <a:gd name="connsiteX4" fmla="*/ 5189538 w 5214937"/>
              <a:gd name="connsiteY4" fmla="*/ 7018863 h 7018863"/>
              <a:gd name="connsiteX5" fmla="*/ 1087437 w 5214937"/>
              <a:gd name="connsiteY5" fmla="*/ 7006162 h 7018863"/>
              <a:gd name="connsiteX0" fmla="*/ 1090157 w 5217657"/>
              <a:gd name="connsiteY0" fmla="*/ 7006162 h 7018863"/>
              <a:gd name="connsiteX1" fmla="*/ 2720 w 5217657"/>
              <a:gd name="connsiteY1" fmla="*/ 6261569 h 7018863"/>
              <a:gd name="connsiteX2" fmla="*/ 1090157 w 5217657"/>
              <a:gd name="connsiteY2" fmla="*/ 50800 h 7018863"/>
              <a:gd name="connsiteX3" fmla="*/ 5217657 w 5217657"/>
              <a:gd name="connsiteY3" fmla="*/ 0 h 7018863"/>
              <a:gd name="connsiteX4" fmla="*/ 5192258 w 5217657"/>
              <a:gd name="connsiteY4" fmla="*/ 7018863 h 7018863"/>
              <a:gd name="connsiteX5" fmla="*/ 1090157 w 5217657"/>
              <a:gd name="connsiteY5" fmla="*/ 7006162 h 7018863"/>
              <a:gd name="connsiteX0" fmla="*/ 1091470 w 5218970"/>
              <a:gd name="connsiteY0" fmla="*/ 7006162 h 7018863"/>
              <a:gd name="connsiteX1" fmla="*/ 4033 w 5218970"/>
              <a:gd name="connsiteY1" fmla="*/ 6261569 h 7018863"/>
              <a:gd name="connsiteX2" fmla="*/ 697770 w 5218970"/>
              <a:gd name="connsiteY2" fmla="*/ 50800 h 7018863"/>
              <a:gd name="connsiteX3" fmla="*/ 5218970 w 5218970"/>
              <a:gd name="connsiteY3" fmla="*/ 0 h 7018863"/>
              <a:gd name="connsiteX4" fmla="*/ 5193571 w 5218970"/>
              <a:gd name="connsiteY4" fmla="*/ 7018863 h 7018863"/>
              <a:gd name="connsiteX5" fmla="*/ 1091470 w 5218970"/>
              <a:gd name="connsiteY5" fmla="*/ 7006162 h 7018863"/>
              <a:gd name="connsiteX0" fmla="*/ 1092919 w 5220419"/>
              <a:gd name="connsiteY0" fmla="*/ 7006162 h 7018863"/>
              <a:gd name="connsiteX1" fmla="*/ 5482 w 5220419"/>
              <a:gd name="connsiteY1" fmla="*/ 6261569 h 7018863"/>
              <a:gd name="connsiteX2" fmla="*/ 699219 w 5220419"/>
              <a:gd name="connsiteY2" fmla="*/ 50800 h 7018863"/>
              <a:gd name="connsiteX3" fmla="*/ 5220419 w 5220419"/>
              <a:gd name="connsiteY3" fmla="*/ 0 h 7018863"/>
              <a:gd name="connsiteX4" fmla="*/ 5195020 w 5220419"/>
              <a:gd name="connsiteY4" fmla="*/ 7018863 h 7018863"/>
              <a:gd name="connsiteX5" fmla="*/ 1092919 w 5220419"/>
              <a:gd name="connsiteY5" fmla="*/ 7006162 h 7018863"/>
              <a:gd name="connsiteX0" fmla="*/ 1091358 w 5218858"/>
              <a:gd name="connsiteY0" fmla="*/ 7006162 h 7018863"/>
              <a:gd name="connsiteX1" fmla="*/ 3921 w 5218858"/>
              <a:gd name="connsiteY1" fmla="*/ 6261569 h 7018863"/>
              <a:gd name="connsiteX2" fmla="*/ 748458 w 5218858"/>
              <a:gd name="connsiteY2" fmla="*/ 50800 h 7018863"/>
              <a:gd name="connsiteX3" fmla="*/ 5218858 w 5218858"/>
              <a:gd name="connsiteY3" fmla="*/ 0 h 7018863"/>
              <a:gd name="connsiteX4" fmla="*/ 5193459 w 5218858"/>
              <a:gd name="connsiteY4" fmla="*/ 7018863 h 7018863"/>
              <a:gd name="connsiteX5" fmla="*/ 1091358 w 5218858"/>
              <a:gd name="connsiteY5" fmla="*/ 7006162 h 7018863"/>
              <a:gd name="connsiteX0" fmla="*/ 1092092 w 5219592"/>
              <a:gd name="connsiteY0" fmla="*/ 7082372 h 7095073"/>
              <a:gd name="connsiteX1" fmla="*/ 4655 w 5219592"/>
              <a:gd name="connsiteY1" fmla="*/ 6337779 h 7095073"/>
              <a:gd name="connsiteX2" fmla="*/ 723792 w 5219592"/>
              <a:gd name="connsiteY2" fmla="*/ 0 h 7095073"/>
              <a:gd name="connsiteX3" fmla="*/ 5219592 w 5219592"/>
              <a:gd name="connsiteY3" fmla="*/ 76210 h 7095073"/>
              <a:gd name="connsiteX4" fmla="*/ 5194193 w 5219592"/>
              <a:gd name="connsiteY4" fmla="*/ 7095073 h 7095073"/>
              <a:gd name="connsiteX5" fmla="*/ 1092092 w 5219592"/>
              <a:gd name="connsiteY5" fmla="*/ 7082372 h 7095073"/>
              <a:gd name="connsiteX0" fmla="*/ 1096995 w 5224495"/>
              <a:gd name="connsiteY0" fmla="*/ 7082372 h 7095073"/>
              <a:gd name="connsiteX1" fmla="*/ 9558 w 5224495"/>
              <a:gd name="connsiteY1" fmla="*/ 6337779 h 7095073"/>
              <a:gd name="connsiteX2" fmla="*/ 728695 w 5224495"/>
              <a:gd name="connsiteY2" fmla="*/ 0 h 7095073"/>
              <a:gd name="connsiteX3" fmla="*/ 5224495 w 5224495"/>
              <a:gd name="connsiteY3" fmla="*/ 76210 h 7095073"/>
              <a:gd name="connsiteX4" fmla="*/ 5199096 w 5224495"/>
              <a:gd name="connsiteY4" fmla="*/ 7095073 h 7095073"/>
              <a:gd name="connsiteX5" fmla="*/ 1096995 w 5224495"/>
              <a:gd name="connsiteY5" fmla="*/ 7082372 h 7095073"/>
              <a:gd name="connsiteX0" fmla="*/ 1210522 w 5338022"/>
              <a:gd name="connsiteY0" fmla="*/ 7082372 h 7095073"/>
              <a:gd name="connsiteX1" fmla="*/ 8785 w 5338022"/>
              <a:gd name="connsiteY1" fmla="*/ 6274275 h 7095073"/>
              <a:gd name="connsiteX2" fmla="*/ 842222 w 5338022"/>
              <a:gd name="connsiteY2" fmla="*/ 0 h 7095073"/>
              <a:gd name="connsiteX3" fmla="*/ 5338022 w 5338022"/>
              <a:gd name="connsiteY3" fmla="*/ 76210 h 7095073"/>
              <a:gd name="connsiteX4" fmla="*/ 5312623 w 5338022"/>
              <a:gd name="connsiteY4" fmla="*/ 7095073 h 7095073"/>
              <a:gd name="connsiteX5" fmla="*/ 1210522 w 5338022"/>
              <a:gd name="connsiteY5" fmla="*/ 7082372 h 7095073"/>
              <a:gd name="connsiteX0" fmla="*/ 1197903 w 5325403"/>
              <a:gd name="connsiteY0" fmla="*/ 7082372 h 7095073"/>
              <a:gd name="connsiteX1" fmla="*/ 8866 w 5325403"/>
              <a:gd name="connsiteY1" fmla="*/ 6032958 h 7095073"/>
              <a:gd name="connsiteX2" fmla="*/ 829603 w 5325403"/>
              <a:gd name="connsiteY2" fmla="*/ 0 h 7095073"/>
              <a:gd name="connsiteX3" fmla="*/ 5325403 w 5325403"/>
              <a:gd name="connsiteY3" fmla="*/ 76210 h 7095073"/>
              <a:gd name="connsiteX4" fmla="*/ 5300004 w 5325403"/>
              <a:gd name="connsiteY4" fmla="*/ 7095073 h 7095073"/>
              <a:gd name="connsiteX5" fmla="*/ 1197903 w 5325403"/>
              <a:gd name="connsiteY5" fmla="*/ 7082372 h 7095073"/>
              <a:gd name="connsiteX0" fmla="*/ 1168461 w 5295961"/>
              <a:gd name="connsiteY0" fmla="*/ 7082372 h 7095073"/>
              <a:gd name="connsiteX1" fmla="*/ 9057 w 5295961"/>
              <a:gd name="connsiteY1" fmla="*/ 6041426 h 7095073"/>
              <a:gd name="connsiteX2" fmla="*/ 800161 w 5295961"/>
              <a:gd name="connsiteY2" fmla="*/ 0 h 7095073"/>
              <a:gd name="connsiteX3" fmla="*/ 5295961 w 5295961"/>
              <a:gd name="connsiteY3" fmla="*/ 76210 h 7095073"/>
              <a:gd name="connsiteX4" fmla="*/ 5270562 w 5295961"/>
              <a:gd name="connsiteY4" fmla="*/ 7095073 h 7095073"/>
              <a:gd name="connsiteX5" fmla="*/ 1168461 w 5295961"/>
              <a:gd name="connsiteY5" fmla="*/ 7082372 h 7095073"/>
              <a:gd name="connsiteX0" fmla="*/ 1273312 w 5400812"/>
              <a:gd name="connsiteY0" fmla="*/ 7082372 h 7095073"/>
              <a:gd name="connsiteX1" fmla="*/ 128726 w 5400812"/>
              <a:gd name="connsiteY1" fmla="*/ 6407635 h 7095073"/>
              <a:gd name="connsiteX2" fmla="*/ 113908 w 5400812"/>
              <a:gd name="connsiteY2" fmla="*/ 6041426 h 7095073"/>
              <a:gd name="connsiteX3" fmla="*/ 905012 w 5400812"/>
              <a:gd name="connsiteY3" fmla="*/ 0 h 7095073"/>
              <a:gd name="connsiteX4" fmla="*/ 5400812 w 5400812"/>
              <a:gd name="connsiteY4" fmla="*/ 76210 h 7095073"/>
              <a:gd name="connsiteX5" fmla="*/ 5375413 w 5400812"/>
              <a:gd name="connsiteY5" fmla="*/ 7095073 h 7095073"/>
              <a:gd name="connsiteX6" fmla="*/ 1273312 w 5400812"/>
              <a:gd name="connsiteY6" fmla="*/ 7082372 h 7095073"/>
              <a:gd name="connsiteX0" fmla="*/ 1240680 w 5368180"/>
              <a:gd name="connsiteY0" fmla="*/ 7082372 h 7095073"/>
              <a:gd name="connsiteX1" fmla="*/ 96094 w 5368180"/>
              <a:gd name="connsiteY1" fmla="*/ 6407635 h 7095073"/>
              <a:gd name="connsiteX2" fmla="*/ 81276 w 5368180"/>
              <a:gd name="connsiteY2" fmla="*/ 6041426 h 7095073"/>
              <a:gd name="connsiteX3" fmla="*/ 872380 w 5368180"/>
              <a:gd name="connsiteY3" fmla="*/ 0 h 7095073"/>
              <a:gd name="connsiteX4" fmla="*/ 5368180 w 5368180"/>
              <a:gd name="connsiteY4" fmla="*/ 76210 h 7095073"/>
              <a:gd name="connsiteX5" fmla="*/ 5342781 w 5368180"/>
              <a:gd name="connsiteY5" fmla="*/ 7095073 h 7095073"/>
              <a:gd name="connsiteX6" fmla="*/ 1240680 w 5368180"/>
              <a:gd name="connsiteY6" fmla="*/ 7082372 h 7095073"/>
              <a:gd name="connsiteX0" fmla="*/ 1245445 w 5372945"/>
              <a:gd name="connsiteY0" fmla="*/ 7082372 h 7095073"/>
              <a:gd name="connsiteX1" fmla="*/ 151659 w 5372945"/>
              <a:gd name="connsiteY1" fmla="*/ 6493367 h 7095073"/>
              <a:gd name="connsiteX2" fmla="*/ 86041 w 5372945"/>
              <a:gd name="connsiteY2" fmla="*/ 6041426 h 7095073"/>
              <a:gd name="connsiteX3" fmla="*/ 877145 w 5372945"/>
              <a:gd name="connsiteY3" fmla="*/ 0 h 7095073"/>
              <a:gd name="connsiteX4" fmla="*/ 5372945 w 5372945"/>
              <a:gd name="connsiteY4" fmla="*/ 76210 h 7095073"/>
              <a:gd name="connsiteX5" fmla="*/ 5347546 w 5372945"/>
              <a:gd name="connsiteY5" fmla="*/ 7095073 h 7095073"/>
              <a:gd name="connsiteX6" fmla="*/ 1245445 w 5372945"/>
              <a:gd name="connsiteY6" fmla="*/ 7082372 h 7095073"/>
              <a:gd name="connsiteX0" fmla="*/ 1205995 w 5333495"/>
              <a:gd name="connsiteY0" fmla="*/ 7082372 h 7095073"/>
              <a:gd name="connsiteX1" fmla="*/ 112209 w 5333495"/>
              <a:gd name="connsiteY1" fmla="*/ 6493367 h 7095073"/>
              <a:gd name="connsiteX2" fmla="*/ 46591 w 5333495"/>
              <a:gd name="connsiteY2" fmla="*/ 6041426 h 7095073"/>
              <a:gd name="connsiteX3" fmla="*/ 837695 w 5333495"/>
              <a:gd name="connsiteY3" fmla="*/ 0 h 7095073"/>
              <a:gd name="connsiteX4" fmla="*/ 5333495 w 5333495"/>
              <a:gd name="connsiteY4" fmla="*/ 76210 h 7095073"/>
              <a:gd name="connsiteX5" fmla="*/ 5308096 w 5333495"/>
              <a:gd name="connsiteY5" fmla="*/ 7095073 h 7095073"/>
              <a:gd name="connsiteX6" fmla="*/ 1205995 w 5333495"/>
              <a:gd name="connsiteY6" fmla="*/ 7082372 h 7095073"/>
              <a:gd name="connsiteX0" fmla="*/ 1212614 w 5340114"/>
              <a:gd name="connsiteY0" fmla="*/ 7082372 h 7095073"/>
              <a:gd name="connsiteX1" fmla="*/ 198203 w 5340114"/>
              <a:gd name="connsiteY1" fmla="*/ 6525119 h 7095073"/>
              <a:gd name="connsiteX2" fmla="*/ 53210 w 5340114"/>
              <a:gd name="connsiteY2" fmla="*/ 6041426 h 7095073"/>
              <a:gd name="connsiteX3" fmla="*/ 844314 w 5340114"/>
              <a:gd name="connsiteY3" fmla="*/ 0 h 7095073"/>
              <a:gd name="connsiteX4" fmla="*/ 5340114 w 5340114"/>
              <a:gd name="connsiteY4" fmla="*/ 76210 h 7095073"/>
              <a:gd name="connsiteX5" fmla="*/ 5314715 w 5340114"/>
              <a:gd name="connsiteY5" fmla="*/ 7095073 h 7095073"/>
              <a:gd name="connsiteX6" fmla="*/ 1212614 w 5340114"/>
              <a:gd name="connsiteY6" fmla="*/ 7082372 h 7095073"/>
              <a:gd name="connsiteX0" fmla="*/ 1195596 w 5323096"/>
              <a:gd name="connsiteY0" fmla="*/ 7082372 h 7095073"/>
              <a:gd name="connsiteX1" fmla="*/ 181185 w 5323096"/>
              <a:gd name="connsiteY1" fmla="*/ 6525119 h 7095073"/>
              <a:gd name="connsiteX2" fmla="*/ 36192 w 5323096"/>
              <a:gd name="connsiteY2" fmla="*/ 6041426 h 7095073"/>
              <a:gd name="connsiteX3" fmla="*/ 827296 w 5323096"/>
              <a:gd name="connsiteY3" fmla="*/ 0 h 7095073"/>
              <a:gd name="connsiteX4" fmla="*/ 5323096 w 5323096"/>
              <a:gd name="connsiteY4" fmla="*/ 76210 h 7095073"/>
              <a:gd name="connsiteX5" fmla="*/ 5297697 w 5323096"/>
              <a:gd name="connsiteY5" fmla="*/ 7095073 h 7095073"/>
              <a:gd name="connsiteX6" fmla="*/ 1195596 w 5323096"/>
              <a:gd name="connsiteY6" fmla="*/ 7082372 h 7095073"/>
              <a:gd name="connsiteX0" fmla="*/ 1166273 w 5293773"/>
              <a:gd name="connsiteY0" fmla="*/ 7082372 h 7095073"/>
              <a:gd name="connsiteX1" fmla="*/ 151862 w 5293773"/>
              <a:gd name="connsiteY1" fmla="*/ 6525119 h 7095073"/>
              <a:gd name="connsiteX2" fmla="*/ 6869 w 5293773"/>
              <a:gd name="connsiteY2" fmla="*/ 6041426 h 7095073"/>
              <a:gd name="connsiteX3" fmla="*/ 797973 w 5293773"/>
              <a:gd name="connsiteY3" fmla="*/ 0 h 7095073"/>
              <a:gd name="connsiteX4" fmla="*/ 5293773 w 5293773"/>
              <a:gd name="connsiteY4" fmla="*/ 76210 h 7095073"/>
              <a:gd name="connsiteX5" fmla="*/ 5268374 w 5293773"/>
              <a:gd name="connsiteY5" fmla="*/ 7095073 h 7095073"/>
              <a:gd name="connsiteX6" fmla="*/ 1166273 w 5293773"/>
              <a:gd name="connsiteY6" fmla="*/ 7082372 h 7095073"/>
              <a:gd name="connsiteX0" fmla="*/ 1166273 w 5293773"/>
              <a:gd name="connsiteY0" fmla="*/ 7082372 h 7095073"/>
              <a:gd name="connsiteX1" fmla="*/ 151862 w 5293773"/>
              <a:gd name="connsiteY1" fmla="*/ 6525119 h 7095073"/>
              <a:gd name="connsiteX2" fmla="*/ 6869 w 5293773"/>
              <a:gd name="connsiteY2" fmla="*/ 6041426 h 7095073"/>
              <a:gd name="connsiteX3" fmla="*/ 797973 w 5293773"/>
              <a:gd name="connsiteY3" fmla="*/ 0 h 7095073"/>
              <a:gd name="connsiteX4" fmla="*/ 5293773 w 5293773"/>
              <a:gd name="connsiteY4" fmla="*/ 76210 h 7095073"/>
              <a:gd name="connsiteX5" fmla="*/ 5268374 w 5293773"/>
              <a:gd name="connsiteY5" fmla="*/ 7095073 h 7095073"/>
              <a:gd name="connsiteX6" fmla="*/ 1166273 w 5293773"/>
              <a:gd name="connsiteY6" fmla="*/ 7082372 h 7095073"/>
              <a:gd name="connsiteX0" fmla="*/ 1168869 w 5296369"/>
              <a:gd name="connsiteY0" fmla="*/ 7082372 h 7095073"/>
              <a:gd name="connsiteX1" fmla="*/ 154458 w 5296369"/>
              <a:gd name="connsiteY1" fmla="*/ 6525119 h 7095073"/>
              <a:gd name="connsiteX2" fmla="*/ 9465 w 5296369"/>
              <a:gd name="connsiteY2" fmla="*/ 6041426 h 7095073"/>
              <a:gd name="connsiteX3" fmla="*/ 800569 w 5296369"/>
              <a:gd name="connsiteY3" fmla="*/ 0 h 7095073"/>
              <a:gd name="connsiteX4" fmla="*/ 5296369 w 5296369"/>
              <a:gd name="connsiteY4" fmla="*/ 76210 h 7095073"/>
              <a:gd name="connsiteX5" fmla="*/ 5270970 w 5296369"/>
              <a:gd name="connsiteY5" fmla="*/ 7095073 h 7095073"/>
              <a:gd name="connsiteX6" fmla="*/ 1168869 w 5296369"/>
              <a:gd name="connsiteY6" fmla="*/ 7082372 h 7095073"/>
              <a:gd name="connsiteX0" fmla="*/ 1200597 w 5328097"/>
              <a:gd name="connsiteY0" fmla="*/ 7006162 h 7018863"/>
              <a:gd name="connsiteX1" fmla="*/ 186186 w 5328097"/>
              <a:gd name="connsiteY1" fmla="*/ 6448909 h 7018863"/>
              <a:gd name="connsiteX2" fmla="*/ 41193 w 5328097"/>
              <a:gd name="connsiteY2" fmla="*/ 5965216 h 7018863"/>
              <a:gd name="connsiteX3" fmla="*/ 832297 w 5328097"/>
              <a:gd name="connsiteY3" fmla="*/ 50800 h 7018863"/>
              <a:gd name="connsiteX4" fmla="*/ 5328097 w 5328097"/>
              <a:gd name="connsiteY4" fmla="*/ 0 h 7018863"/>
              <a:gd name="connsiteX5" fmla="*/ 5302698 w 5328097"/>
              <a:gd name="connsiteY5" fmla="*/ 7018863 h 7018863"/>
              <a:gd name="connsiteX6" fmla="*/ 1200597 w 5328097"/>
              <a:gd name="connsiteY6" fmla="*/ 7006162 h 7018863"/>
              <a:gd name="connsiteX0" fmla="*/ 1200597 w 5328098"/>
              <a:gd name="connsiteY0" fmla="*/ 6955362 h 6968063"/>
              <a:gd name="connsiteX1" fmla="*/ 186186 w 5328098"/>
              <a:gd name="connsiteY1" fmla="*/ 6398109 h 6968063"/>
              <a:gd name="connsiteX2" fmla="*/ 41193 w 5328098"/>
              <a:gd name="connsiteY2" fmla="*/ 5914416 h 6968063"/>
              <a:gd name="connsiteX3" fmla="*/ 832297 w 5328098"/>
              <a:gd name="connsiteY3" fmla="*/ 0 h 6968063"/>
              <a:gd name="connsiteX4" fmla="*/ 5328098 w 5328098"/>
              <a:gd name="connsiteY4" fmla="*/ 368331 h 6968063"/>
              <a:gd name="connsiteX5" fmla="*/ 5302698 w 5328098"/>
              <a:gd name="connsiteY5" fmla="*/ 6968063 h 6968063"/>
              <a:gd name="connsiteX6" fmla="*/ 1200597 w 5328098"/>
              <a:gd name="connsiteY6" fmla="*/ 6955362 h 6968063"/>
              <a:gd name="connsiteX0" fmla="*/ 1200597 w 5304236"/>
              <a:gd name="connsiteY0" fmla="*/ 6955362 h 6968063"/>
              <a:gd name="connsiteX1" fmla="*/ 186186 w 5304236"/>
              <a:gd name="connsiteY1" fmla="*/ 6398109 h 6968063"/>
              <a:gd name="connsiteX2" fmla="*/ 41193 w 5304236"/>
              <a:gd name="connsiteY2" fmla="*/ 5914416 h 6968063"/>
              <a:gd name="connsiteX3" fmla="*/ 832297 w 5304236"/>
              <a:gd name="connsiteY3" fmla="*/ 0 h 6968063"/>
              <a:gd name="connsiteX4" fmla="*/ 5289999 w 5304236"/>
              <a:gd name="connsiteY4" fmla="*/ 3 h 6968063"/>
              <a:gd name="connsiteX5" fmla="*/ 5302698 w 5304236"/>
              <a:gd name="connsiteY5" fmla="*/ 6968063 h 6968063"/>
              <a:gd name="connsiteX6" fmla="*/ 1200597 w 5304236"/>
              <a:gd name="connsiteY6" fmla="*/ 6955362 h 6968063"/>
              <a:gd name="connsiteX0" fmla="*/ 1168870 w 5272509"/>
              <a:gd name="connsiteY0" fmla="*/ 6955362 h 6968063"/>
              <a:gd name="connsiteX1" fmla="*/ 154459 w 5272509"/>
              <a:gd name="connsiteY1" fmla="*/ 6398109 h 6968063"/>
              <a:gd name="connsiteX2" fmla="*/ 9466 w 5272509"/>
              <a:gd name="connsiteY2" fmla="*/ 5914416 h 6968063"/>
              <a:gd name="connsiteX3" fmla="*/ 800570 w 5272509"/>
              <a:gd name="connsiteY3" fmla="*/ 0 h 6968063"/>
              <a:gd name="connsiteX4" fmla="*/ 5258272 w 5272509"/>
              <a:gd name="connsiteY4" fmla="*/ 3 h 6968063"/>
              <a:gd name="connsiteX5" fmla="*/ 5270971 w 5272509"/>
              <a:gd name="connsiteY5" fmla="*/ 6968063 h 6968063"/>
              <a:gd name="connsiteX6" fmla="*/ 1168870 w 5272509"/>
              <a:gd name="connsiteY6" fmla="*/ 6955362 h 6968063"/>
              <a:gd name="connsiteX0" fmla="*/ 1168870 w 5271169"/>
              <a:gd name="connsiteY0" fmla="*/ 6955362 h 6968063"/>
              <a:gd name="connsiteX1" fmla="*/ 154459 w 5271169"/>
              <a:gd name="connsiteY1" fmla="*/ 6398109 h 6968063"/>
              <a:gd name="connsiteX2" fmla="*/ 9466 w 5271169"/>
              <a:gd name="connsiteY2" fmla="*/ 5914416 h 6968063"/>
              <a:gd name="connsiteX3" fmla="*/ 800570 w 5271169"/>
              <a:gd name="connsiteY3" fmla="*/ 0 h 6968063"/>
              <a:gd name="connsiteX4" fmla="*/ 5022051 w 5271169"/>
              <a:gd name="connsiteY4" fmla="*/ 167656 h 6968063"/>
              <a:gd name="connsiteX5" fmla="*/ 5270971 w 5271169"/>
              <a:gd name="connsiteY5" fmla="*/ 6968063 h 6968063"/>
              <a:gd name="connsiteX6" fmla="*/ 1168870 w 5271169"/>
              <a:gd name="connsiteY6" fmla="*/ 6955362 h 6968063"/>
              <a:gd name="connsiteX0" fmla="*/ 1168870 w 5271489"/>
              <a:gd name="connsiteY0" fmla="*/ 6955362 h 6968063"/>
              <a:gd name="connsiteX1" fmla="*/ 154459 w 5271489"/>
              <a:gd name="connsiteY1" fmla="*/ 6398109 h 6968063"/>
              <a:gd name="connsiteX2" fmla="*/ 9466 w 5271489"/>
              <a:gd name="connsiteY2" fmla="*/ 5914416 h 6968063"/>
              <a:gd name="connsiteX3" fmla="*/ 800570 w 5271489"/>
              <a:gd name="connsiteY3" fmla="*/ 0 h 6968063"/>
              <a:gd name="connsiteX4" fmla="*/ 5189690 w 5271489"/>
              <a:gd name="connsiteY4" fmla="*/ 53360 h 6968063"/>
              <a:gd name="connsiteX5" fmla="*/ 5270971 w 5271489"/>
              <a:gd name="connsiteY5" fmla="*/ 6968063 h 6968063"/>
              <a:gd name="connsiteX6" fmla="*/ 1168870 w 5271489"/>
              <a:gd name="connsiteY6" fmla="*/ 6955362 h 6968063"/>
              <a:gd name="connsiteX0" fmla="*/ 1168870 w 5271489"/>
              <a:gd name="connsiteY0" fmla="*/ 6955362 h 6968063"/>
              <a:gd name="connsiteX1" fmla="*/ 1087274 w 5271489"/>
              <a:gd name="connsiteY1" fmla="*/ 6909322 h 6968063"/>
              <a:gd name="connsiteX2" fmla="*/ 154459 w 5271489"/>
              <a:gd name="connsiteY2" fmla="*/ 6398109 h 6968063"/>
              <a:gd name="connsiteX3" fmla="*/ 9466 w 5271489"/>
              <a:gd name="connsiteY3" fmla="*/ 5914416 h 6968063"/>
              <a:gd name="connsiteX4" fmla="*/ 800570 w 5271489"/>
              <a:gd name="connsiteY4" fmla="*/ 0 h 6968063"/>
              <a:gd name="connsiteX5" fmla="*/ 5189690 w 5271489"/>
              <a:gd name="connsiteY5" fmla="*/ 53360 h 6968063"/>
              <a:gd name="connsiteX6" fmla="*/ 5270971 w 5271489"/>
              <a:gd name="connsiteY6" fmla="*/ 6968063 h 6968063"/>
              <a:gd name="connsiteX7" fmla="*/ 1168870 w 5271489"/>
              <a:gd name="connsiteY7" fmla="*/ 6955362 h 6968063"/>
              <a:gd name="connsiteX0" fmla="*/ 5270971 w 5271489"/>
              <a:gd name="connsiteY0" fmla="*/ 6968063 h 6968063"/>
              <a:gd name="connsiteX1" fmla="*/ 1087274 w 5271489"/>
              <a:gd name="connsiteY1" fmla="*/ 6909322 h 6968063"/>
              <a:gd name="connsiteX2" fmla="*/ 154459 w 5271489"/>
              <a:gd name="connsiteY2" fmla="*/ 6398109 h 6968063"/>
              <a:gd name="connsiteX3" fmla="*/ 9466 w 5271489"/>
              <a:gd name="connsiteY3" fmla="*/ 5914416 h 6968063"/>
              <a:gd name="connsiteX4" fmla="*/ 800570 w 5271489"/>
              <a:gd name="connsiteY4" fmla="*/ 0 h 6968063"/>
              <a:gd name="connsiteX5" fmla="*/ 5189690 w 5271489"/>
              <a:gd name="connsiteY5" fmla="*/ 53360 h 6968063"/>
              <a:gd name="connsiteX6" fmla="*/ 5270971 w 5271489"/>
              <a:gd name="connsiteY6" fmla="*/ 6968063 h 6968063"/>
              <a:gd name="connsiteX0" fmla="*/ 5190960 w 5193266"/>
              <a:gd name="connsiteY0" fmla="*/ 6915240 h 6915240"/>
              <a:gd name="connsiteX1" fmla="*/ 1087274 w 5193266"/>
              <a:gd name="connsiteY1" fmla="*/ 6909322 h 6915240"/>
              <a:gd name="connsiteX2" fmla="*/ 154459 w 5193266"/>
              <a:gd name="connsiteY2" fmla="*/ 6398109 h 6915240"/>
              <a:gd name="connsiteX3" fmla="*/ 9466 w 5193266"/>
              <a:gd name="connsiteY3" fmla="*/ 5914416 h 6915240"/>
              <a:gd name="connsiteX4" fmla="*/ 800570 w 5193266"/>
              <a:gd name="connsiteY4" fmla="*/ 0 h 6915240"/>
              <a:gd name="connsiteX5" fmla="*/ 5189690 w 5193266"/>
              <a:gd name="connsiteY5" fmla="*/ 53360 h 6915240"/>
              <a:gd name="connsiteX6" fmla="*/ 5190960 w 5193266"/>
              <a:gd name="connsiteY6" fmla="*/ 6915240 h 6915240"/>
              <a:gd name="connsiteX0" fmla="*/ 5038559 w 5189690"/>
              <a:gd name="connsiteY0" fmla="*/ 6816690 h 6909322"/>
              <a:gd name="connsiteX1" fmla="*/ 1087274 w 5189690"/>
              <a:gd name="connsiteY1" fmla="*/ 6909322 h 6909322"/>
              <a:gd name="connsiteX2" fmla="*/ 154459 w 5189690"/>
              <a:gd name="connsiteY2" fmla="*/ 6398109 h 6909322"/>
              <a:gd name="connsiteX3" fmla="*/ 9466 w 5189690"/>
              <a:gd name="connsiteY3" fmla="*/ 5914416 h 6909322"/>
              <a:gd name="connsiteX4" fmla="*/ 800570 w 5189690"/>
              <a:gd name="connsiteY4" fmla="*/ 0 h 6909322"/>
              <a:gd name="connsiteX5" fmla="*/ 5189690 w 5189690"/>
              <a:gd name="connsiteY5" fmla="*/ 53360 h 6909322"/>
              <a:gd name="connsiteX6" fmla="*/ 5038559 w 5189690"/>
              <a:gd name="connsiteY6" fmla="*/ 6816690 h 6909322"/>
              <a:gd name="connsiteX0" fmla="*/ 5183338 w 5189690"/>
              <a:gd name="connsiteY0" fmla="*/ 6908647 h 6909322"/>
              <a:gd name="connsiteX1" fmla="*/ 1087274 w 5189690"/>
              <a:gd name="connsiteY1" fmla="*/ 6909322 h 6909322"/>
              <a:gd name="connsiteX2" fmla="*/ 154459 w 5189690"/>
              <a:gd name="connsiteY2" fmla="*/ 6398109 h 6909322"/>
              <a:gd name="connsiteX3" fmla="*/ 9466 w 5189690"/>
              <a:gd name="connsiteY3" fmla="*/ 5914416 h 6909322"/>
              <a:gd name="connsiteX4" fmla="*/ 800570 w 5189690"/>
              <a:gd name="connsiteY4" fmla="*/ 0 h 6909322"/>
              <a:gd name="connsiteX5" fmla="*/ 5189690 w 5189690"/>
              <a:gd name="connsiteY5" fmla="*/ 53360 h 6909322"/>
              <a:gd name="connsiteX6" fmla="*/ 5183338 w 5189690"/>
              <a:gd name="connsiteY6" fmla="*/ 6908647 h 6909322"/>
              <a:gd name="connsiteX0" fmla="*/ 5183338 w 5189690"/>
              <a:gd name="connsiteY0" fmla="*/ 6908647 h 6909322"/>
              <a:gd name="connsiteX1" fmla="*/ 1087274 w 5189690"/>
              <a:gd name="connsiteY1" fmla="*/ 6909322 h 6909322"/>
              <a:gd name="connsiteX2" fmla="*/ 154459 w 5189690"/>
              <a:gd name="connsiteY2" fmla="*/ 6398109 h 6909322"/>
              <a:gd name="connsiteX3" fmla="*/ 9466 w 5189690"/>
              <a:gd name="connsiteY3" fmla="*/ 5914416 h 6909322"/>
              <a:gd name="connsiteX4" fmla="*/ 659440 w 5189690"/>
              <a:gd name="connsiteY4" fmla="*/ 1188319 h 6909322"/>
              <a:gd name="connsiteX5" fmla="*/ 800570 w 5189690"/>
              <a:gd name="connsiteY5" fmla="*/ 0 h 6909322"/>
              <a:gd name="connsiteX6" fmla="*/ 5189690 w 5189690"/>
              <a:gd name="connsiteY6" fmla="*/ 53360 h 6909322"/>
              <a:gd name="connsiteX7" fmla="*/ 5183338 w 5189690"/>
              <a:gd name="connsiteY7" fmla="*/ 6908647 h 6909322"/>
              <a:gd name="connsiteX0" fmla="*/ 5183338 w 5189690"/>
              <a:gd name="connsiteY0" fmla="*/ 6886343 h 6887018"/>
              <a:gd name="connsiteX1" fmla="*/ 1087274 w 5189690"/>
              <a:gd name="connsiteY1" fmla="*/ 6887018 h 6887018"/>
              <a:gd name="connsiteX2" fmla="*/ 154459 w 5189690"/>
              <a:gd name="connsiteY2" fmla="*/ 6375805 h 6887018"/>
              <a:gd name="connsiteX3" fmla="*/ 9466 w 5189690"/>
              <a:gd name="connsiteY3" fmla="*/ 5892112 h 6887018"/>
              <a:gd name="connsiteX4" fmla="*/ 659440 w 5189690"/>
              <a:gd name="connsiteY4" fmla="*/ 1166015 h 6887018"/>
              <a:gd name="connsiteX5" fmla="*/ 800570 w 5189690"/>
              <a:gd name="connsiteY5" fmla="*/ 0 h 6887018"/>
              <a:gd name="connsiteX6" fmla="*/ 5189690 w 5189690"/>
              <a:gd name="connsiteY6" fmla="*/ 31056 h 6887018"/>
              <a:gd name="connsiteX7" fmla="*/ 5183338 w 5189690"/>
              <a:gd name="connsiteY7" fmla="*/ 6886343 h 6887018"/>
              <a:gd name="connsiteX0" fmla="*/ 5183338 w 5189690"/>
              <a:gd name="connsiteY0" fmla="*/ 6886343 h 6887018"/>
              <a:gd name="connsiteX1" fmla="*/ 1087274 w 5189690"/>
              <a:gd name="connsiteY1" fmla="*/ 6887018 h 6887018"/>
              <a:gd name="connsiteX2" fmla="*/ 154459 w 5189690"/>
              <a:gd name="connsiteY2" fmla="*/ 6375805 h 6887018"/>
              <a:gd name="connsiteX3" fmla="*/ 9466 w 5189690"/>
              <a:gd name="connsiteY3" fmla="*/ 5892112 h 6887018"/>
              <a:gd name="connsiteX4" fmla="*/ 659440 w 5189690"/>
              <a:gd name="connsiteY4" fmla="*/ 1166015 h 6887018"/>
              <a:gd name="connsiteX5" fmla="*/ 800570 w 5189690"/>
              <a:gd name="connsiteY5" fmla="*/ 0 h 6887018"/>
              <a:gd name="connsiteX6" fmla="*/ 5189690 w 5189690"/>
              <a:gd name="connsiteY6" fmla="*/ 31056 h 6887018"/>
              <a:gd name="connsiteX7" fmla="*/ 5183338 w 5189690"/>
              <a:gd name="connsiteY7" fmla="*/ 6886343 h 6887018"/>
              <a:gd name="connsiteX0" fmla="*/ 5183338 w 5189690"/>
              <a:gd name="connsiteY0" fmla="*/ 6886343 h 6887018"/>
              <a:gd name="connsiteX1" fmla="*/ 1087274 w 5189690"/>
              <a:gd name="connsiteY1" fmla="*/ 6887018 h 6887018"/>
              <a:gd name="connsiteX2" fmla="*/ 154459 w 5189690"/>
              <a:gd name="connsiteY2" fmla="*/ 6375805 h 6887018"/>
              <a:gd name="connsiteX3" fmla="*/ 9466 w 5189690"/>
              <a:gd name="connsiteY3" fmla="*/ 5892112 h 6887018"/>
              <a:gd name="connsiteX4" fmla="*/ 659440 w 5189690"/>
              <a:gd name="connsiteY4" fmla="*/ 1166015 h 6887018"/>
              <a:gd name="connsiteX5" fmla="*/ 800570 w 5189690"/>
              <a:gd name="connsiteY5" fmla="*/ 0 h 6887018"/>
              <a:gd name="connsiteX6" fmla="*/ 5189690 w 5189690"/>
              <a:gd name="connsiteY6" fmla="*/ 31056 h 6887018"/>
              <a:gd name="connsiteX7" fmla="*/ 5183338 w 5189690"/>
              <a:gd name="connsiteY7" fmla="*/ 6886343 h 6887018"/>
              <a:gd name="connsiteX0" fmla="*/ 5183338 w 5189690"/>
              <a:gd name="connsiteY0" fmla="*/ 6859671 h 6860346"/>
              <a:gd name="connsiteX1" fmla="*/ 1087274 w 5189690"/>
              <a:gd name="connsiteY1" fmla="*/ 6860346 h 6860346"/>
              <a:gd name="connsiteX2" fmla="*/ 154459 w 5189690"/>
              <a:gd name="connsiteY2" fmla="*/ 6349133 h 6860346"/>
              <a:gd name="connsiteX3" fmla="*/ 9466 w 5189690"/>
              <a:gd name="connsiteY3" fmla="*/ 5865440 h 6860346"/>
              <a:gd name="connsiteX4" fmla="*/ 659440 w 5189690"/>
              <a:gd name="connsiteY4" fmla="*/ 1139343 h 6860346"/>
              <a:gd name="connsiteX5" fmla="*/ 800570 w 5189690"/>
              <a:gd name="connsiteY5" fmla="*/ 0 h 6860346"/>
              <a:gd name="connsiteX6" fmla="*/ 5189690 w 5189690"/>
              <a:gd name="connsiteY6" fmla="*/ 4384 h 6860346"/>
              <a:gd name="connsiteX7" fmla="*/ 5183338 w 5189690"/>
              <a:gd name="connsiteY7" fmla="*/ 6859671 h 6860346"/>
              <a:gd name="connsiteX0" fmla="*/ 5190957 w 5193263"/>
              <a:gd name="connsiteY0" fmla="*/ 6860184 h 6860346"/>
              <a:gd name="connsiteX1" fmla="*/ 1087274 w 5193263"/>
              <a:gd name="connsiteY1" fmla="*/ 6860346 h 6860346"/>
              <a:gd name="connsiteX2" fmla="*/ 154459 w 5193263"/>
              <a:gd name="connsiteY2" fmla="*/ 6349133 h 6860346"/>
              <a:gd name="connsiteX3" fmla="*/ 9466 w 5193263"/>
              <a:gd name="connsiteY3" fmla="*/ 5865440 h 6860346"/>
              <a:gd name="connsiteX4" fmla="*/ 659440 w 5193263"/>
              <a:gd name="connsiteY4" fmla="*/ 1139343 h 6860346"/>
              <a:gd name="connsiteX5" fmla="*/ 800570 w 5193263"/>
              <a:gd name="connsiteY5" fmla="*/ 0 h 6860346"/>
              <a:gd name="connsiteX6" fmla="*/ 5189690 w 5193263"/>
              <a:gd name="connsiteY6" fmla="*/ 4384 h 6860346"/>
              <a:gd name="connsiteX7" fmla="*/ 5190957 w 5193263"/>
              <a:gd name="connsiteY7" fmla="*/ 6860184 h 6860346"/>
              <a:gd name="connsiteX0" fmla="*/ 5190957 w 5193735"/>
              <a:gd name="connsiteY0" fmla="*/ 6860184 h 6860346"/>
              <a:gd name="connsiteX1" fmla="*/ 1087274 w 5193735"/>
              <a:gd name="connsiteY1" fmla="*/ 6860346 h 6860346"/>
              <a:gd name="connsiteX2" fmla="*/ 154459 w 5193735"/>
              <a:gd name="connsiteY2" fmla="*/ 6349133 h 6860346"/>
              <a:gd name="connsiteX3" fmla="*/ 9466 w 5193735"/>
              <a:gd name="connsiteY3" fmla="*/ 5865440 h 6860346"/>
              <a:gd name="connsiteX4" fmla="*/ 659440 w 5193735"/>
              <a:gd name="connsiteY4" fmla="*/ 1139343 h 6860346"/>
              <a:gd name="connsiteX5" fmla="*/ 800570 w 5193735"/>
              <a:gd name="connsiteY5" fmla="*/ 0 h 6860346"/>
              <a:gd name="connsiteX6" fmla="*/ 5193499 w 5193735"/>
              <a:gd name="connsiteY6" fmla="*/ 574 h 6860346"/>
              <a:gd name="connsiteX7" fmla="*/ 5190957 w 5193735"/>
              <a:gd name="connsiteY7" fmla="*/ 6860184 h 686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3735" h="6860346">
                <a:moveTo>
                  <a:pt x="5190957" y="6860184"/>
                </a:moveTo>
                <a:lnTo>
                  <a:pt x="1087274" y="6860346"/>
                </a:lnTo>
                <a:cubicBezTo>
                  <a:pt x="918206" y="6767471"/>
                  <a:pt x="334094" y="6514951"/>
                  <a:pt x="154459" y="6349133"/>
                </a:cubicBezTo>
                <a:cubicBezTo>
                  <a:pt x="24725" y="6251848"/>
                  <a:pt x="-22019" y="6093528"/>
                  <a:pt x="9466" y="5865440"/>
                </a:cubicBezTo>
                <a:cubicBezTo>
                  <a:pt x="93629" y="4997142"/>
                  <a:pt x="527589" y="2125079"/>
                  <a:pt x="659440" y="1139343"/>
                </a:cubicBezTo>
                <a:cubicBezTo>
                  <a:pt x="791291" y="153607"/>
                  <a:pt x="725752" y="601841"/>
                  <a:pt x="800570" y="0"/>
                </a:cubicBezTo>
                <a:lnTo>
                  <a:pt x="5193499" y="574"/>
                </a:lnTo>
                <a:cubicBezTo>
                  <a:pt x="5185033" y="2297858"/>
                  <a:pt x="5199423" y="4562900"/>
                  <a:pt x="5190957" y="68601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/>
          <a:lstStyle>
            <a:lvl1pPr algn="ctr">
              <a:buNone/>
              <a:defRPr sz="1500" b="0" i="0">
                <a:solidFill>
                  <a:srgbClr val="646464"/>
                </a:solidFill>
                <a:latin typeface="DIN Offc Pro"/>
                <a:cs typeface="DIN Offc Pro"/>
              </a:defRPr>
            </a:lvl1pPr>
          </a:lstStyle>
          <a:p>
            <a:r>
              <a:rPr lang="en-US" dirty="0" smtClean="0"/>
              <a:t>Click icon to                 place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023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lide (3 images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159250" cy="6858000"/>
          </a:xfrm>
          <a:custGeom>
            <a:avLst/>
            <a:gdLst>
              <a:gd name="connsiteX0" fmla="*/ 0 w 3733800"/>
              <a:gd name="connsiteY0" fmla="*/ 0 h 3759200"/>
              <a:gd name="connsiteX1" fmla="*/ 3733800 w 3733800"/>
              <a:gd name="connsiteY1" fmla="*/ 0 h 3759200"/>
              <a:gd name="connsiteX2" fmla="*/ 3733800 w 3733800"/>
              <a:gd name="connsiteY2" fmla="*/ 3759200 h 3759200"/>
              <a:gd name="connsiteX3" fmla="*/ 0 w 3733800"/>
              <a:gd name="connsiteY3" fmla="*/ 3759200 h 3759200"/>
              <a:gd name="connsiteX4" fmla="*/ 0 w 3733800"/>
              <a:gd name="connsiteY4" fmla="*/ 0 h 3759200"/>
              <a:gd name="connsiteX0" fmla="*/ 0 w 4032250"/>
              <a:gd name="connsiteY0" fmla="*/ 0 h 3759200"/>
              <a:gd name="connsiteX1" fmla="*/ 3733800 w 4032250"/>
              <a:gd name="connsiteY1" fmla="*/ 0 h 3759200"/>
              <a:gd name="connsiteX2" fmla="*/ 4032250 w 4032250"/>
              <a:gd name="connsiteY2" fmla="*/ 3422650 h 3759200"/>
              <a:gd name="connsiteX3" fmla="*/ 0 w 4032250"/>
              <a:gd name="connsiteY3" fmla="*/ 3759200 h 3759200"/>
              <a:gd name="connsiteX4" fmla="*/ 0 w 4032250"/>
              <a:gd name="connsiteY4" fmla="*/ 0 h 3759200"/>
              <a:gd name="connsiteX0" fmla="*/ 0 w 4159250"/>
              <a:gd name="connsiteY0" fmla="*/ 0 h 3759200"/>
              <a:gd name="connsiteX1" fmla="*/ 4159250 w 4159250"/>
              <a:gd name="connsiteY1" fmla="*/ 0 h 3759200"/>
              <a:gd name="connsiteX2" fmla="*/ 4032250 w 4159250"/>
              <a:gd name="connsiteY2" fmla="*/ 3422650 h 3759200"/>
              <a:gd name="connsiteX3" fmla="*/ 0 w 4159250"/>
              <a:gd name="connsiteY3" fmla="*/ 3759200 h 3759200"/>
              <a:gd name="connsiteX4" fmla="*/ 0 w 4159250"/>
              <a:gd name="connsiteY4" fmla="*/ 0 h 3759200"/>
              <a:gd name="connsiteX0" fmla="*/ 0 w 4159250"/>
              <a:gd name="connsiteY0" fmla="*/ 0 h 3759200"/>
              <a:gd name="connsiteX1" fmla="*/ 4159250 w 4159250"/>
              <a:gd name="connsiteY1" fmla="*/ 0 h 3759200"/>
              <a:gd name="connsiteX2" fmla="*/ 4032250 w 4159250"/>
              <a:gd name="connsiteY2" fmla="*/ 3422650 h 3759200"/>
              <a:gd name="connsiteX3" fmla="*/ 3644900 w 4159250"/>
              <a:gd name="connsiteY3" fmla="*/ 3454400 h 3759200"/>
              <a:gd name="connsiteX4" fmla="*/ 0 w 4159250"/>
              <a:gd name="connsiteY4" fmla="*/ 3759200 h 3759200"/>
              <a:gd name="connsiteX5" fmla="*/ 0 w 4159250"/>
              <a:gd name="connsiteY5" fmla="*/ 0 h 3759200"/>
              <a:gd name="connsiteX0" fmla="*/ 0 w 4159250"/>
              <a:gd name="connsiteY0" fmla="*/ 0 h 3841750"/>
              <a:gd name="connsiteX1" fmla="*/ 4159250 w 4159250"/>
              <a:gd name="connsiteY1" fmla="*/ 0 h 3841750"/>
              <a:gd name="connsiteX2" fmla="*/ 4032250 w 4159250"/>
              <a:gd name="connsiteY2" fmla="*/ 3422650 h 3841750"/>
              <a:gd name="connsiteX3" fmla="*/ 3949700 w 4159250"/>
              <a:gd name="connsiteY3" fmla="*/ 3841750 h 3841750"/>
              <a:gd name="connsiteX4" fmla="*/ 0 w 4159250"/>
              <a:gd name="connsiteY4" fmla="*/ 3759200 h 3841750"/>
              <a:gd name="connsiteX5" fmla="*/ 0 w 4159250"/>
              <a:gd name="connsiteY5" fmla="*/ 0 h 3841750"/>
              <a:gd name="connsiteX0" fmla="*/ 0 w 4159250"/>
              <a:gd name="connsiteY0" fmla="*/ 0 h 3841750"/>
              <a:gd name="connsiteX1" fmla="*/ 4159250 w 4159250"/>
              <a:gd name="connsiteY1" fmla="*/ 0 h 3841750"/>
              <a:gd name="connsiteX2" fmla="*/ 4032250 w 4159250"/>
              <a:gd name="connsiteY2" fmla="*/ 3168650 h 3841750"/>
              <a:gd name="connsiteX3" fmla="*/ 3949700 w 4159250"/>
              <a:gd name="connsiteY3" fmla="*/ 3841750 h 3841750"/>
              <a:gd name="connsiteX4" fmla="*/ 0 w 4159250"/>
              <a:gd name="connsiteY4" fmla="*/ 3759200 h 3841750"/>
              <a:gd name="connsiteX5" fmla="*/ 0 w 4159250"/>
              <a:gd name="connsiteY5" fmla="*/ 0 h 3841750"/>
              <a:gd name="connsiteX0" fmla="*/ 0 w 4159250"/>
              <a:gd name="connsiteY0" fmla="*/ 0 h 3841750"/>
              <a:gd name="connsiteX1" fmla="*/ 4159250 w 4159250"/>
              <a:gd name="connsiteY1" fmla="*/ 0 h 3841750"/>
              <a:gd name="connsiteX2" fmla="*/ 4032250 w 4159250"/>
              <a:gd name="connsiteY2" fmla="*/ 3168650 h 3841750"/>
              <a:gd name="connsiteX3" fmla="*/ 3949700 w 4159250"/>
              <a:gd name="connsiteY3" fmla="*/ 3841750 h 3841750"/>
              <a:gd name="connsiteX4" fmla="*/ 2336800 w 4159250"/>
              <a:gd name="connsiteY4" fmla="*/ 3803650 h 3841750"/>
              <a:gd name="connsiteX5" fmla="*/ 0 w 4159250"/>
              <a:gd name="connsiteY5" fmla="*/ 3759200 h 3841750"/>
              <a:gd name="connsiteX6" fmla="*/ 0 w 4159250"/>
              <a:gd name="connsiteY6" fmla="*/ 0 h 3841750"/>
              <a:gd name="connsiteX0" fmla="*/ 0 w 4159250"/>
              <a:gd name="connsiteY0" fmla="*/ 0 h 6896100"/>
              <a:gd name="connsiteX1" fmla="*/ 4159250 w 4159250"/>
              <a:gd name="connsiteY1" fmla="*/ 0 h 6896100"/>
              <a:gd name="connsiteX2" fmla="*/ 4032250 w 4159250"/>
              <a:gd name="connsiteY2" fmla="*/ 3168650 h 6896100"/>
              <a:gd name="connsiteX3" fmla="*/ 3949700 w 4159250"/>
              <a:gd name="connsiteY3" fmla="*/ 3841750 h 6896100"/>
              <a:gd name="connsiteX4" fmla="*/ 2774950 w 4159250"/>
              <a:gd name="connsiteY4" fmla="*/ 6896100 h 6896100"/>
              <a:gd name="connsiteX5" fmla="*/ 0 w 4159250"/>
              <a:gd name="connsiteY5" fmla="*/ 3759200 h 6896100"/>
              <a:gd name="connsiteX6" fmla="*/ 0 w 4159250"/>
              <a:gd name="connsiteY6" fmla="*/ 0 h 6896100"/>
              <a:gd name="connsiteX0" fmla="*/ 0 w 4159250"/>
              <a:gd name="connsiteY0" fmla="*/ 0 h 6896100"/>
              <a:gd name="connsiteX1" fmla="*/ 4159250 w 4159250"/>
              <a:gd name="connsiteY1" fmla="*/ 0 h 6896100"/>
              <a:gd name="connsiteX2" fmla="*/ 4032250 w 4159250"/>
              <a:gd name="connsiteY2" fmla="*/ 3168650 h 6896100"/>
              <a:gd name="connsiteX3" fmla="*/ 3949700 w 4159250"/>
              <a:gd name="connsiteY3" fmla="*/ 3841750 h 6896100"/>
              <a:gd name="connsiteX4" fmla="*/ 2774950 w 4159250"/>
              <a:gd name="connsiteY4" fmla="*/ 6896100 h 6896100"/>
              <a:gd name="connsiteX5" fmla="*/ 0 w 4159250"/>
              <a:gd name="connsiteY5" fmla="*/ 6781800 h 6896100"/>
              <a:gd name="connsiteX6" fmla="*/ 0 w 4159250"/>
              <a:gd name="connsiteY6" fmla="*/ 0 h 6896100"/>
              <a:gd name="connsiteX0" fmla="*/ 0 w 4159250"/>
              <a:gd name="connsiteY0" fmla="*/ 0 h 6896100"/>
              <a:gd name="connsiteX1" fmla="*/ 4159250 w 4159250"/>
              <a:gd name="connsiteY1" fmla="*/ 0 h 6896100"/>
              <a:gd name="connsiteX2" fmla="*/ 4032250 w 4159250"/>
              <a:gd name="connsiteY2" fmla="*/ 3168650 h 6896100"/>
              <a:gd name="connsiteX3" fmla="*/ 3949700 w 4159250"/>
              <a:gd name="connsiteY3" fmla="*/ 3841750 h 6896100"/>
              <a:gd name="connsiteX4" fmla="*/ 2774950 w 4159250"/>
              <a:gd name="connsiteY4" fmla="*/ 6896100 h 6896100"/>
              <a:gd name="connsiteX5" fmla="*/ 0 w 4159250"/>
              <a:gd name="connsiteY5" fmla="*/ 6896100 h 6896100"/>
              <a:gd name="connsiteX6" fmla="*/ 0 w 4159250"/>
              <a:gd name="connsiteY6" fmla="*/ 0 h 6896100"/>
              <a:gd name="connsiteX0" fmla="*/ 0 w 4159250"/>
              <a:gd name="connsiteY0" fmla="*/ 0 h 6896100"/>
              <a:gd name="connsiteX1" fmla="*/ 4159250 w 4159250"/>
              <a:gd name="connsiteY1" fmla="*/ 0 h 6896100"/>
              <a:gd name="connsiteX2" fmla="*/ 4032250 w 4159250"/>
              <a:gd name="connsiteY2" fmla="*/ 3168650 h 6896100"/>
              <a:gd name="connsiteX3" fmla="*/ 3949700 w 4159250"/>
              <a:gd name="connsiteY3" fmla="*/ 3841750 h 6896100"/>
              <a:gd name="connsiteX4" fmla="*/ 2774950 w 4159250"/>
              <a:gd name="connsiteY4" fmla="*/ 6896100 h 6896100"/>
              <a:gd name="connsiteX5" fmla="*/ 0 w 4159250"/>
              <a:gd name="connsiteY5" fmla="*/ 6896100 h 6896100"/>
              <a:gd name="connsiteX6" fmla="*/ 0 w 4159250"/>
              <a:gd name="connsiteY6" fmla="*/ 0 h 6896100"/>
              <a:gd name="connsiteX0" fmla="*/ 0 w 4159250"/>
              <a:gd name="connsiteY0" fmla="*/ 0 h 6896100"/>
              <a:gd name="connsiteX1" fmla="*/ 4159250 w 4159250"/>
              <a:gd name="connsiteY1" fmla="*/ 0 h 6896100"/>
              <a:gd name="connsiteX2" fmla="*/ 4032250 w 4159250"/>
              <a:gd name="connsiteY2" fmla="*/ 3168650 h 6896100"/>
              <a:gd name="connsiteX3" fmla="*/ 3949700 w 4159250"/>
              <a:gd name="connsiteY3" fmla="*/ 3841750 h 6896100"/>
              <a:gd name="connsiteX4" fmla="*/ 2774950 w 4159250"/>
              <a:gd name="connsiteY4" fmla="*/ 6896100 h 6896100"/>
              <a:gd name="connsiteX5" fmla="*/ 0 w 4159250"/>
              <a:gd name="connsiteY5" fmla="*/ 6896100 h 6896100"/>
              <a:gd name="connsiteX6" fmla="*/ 0 w 4159250"/>
              <a:gd name="connsiteY6" fmla="*/ 0 h 6896100"/>
              <a:gd name="connsiteX0" fmla="*/ 0 w 4159250"/>
              <a:gd name="connsiteY0" fmla="*/ 0 h 6896100"/>
              <a:gd name="connsiteX1" fmla="*/ 4159250 w 4159250"/>
              <a:gd name="connsiteY1" fmla="*/ 0 h 6896100"/>
              <a:gd name="connsiteX2" fmla="*/ 4070350 w 4159250"/>
              <a:gd name="connsiteY2" fmla="*/ 3038475 h 6896100"/>
              <a:gd name="connsiteX3" fmla="*/ 3949700 w 4159250"/>
              <a:gd name="connsiteY3" fmla="*/ 3841750 h 6896100"/>
              <a:gd name="connsiteX4" fmla="*/ 2774950 w 4159250"/>
              <a:gd name="connsiteY4" fmla="*/ 6896100 h 6896100"/>
              <a:gd name="connsiteX5" fmla="*/ 0 w 4159250"/>
              <a:gd name="connsiteY5" fmla="*/ 6896100 h 6896100"/>
              <a:gd name="connsiteX6" fmla="*/ 0 w 4159250"/>
              <a:gd name="connsiteY6" fmla="*/ 0 h 6896100"/>
              <a:gd name="connsiteX0" fmla="*/ 0 w 4159250"/>
              <a:gd name="connsiteY0" fmla="*/ 0 h 6896100"/>
              <a:gd name="connsiteX1" fmla="*/ 4159250 w 4159250"/>
              <a:gd name="connsiteY1" fmla="*/ 0 h 6896100"/>
              <a:gd name="connsiteX2" fmla="*/ 4070350 w 4159250"/>
              <a:gd name="connsiteY2" fmla="*/ 3038475 h 6896100"/>
              <a:gd name="connsiteX3" fmla="*/ 3949700 w 4159250"/>
              <a:gd name="connsiteY3" fmla="*/ 3841750 h 6896100"/>
              <a:gd name="connsiteX4" fmla="*/ 2774950 w 4159250"/>
              <a:gd name="connsiteY4" fmla="*/ 6896100 h 6896100"/>
              <a:gd name="connsiteX5" fmla="*/ 0 w 4159250"/>
              <a:gd name="connsiteY5" fmla="*/ 6896100 h 6896100"/>
              <a:gd name="connsiteX6" fmla="*/ 0 w 4159250"/>
              <a:gd name="connsiteY6" fmla="*/ 0 h 689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9250" h="6896100">
                <a:moveTo>
                  <a:pt x="0" y="0"/>
                </a:moveTo>
                <a:lnTo>
                  <a:pt x="4159250" y="0"/>
                </a:lnTo>
                <a:lnTo>
                  <a:pt x="4070350" y="3038475"/>
                </a:lnTo>
                <a:cubicBezTo>
                  <a:pt x="4068233" y="3342217"/>
                  <a:pt x="4034367" y="3572933"/>
                  <a:pt x="3949700" y="3841750"/>
                </a:cubicBezTo>
                <a:lnTo>
                  <a:pt x="2774950" y="6896100"/>
                </a:lnTo>
                <a:lnTo>
                  <a:pt x="0" y="68961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lvl1pPr algn="ctr">
              <a:buNone/>
              <a:defRPr sz="1500" b="0" i="0" baseline="0">
                <a:solidFill>
                  <a:srgbClr val="646464"/>
                </a:solidFill>
                <a:latin typeface="DIN Offc Pro"/>
                <a:cs typeface="DIN Offc Pro"/>
              </a:defRPr>
            </a:lvl1pPr>
          </a:lstStyle>
          <a:p>
            <a:r>
              <a:rPr lang="en-US" dirty="0" smtClean="0"/>
              <a:t>Click icon to                 place image</a:t>
            </a:r>
            <a:endParaRPr lang="en-US" dirty="0"/>
          </a:p>
        </p:txBody>
      </p:sp>
      <p:sp>
        <p:nvSpPr>
          <p:cNvPr id="5" name="Picture Placeholder 16"/>
          <p:cNvSpPr>
            <a:spLocks noGrp="1"/>
          </p:cNvSpPr>
          <p:nvPr>
            <p:ph type="pic" sz="quarter" idx="11" hasCustomPrompt="1"/>
          </p:nvPr>
        </p:nvSpPr>
        <p:spPr>
          <a:xfrm>
            <a:off x="4250965" y="-3810"/>
            <a:ext cx="4896845" cy="4046220"/>
          </a:xfrm>
          <a:custGeom>
            <a:avLst/>
            <a:gdLst>
              <a:gd name="connsiteX0" fmla="*/ 0 w 5003800"/>
              <a:gd name="connsiteY0" fmla="*/ 0 h 3149600"/>
              <a:gd name="connsiteX1" fmla="*/ 5003800 w 5003800"/>
              <a:gd name="connsiteY1" fmla="*/ 0 h 3149600"/>
              <a:gd name="connsiteX2" fmla="*/ 5003800 w 5003800"/>
              <a:gd name="connsiteY2" fmla="*/ 3149600 h 3149600"/>
              <a:gd name="connsiteX3" fmla="*/ 0 w 5003800"/>
              <a:gd name="connsiteY3" fmla="*/ 3149600 h 3149600"/>
              <a:gd name="connsiteX4" fmla="*/ 0 w 5003800"/>
              <a:gd name="connsiteY4" fmla="*/ 0 h 3149600"/>
              <a:gd name="connsiteX0" fmla="*/ 211667 w 5003800"/>
              <a:gd name="connsiteY0" fmla="*/ 0 h 3149600"/>
              <a:gd name="connsiteX1" fmla="*/ 5003800 w 5003800"/>
              <a:gd name="connsiteY1" fmla="*/ 0 h 3149600"/>
              <a:gd name="connsiteX2" fmla="*/ 5003800 w 5003800"/>
              <a:gd name="connsiteY2" fmla="*/ 3149600 h 3149600"/>
              <a:gd name="connsiteX3" fmla="*/ 0 w 5003800"/>
              <a:gd name="connsiteY3" fmla="*/ 3149600 h 3149600"/>
              <a:gd name="connsiteX4" fmla="*/ 211667 w 5003800"/>
              <a:gd name="connsiteY4" fmla="*/ 0 h 3149600"/>
              <a:gd name="connsiteX0" fmla="*/ 84667 w 5003800"/>
              <a:gd name="connsiteY0" fmla="*/ 0 h 3149600"/>
              <a:gd name="connsiteX1" fmla="*/ 5003800 w 5003800"/>
              <a:gd name="connsiteY1" fmla="*/ 0 h 3149600"/>
              <a:gd name="connsiteX2" fmla="*/ 5003800 w 5003800"/>
              <a:gd name="connsiteY2" fmla="*/ 3149600 h 3149600"/>
              <a:gd name="connsiteX3" fmla="*/ 0 w 5003800"/>
              <a:gd name="connsiteY3" fmla="*/ 3149600 h 3149600"/>
              <a:gd name="connsiteX4" fmla="*/ 84667 w 5003800"/>
              <a:gd name="connsiteY4" fmla="*/ 0 h 3149600"/>
              <a:gd name="connsiteX0" fmla="*/ 84667 w 5003800"/>
              <a:gd name="connsiteY0" fmla="*/ 0 h 3149600"/>
              <a:gd name="connsiteX1" fmla="*/ 5003800 w 5003800"/>
              <a:gd name="connsiteY1" fmla="*/ 0 h 3149600"/>
              <a:gd name="connsiteX2" fmla="*/ 5003800 w 5003800"/>
              <a:gd name="connsiteY2" fmla="*/ 3149600 h 3149600"/>
              <a:gd name="connsiteX3" fmla="*/ 0 w 5003800"/>
              <a:gd name="connsiteY3" fmla="*/ 3149600 h 3149600"/>
              <a:gd name="connsiteX4" fmla="*/ 84667 w 5003800"/>
              <a:gd name="connsiteY4" fmla="*/ 0 h 3149600"/>
              <a:gd name="connsiteX0" fmla="*/ 84667 w 5003800"/>
              <a:gd name="connsiteY0" fmla="*/ 0 h 3640666"/>
              <a:gd name="connsiteX1" fmla="*/ 5003800 w 5003800"/>
              <a:gd name="connsiteY1" fmla="*/ 0 h 3640666"/>
              <a:gd name="connsiteX2" fmla="*/ 262466 w 5003800"/>
              <a:gd name="connsiteY2" fmla="*/ 3640666 h 3640666"/>
              <a:gd name="connsiteX3" fmla="*/ 0 w 5003800"/>
              <a:gd name="connsiteY3" fmla="*/ 3149600 h 3640666"/>
              <a:gd name="connsiteX4" fmla="*/ 84667 w 5003800"/>
              <a:gd name="connsiteY4" fmla="*/ 0 h 3640666"/>
              <a:gd name="connsiteX0" fmla="*/ 112890 w 5032023"/>
              <a:gd name="connsiteY0" fmla="*/ 0 h 3640666"/>
              <a:gd name="connsiteX1" fmla="*/ 5032023 w 5032023"/>
              <a:gd name="connsiteY1" fmla="*/ 0 h 3640666"/>
              <a:gd name="connsiteX2" fmla="*/ 290689 w 5032023"/>
              <a:gd name="connsiteY2" fmla="*/ 3640666 h 3640666"/>
              <a:gd name="connsiteX3" fmla="*/ 28223 w 5032023"/>
              <a:gd name="connsiteY3" fmla="*/ 3149600 h 3640666"/>
              <a:gd name="connsiteX4" fmla="*/ 112890 w 5032023"/>
              <a:gd name="connsiteY4" fmla="*/ 0 h 3640666"/>
              <a:gd name="connsiteX0" fmla="*/ 112890 w 5032023"/>
              <a:gd name="connsiteY0" fmla="*/ 0 h 3640666"/>
              <a:gd name="connsiteX1" fmla="*/ 5032023 w 5032023"/>
              <a:gd name="connsiteY1" fmla="*/ 0 h 3640666"/>
              <a:gd name="connsiteX2" fmla="*/ 290689 w 5032023"/>
              <a:gd name="connsiteY2" fmla="*/ 3640666 h 3640666"/>
              <a:gd name="connsiteX3" fmla="*/ 28223 w 5032023"/>
              <a:gd name="connsiteY3" fmla="*/ 3149600 h 3640666"/>
              <a:gd name="connsiteX4" fmla="*/ 112890 w 5032023"/>
              <a:gd name="connsiteY4" fmla="*/ 0 h 3640666"/>
              <a:gd name="connsiteX0" fmla="*/ 112890 w 5032023"/>
              <a:gd name="connsiteY0" fmla="*/ 0 h 3640666"/>
              <a:gd name="connsiteX1" fmla="*/ 5032023 w 5032023"/>
              <a:gd name="connsiteY1" fmla="*/ 0 h 3640666"/>
              <a:gd name="connsiteX2" fmla="*/ 3169356 w 5032023"/>
              <a:gd name="connsiteY2" fmla="*/ 1405467 h 3640666"/>
              <a:gd name="connsiteX3" fmla="*/ 290689 w 5032023"/>
              <a:gd name="connsiteY3" fmla="*/ 3640666 h 3640666"/>
              <a:gd name="connsiteX4" fmla="*/ 28223 w 5032023"/>
              <a:gd name="connsiteY4" fmla="*/ 3149600 h 3640666"/>
              <a:gd name="connsiteX5" fmla="*/ 112890 w 5032023"/>
              <a:gd name="connsiteY5" fmla="*/ 0 h 3640666"/>
              <a:gd name="connsiteX0" fmla="*/ 112890 w 5032023"/>
              <a:gd name="connsiteY0" fmla="*/ 0 h 4165601"/>
              <a:gd name="connsiteX1" fmla="*/ 5032023 w 5032023"/>
              <a:gd name="connsiteY1" fmla="*/ 0 h 4165601"/>
              <a:gd name="connsiteX2" fmla="*/ 4998156 w 5032023"/>
              <a:gd name="connsiteY2" fmla="*/ 4165601 h 4165601"/>
              <a:gd name="connsiteX3" fmla="*/ 290689 w 5032023"/>
              <a:gd name="connsiteY3" fmla="*/ 3640666 h 4165601"/>
              <a:gd name="connsiteX4" fmla="*/ 28223 w 5032023"/>
              <a:gd name="connsiteY4" fmla="*/ 3149600 h 4165601"/>
              <a:gd name="connsiteX5" fmla="*/ 112890 w 5032023"/>
              <a:gd name="connsiteY5" fmla="*/ 0 h 4165601"/>
              <a:gd name="connsiteX0" fmla="*/ 84667 w 5003800"/>
              <a:gd name="connsiteY0" fmla="*/ 0 h 4165601"/>
              <a:gd name="connsiteX1" fmla="*/ 5003800 w 5003800"/>
              <a:gd name="connsiteY1" fmla="*/ 0 h 4165601"/>
              <a:gd name="connsiteX2" fmla="*/ 4969933 w 5003800"/>
              <a:gd name="connsiteY2" fmla="*/ 4165601 h 4165601"/>
              <a:gd name="connsiteX3" fmla="*/ 262466 w 5003800"/>
              <a:gd name="connsiteY3" fmla="*/ 3640666 h 4165601"/>
              <a:gd name="connsiteX4" fmla="*/ 0 w 5003800"/>
              <a:gd name="connsiteY4" fmla="*/ 3149600 h 4165601"/>
              <a:gd name="connsiteX5" fmla="*/ 84835 w 5003800"/>
              <a:gd name="connsiteY5" fmla="*/ 105728 h 4165601"/>
              <a:gd name="connsiteX6" fmla="*/ 84667 w 5003800"/>
              <a:gd name="connsiteY6" fmla="*/ 0 h 4165601"/>
              <a:gd name="connsiteX0" fmla="*/ 84835 w 5003800"/>
              <a:gd name="connsiteY0" fmla="*/ 105728 h 4165601"/>
              <a:gd name="connsiteX1" fmla="*/ 5003800 w 5003800"/>
              <a:gd name="connsiteY1" fmla="*/ 0 h 4165601"/>
              <a:gd name="connsiteX2" fmla="*/ 4969933 w 5003800"/>
              <a:gd name="connsiteY2" fmla="*/ 4165601 h 4165601"/>
              <a:gd name="connsiteX3" fmla="*/ 262466 w 5003800"/>
              <a:gd name="connsiteY3" fmla="*/ 3640666 h 4165601"/>
              <a:gd name="connsiteX4" fmla="*/ 0 w 5003800"/>
              <a:gd name="connsiteY4" fmla="*/ 3149600 h 4165601"/>
              <a:gd name="connsiteX5" fmla="*/ 84835 w 5003800"/>
              <a:gd name="connsiteY5" fmla="*/ 105728 h 4165601"/>
              <a:gd name="connsiteX0" fmla="*/ 84835 w 4969933"/>
              <a:gd name="connsiteY0" fmla="*/ 40958 h 4100831"/>
              <a:gd name="connsiteX1" fmla="*/ 4917377 w 4969933"/>
              <a:gd name="connsiteY1" fmla="*/ 0 h 4100831"/>
              <a:gd name="connsiteX2" fmla="*/ 4969933 w 4969933"/>
              <a:gd name="connsiteY2" fmla="*/ 4100831 h 4100831"/>
              <a:gd name="connsiteX3" fmla="*/ 262466 w 4969933"/>
              <a:gd name="connsiteY3" fmla="*/ 3575896 h 4100831"/>
              <a:gd name="connsiteX4" fmla="*/ 0 w 4969933"/>
              <a:gd name="connsiteY4" fmla="*/ 3084830 h 4100831"/>
              <a:gd name="connsiteX5" fmla="*/ 84835 w 4969933"/>
              <a:gd name="connsiteY5" fmla="*/ 40958 h 4100831"/>
              <a:gd name="connsiteX0" fmla="*/ 84835 w 4969933"/>
              <a:gd name="connsiteY0" fmla="*/ 0 h 4059873"/>
              <a:gd name="connsiteX1" fmla="*/ 4827122 w 4969933"/>
              <a:gd name="connsiteY1" fmla="*/ 23812 h 4059873"/>
              <a:gd name="connsiteX2" fmla="*/ 4969933 w 4969933"/>
              <a:gd name="connsiteY2" fmla="*/ 4059873 h 4059873"/>
              <a:gd name="connsiteX3" fmla="*/ 262466 w 4969933"/>
              <a:gd name="connsiteY3" fmla="*/ 3534938 h 4059873"/>
              <a:gd name="connsiteX4" fmla="*/ 0 w 4969933"/>
              <a:gd name="connsiteY4" fmla="*/ 3043872 h 4059873"/>
              <a:gd name="connsiteX5" fmla="*/ 84835 w 4969933"/>
              <a:gd name="connsiteY5" fmla="*/ 0 h 4059873"/>
              <a:gd name="connsiteX0" fmla="*/ 84835 w 4969933"/>
              <a:gd name="connsiteY0" fmla="*/ 0 h 4059873"/>
              <a:gd name="connsiteX1" fmla="*/ 4893093 w 4969933"/>
              <a:gd name="connsiteY1" fmla="*/ 4762 h 4059873"/>
              <a:gd name="connsiteX2" fmla="*/ 4969933 w 4969933"/>
              <a:gd name="connsiteY2" fmla="*/ 4059873 h 4059873"/>
              <a:gd name="connsiteX3" fmla="*/ 262466 w 4969933"/>
              <a:gd name="connsiteY3" fmla="*/ 3534938 h 4059873"/>
              <a:gd name="connsiteX4" fmla="*/ 0 w 4969933"/>
              <a:gd name="connsiteY4" fmla="*/ 3043872 h 4059873"/>
              <a:gd name="connsiteX5" fmla="*/ 84835 w 4969933"/>
              <a:gd name="connsiteY5" fmla="*/ 0 h 4059873"/>
              <a:gd name="connsiteX0" fmla="*/ 84835 w 4969933"/>
              <a:gd name="connsiteY0" fmla="*/ 0 h 4059873"/>
              <a:gd name="connsiteX1" fmla="*/ 4893093 w 4969933"/>
              <a:gd name="connsiteY1" fmla="*/ 4762 h 4059873"/>
              <a:gd name="connsiteX2" fmla="*/ 4969933 w 4969933"/>
              <a:gd name="connsiteY2" fmla="*/ 4059873 h 4059873"/>
              <a:gd name="connsiteX3" fmla="*/ 4898047 w 4969933"/>
              <a:gd name="connsiteY3" fmla="*/ 4046220 h 4059873"/>
              <a:gd name="connsiteX4" fmla="*/ 262466 w 4969933"/>
              <a:gd name="connsiteY4" fmla="*/ 3534938 h 4059873"/>
              <a:gd name="connsiteX5" fmla="*/ 0 w 4969933"/>
              <a:gd name="connsiteY5" fmla="*/ 3043872 h 4059873"/>
              <a:gd name="connsiteX6" fmla="*/ 84835 w 4969933"/>
              <a:gd name="connsiteY6" fmla="*/ 0 h 4059873"/>
              <a:gd name="connsiteX0" fmla="*/ 84835 w 4898047"/>
              <a:gd name="connsiteY0" fmla="*/ 0 h 4046220"/>
              <a:gd name="connsiteX1" fmla="*/ 4893093 w 4898047"/>
              <a:gd name="connsiteY1" fmla="*/ 4762 h 4046220"/>
              <a:gd name="connsiteX2" fmla="*/ 4898047 w 4898047"/>
              <a:gd name="connsiteY2" fmla="*/ 4046220 h 4046220"/>
              <a:gd name="connsiteX3" fmla="*/ 262466 w 4898047"/>
              <a:gd name="connsiteY3" fmla="*/ 3534938 h 4046220"/>
              <a:gd name="connsiteX4" fmla="*/ 0 w 4898047"/>
              <a:gd name="connsiteY4" fmla="*/ 3043872 h 4046220"/>
              <a:gd name="connsiteX5" fmla="*/ 84835 w 4898047"/>
              <a:gd name="connsiteY5" fmla="*/ 0 h 404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98047" h="4046220">
                <a:moveTo>
                  <a:pt x="84835" y="0"/>
                </a:moveTo>
                <a:lnTo>
                  <a:pt x="4893093" y="4762"/>
                </a:lnTo>
                <a:cubicBezTo>
                  <a:pt x="4894744" y="1351915"/>
                  <a:pt x="4896396" y="2699067"/>
                  <a:pt x="4898047" y="4046220"/>
                </a:cubicBezTo>
                <a:lnTo>
                  <a:pt x="262466" y="3534938"/>
                </a:lnTo>
                <a:cubicBezTo>
                  <a:pt x="-28223" y="3455916"/>
                  <a:pt x="2822" y="3292227"/>
                  <a:pt x="0" y="3043872"/>
                </a:cubicBezTo>
                <a:lnTo>
                  <a:pt x="84835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lvl1pPr algn="ctr">
              <a:buNone/>
              <a:defRPr sz="1500" b="0" i="0" baseline="0">
                <a:solidFill>
                  <a:srgbClr val="646464"/>
                </a:solidFill>
                <a:latin typeface="DIN Offc Pro"/>
                <a:cs typeface="DIN Offc Pro"/>
              </a:defRPr>
            </a:lvl1pPr>
          </a:lstStyle>
          <a:p>
            <a:r>
              <a:rPr lang="en-US" dirty="0" smtClean="0"/>
              <a:t>Click icon to                 place image</a:t>
            </a:r>
            <a:endParaRPr lang="en-US" dirty="0"/>
          </a:p>
        </p:txBody>
      </p:sp>
      <p:sp>
        <p:nvSpPr>
          <p:cNvPr id="6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975611" y="3717819"/>
            <a:ext cx="6175060" cy="3145799"/>
          </a:xfrm>
          <a:custGeom>
            <a:avLst/>
            <a:gdLst>
              <a:gd name="connsiteX0" fmla="*/ 0 w 5198534"/>
              <a:gd name="connsiteY0" fmla="*/ 0 h 2658537"/>
              <a:gd name="connsiteX1" fmla="*/ 5198534 w 5198534"/>
              <a:gd name="connsiteY1" fmla="*/ 0 h 2658537"/>
              <a:gd name="connsiteX2" fmla="*/ 5198534 w 5198534"/>
              <a:gd name="connsiteY2" fmla="*/ 2658537 h 2658537"/>
              <a:gd name="connsiteX3" fmla="*/ 0 w 5198534"/>
              <a:gd name="connsiteY3" fmla="*/ 2658537 h 2658537"/>
              <a:gd name="connsiteX4" fmla="*/ 0 w 5198534"/>
              <a:gd name="connsiteY4" fmla="*/ 0 h 2658537"/>
              <a:gd name="connsiteX0" fmla="*/ 457200 w 5198534"/>
              <a:gd name="connsiteY0" fmla="*/ 0 h 3234271"/>
              <a:gd name="connsiteX1" fmla="*/ 5198534 w 5198534"/>
              <a:gd name="connsiteY1" fmla="*/ 575734 h 3234271"/>
              <a:gd name="connsiteX2" fmla="*/ 5198534 w 5198534"/>
              <a:gd name="connsiteY2" fmla="*/ 3234271 h 3234271"/>
              <a:gd name="connsiteX3" fmla="*/ 0 w 5198534"/>
              <a:gd name="connsiteY3" fmla="*/ 3234271 h 3234271"/>
              <a:gd name="connsiteX4" fmla="*/ 457200 w 5198534"/>
              <a:gd name="connsiteY4" fmla="*/ 0 h 3234271"/>
              <a:gd name="connsiteX0" fmla="*/ 457200 w 5198534"/>
              <a:gd name="connsiteY0" fmla="*/ 0 h 3234271"/>
              <a:gd name="connsiteX1" fmla="*/ 5198534 w 5198534"/>
              <a:gd name="connsiteY1" fmla="*/ 474134 h 3234271"/>
              <a:gd name="connsiteX2" fmla="*/ 5198534 w 5198534"/>
              <a:gd name="connsiteY2" fmla="*/ 3234271 h 3234271"/>
              <a:gd name="connsiteX3" fmla="*/ 0 w 5198534"/>
              <a:gd name="connsiteY3" fmla="*/ 3234271 h 3234271"/>
              <a:gd name="connsiteX4" fmla="*/ 457200 w 5198534"/>
              <a:gd name="connsiteY4" fmla="*/ 0 h 3234271"/>
              <a:gd name="connsiteX0" fmla="*/ 821267 w 5198534"/>
              <a:gd name="connsiteY0" fmla="*/ 0 h 3234271"/>
              <a:gd name="connsiteX1" fmla="*/ 5198534 w 5198534"/>
              <a:gd name="connsiteY1" fmla="*/ 474134 h 3234271"/>
              <a:gd name="connsiteX2" fmla="*/ 5198534 w 5198534"/>
              <a:gd name="connsiteY2" fmla="*/ 3234271 h 3234271"/>
              <a:gd name="connsiteX3" fmla="*/ 0 w 5198534"/>
              <a:gd name="connsiteY3" fmla="*/ 3234271 h 3234271"/>
              <a:gd name="connsiteX4" fmla="*/ 821267 w 5198534"/>
              <a:gd name="connsiteY4" fmla="*/ 0 h 3234271"/>
              <a:gd name="connsiteX0" fmla="*/ 440267 w 5198534"/>
              <a:gd name="connsiteY0" fmla="*/ 0 h 3234271"/>
              <a:gd name="connsiteX1" fmla="*/ 5198534 w 5198534"/>
              <a:gd name="connsiteY1" fmla="*/ 474134 h 3234271"/>
              <a:gd name="connsiteX2" fmla="*/ 5198534 w 5198534"/>
              <a:gd name="connsiteY2" fmla="*/ 3234271 h 3234271"/>
              <a:gd name="connsiteX3" fmla="*/ 0 w 5198534"/>
              <a:gd name="connsiteY3" fmla="*/ 3234271 h 3234271"/>
              <a:gd name="connsiteX4" fmla="*/ 440267 w 5198534"/>
              <a:gd name="connsiteY4" fmla="*/ 0 h 3234271"/>
              <a:gd name="connsiteX0" fmla="*/ 537634 w 5198534"/>
              <a:gd name="connsiteY0" fmla="*/ 0 h 3285071"/>
              <a:gd name="connsiteX1" fmla="*/ 5198534 w 5198534"/>
              <a:gd name="connsiteY1" fmla="*/ 524934 h 3285071"/>
              <a:gd name="connsiteX2" fmla="*/ 5198534 w 5198534"/>
              <a:gd name="connsiteY2" fmla="*/ 3285071 h 3285071"/>
              <a:gd name="connsiteX3" fmla="*/ 0 w 5198534"/>
              <a:gd name="connsiteY3" fmla="*/ 3285071 h 3285071"/>
              <a:gd name="connsiteX4" fmla="*/ 537634 w 5198534"/>
              <a:gd name="connsiteY4" fmla="*/ 0 h 3285071"/>
              <a:gd name="connsiteX0" fmla="*/ 537634 w 5198534"/>
              <a:gd name="connsiteY0" fmla="*/ 0 h 3285071"/>
              <a:gd name="connsiteX1" fmla="*/ 5198534 w 5198534"/>
              <a:gd name="connsiteY1" fmla="*/ 524934 h 3285071"/>
              <a:gd name="connsiteX2" fmla="*/ 5198534 w 5198534"/>
              <a:gd name="connsiteY2" fmla="*/ 3285071 h 3285071"/>
              <a:gd name="connsiteX3" fmla="*/ 0 w 5198534"/>
              <a:gd name="connsiteY3" fmla="*/ 3285071 h 3285071"/>
              <a:gd name="connsiteX4" fmla="*/ 347134 w 5198534"/>
              <a:gd name="connsiteY4" fmla="*/ 1159932 h 3285071"/>
              <a:gd name="connsiteX5" fmla="*/ 537634 w 5198534"/>
              <a:gd name="connsiteY5" fmla="*/ 0 h 3285071"/>
              <a:gd name="connsiteX0" fmla="*/ 605367 w 5266267"/>
              <a:gd name="connsiteY0" fmla="*/ 0 h 3285071"/>
              <a:gd name="connsiteX1" fmla="*/ 5266267 w 5266267"/>
              <a:gd name="connsiteY1" fmla="*/ 524934 h 3285071"/>
              <a:gd name="connsiteX2" fmla="*/ 5266267 w 5266267"/>
              <a:gd name="connsiteY2" fmla="*/ 3285071 h 3285071"/>
              <a:gd name="connsiteX3" fmla="*/ 67733 w 5266267"/>
              <a:gd name="connsiteY3" fmla="*/ 3285071 h 3285071"/>
              <a:gd name="connsiteX4" fmla="*/ 0 w 5266267"/>
              <a:gd name="connsiteY4" fmla="*/ 321732 h 3285071"/>
              <a:gd name="connsiteX5" fmla="*/ 605367 w 5266267"/>
              <a:gd name="connsiteY5" fmla="*/ 0 h 3285071"/>
              <a:gd name="connsiteX0" fmla="*/ 605367 w 5266267"/>
              <a:gd name="connsiteY0" fmla="*/ 35278 h 3320349"/>
              <a:gd name="connsiteX1" fmla="*/ 5266267 w 5266267"/>
              <a:gd name="connsiteY1" fmla="*/ 560212 h 3320349"/>
              <a:gd name="connsiteX2" fmla="*/ 5266267 w 5266267"/>
              <a:gd name="connsiteY2" fmla="*/ 3320349 h 3320349"/>
              <a:gd name="connsiteX3" fmla="*/ 67733 w 5266267"/>
              <a:gd name="connsiteY3" fmla="*/ 3320349 h 3320349"/>
              <a:gd name="connsiteX4" fmla="*/ 0 w 5266267"/>
              <a:gd name="connsiteY4" fmla="*/ 357010 h 3320349"/>
              <a:gd name="connsiteX5" fmla="*/ 605367 w 5266267"/>
              <a:gd name="connsiteY5" fmla="*/ 35278 h 3320349"/>
              <a:gd name="connsiteX0" fmla="*/ 605367 w 5266267"/>
              <a:gd name="connsiteY0" fmla="*/ 35278 h 3320349"/>
              <a:gd name="connsiteX1" fmla="*/ 5266267 w 5266267"/>
              <a:gd name="connsiteY1" fmla="*/ 560212 h 3320349"/>
              <a:gd name="connsiteX2" fmla="*/ 5266267 w 5266267"/>
              <a:gd name="connsiteY2" fmla="*/ 3320349 h 3320349"/>
              <a:gd name="connsiteX3" fmla="*/ 67733 w 5266267"/>
              <a:gd name="connsiteY3" fmla="*/ 3320349 h 3320349"/>
              <a:gd name="connsiteX4" fmla="*/ 0 w 5266267"/>
              <a:gd name="connsiteY4" fmla="*/ 357010 h 3320349"/>
              <a:gd name="connsiteX5" fmla="*/ 605367 w 5266267"/>
              <a:gd name="connsiteY5" fmla="*/ 35278 h 3320349"/>
              <a:gd name="connsiteX0" fmla="*/ 1752601 w 6413501"/>
              <a:gd name="connsiteY0" fmla="*/ 35278 h 3320349"/>
              <a:gd name="connsiteX1" fmla="*/ 6413501 w 6413501"/>
              <a:gd name="connsiteY1" fmla="*/ 560212 h 3320349"/>
              <a:gd name="connsiteX2" fmla="*/ 6413501 w 6413501"/>
              <a:gd name="connsiteY2" fmla="*/ 3320349 h 3320349"/>
              <a:gd name="connsiteX3" fmla="*/ 0 w 6413501"/>
              <a:gd name="connsiteY3" fmla="*/ 3320349 h 3320349"/>
              <a:gd name="connsiteX4" fmla="*/ 1147234 w 6413501"/>
              <a:gd name="connsiteY4" fmla="*/ 357010 h 3320349"/>
              <a:gd name="connsiteX5" fmla="*/ 1752601 w 6413501"/>
              <a:gd name="connsiteY5" fmla="*/ 35278 h 3320349"/>
              <a:gd name="connsiteX0" fmla="*/ 1752601 w 6413501"/>
              <a:gd name="connsiteY0" fmla="*/ 6814 h 3291885"/>
              <a:gd name="connsiteX1" fmla="*/ 6231573 w 6413501"/>
              <a:gd name="connsiteY1" fmla="*/ 511172 h 3291885"/>
              <a:gd name="connsiteX2" fmla="*/ 6413501 w 6413501"/>
              <a:gd name="connsiteY2" fmla="*/ 531748 h 3291885"/>
              <a:gd name="connsiteX3" fmla="*/ 6413501 w 6413501"/>
              <a:gd name="connsiteY3" fmla="*/ 3291885 h 3291885"/>
              <a:gd name="connsiteX4" fmla="*/ 0 w 6413501"/>
              <a:gd name="connsiteY4" fmla="*/ 3291885 h 3291885"/>
              <a:gd name="connsiteX5" fmla="*/ 1147234 w 6413501"/>
              <a:gd name="connsiteY5" fmla="*/ 328546 h 3291885"/>
              <a:gd name="connsiteX6" fmla="*/ 1752601 w 6413501"/>
              <a:gd name="connsiteY6" fmla="*/ 6814 h 3291885"/>
              <a:gd name="connsiteX0" fmla="*/ 1752601 w 6413501"/>
              <a:gd name="connsiteY0" fmla="*/ 6814 h 3291885"/>
              <a:gd name="connsiteX1" fmla="*/ 6231573 w 6413501"/>
              <a:gd name="connsiteY1" fmla="*/ 511172 h 3291885"/>
              <a:gd name="connsiteX2" fmla="*/ 6413501 w 6413501"/>
              <a:gd name="connsiteY2" fmla="*/ 3291885 h 3291885"/>
              <a:gd name="connsiteX3" fmla="*/ 0 w 6413501"/>
              <a:gd name="connsiteY3" fmla="*/ 3291885 h 3291885"/>
              <a:gd name="connsiteX4" fmla="*/ 1147234 w 6413501"/>
              <a:gd name="connsiteY4" fmla="*/ 328546 h 3291885"/>
              <a:gd name="connsiteX5" fmla="*/ 1752601 w 6413501"/>
              <a:gd name="connsiteY5" fmla="*/ 6814 h 3291885"/>
              <a:gd name="connsiteX0" fmla="*/ 1752601 w 6264912"/>
              <a:gd name="connsiteY0" fmla="*/ 6814 h 3291885"/>
              <a:gd name="connsiteX1" fmla="*/ 6231573 w 6264912"/>
              <a:gd name="connsiteY1" fmla="*/ 511172 h 3291885"/>
              <a:gd name="connsiteX2" fmla="*/ 6264912 w 6264912"/>
              <a:gd name="connsiteY2" fmla="*/ 3127395 h 3291885"/>
              <a:gd name="connsiteX3" fmla="*/ 0 w 6264912"/>
              <a:gd name="connsiteY3" fmla="*/ 3291885 h 3291885"/>
              <a:gd name="connsiteX4" fmla="*/ 1147234 w 6264912"/>
              <a:gd name="connsiteY4" fmla="*/ 328546 h 3291885"/>
              <a:gd name="connsiteX5" fmla="*/ 1752601 w 6264912"/>
              <a:gd name="connsiteY5" fmla="*/ 6814 h 3291885"/>
              <a:gd name="connsiteX0" fmla="*/ 1752601 w 6231573"/>
              <a:gd name="connsiteY0" fmla="*/ 6814 h 3291885"/>
              <a:gd name="connsiteX1" fmla="*/ 6231573 w 6231573"/>
              <a:gd name="connsiteY1" fmla="*/ 511172 h 3291885"/>
              <a:gd name="connsiteX2" fmla="*/ 6120133 w 6231573"/>
              <a:gd name="connsiteY2" fmla="*/ 3061979 h 3291885"/>
              <a:gd name="connsiteX3" fmla="*/ 0 w 6231573"/>
              <a:gd name="connsiteY3" fmla="*/ 3291885 h 3291885"/>
              <a:gd name="connsiteX4" fmla="*/ 1147234 w 6231573"/>
              <a:gd name="connsiteY4" fmla="*/ 328546 h 3291885"/>
              <a:gd name="connsiteX5" fmla="*/ 1752601 w 6231573"/>
              <a:gd name="connsiteY5" fmla="*/ 6814 h 3291885"/>
              <a:gd name="connsiteX0" fmla="*/ 1752601 w 6234434"/>
              <a:gd name="connsiteY0" fmla="*/ 6814 h 3291885"/>
              <a:gd name="connsiteX1" fmla="*/ 6231573 w 6234434"/>
              <a:gd name="connsiteY1" fmla="*/ 511172 h 3291885"/>
              <a:gd name="connsiteX2" fmla="*/ 6234434 w 6234434"/>
              <a:gd name="connsiteY2" fmla="*/ 3145135 h 3291885"/>
              <a:gd name="connsiteX3" fmla="*/ 0 w 6234434"/>
              <a:gd name="connsiteY3" fmla="*/ 3291885 h 3291885"/>
              <a:gd name="connsiteX4" fmla="*/ 1147234 w 6234434"/>
              <a:gd name="connsiteY4" fmla="*/ 328546 h 3291885"/>
              <a:gd name="connsiteX5" fmla="*/ 1752601 w 6234434"/>
              <a:gd name="connsiteY5" fmla="*/ 6814 h 3291885"/>
              <a:gd name="connsiteX0" fmla="*/ 1752601 w 6234434"/>
              <a:gd name="connsiteY0" fmla="*/ 6814 h 3291885"/>
              <a:gd name="connsiteX1" fmla="*/ 6231573 w 6234434"/>
              <a:gd name="connsiteY1" fmla="*/ 511172 h 3291885"/>
              <a:gd name="connsiteX2" fmla="*/ 6234434 w 6234434"/>
              <a:gd name="connsiteY2" fmla="*/ 3145135 h 3291885"/>
              <a:gd name="connsiteX3" fmla="*/ 0 w 6234434"/>
              <a:gd name="connsiteY3" fmla="*/ 3291885 h 3291885"/>
              <a:gd name="connsiteX4" fmla="*/ 59373 w 6234434"/>
              <a:gd name="connsiteY4" fmla="*/ 3139517 h 3291885"/>
              <a:gd name="connsiteX5" fmla="*/ 1147234 w 6234434"/>
              <a:gd name="connsiteY5" fmla="*/ 328546 h 3291885"/>
              <a:gd name="connsiteX6" fmla="*/ 1752601 w 6234434"/>
              <a:gd name="connsiteY6" fmla="*/ 6814 h 3291885"/>
              <a:gd name="connsiteX0" fmla="*/ 1693228 w 6175061"/>
              <a:gd name="connsiteY0" fmla="*/ 6814 h 3145135"/>
              <a:gd name="connsiteX1" fmla="*/ 6172200 w 6175061"/>
              <a:gd name="connsiteY1" fmla="*/ 511172 h 3145135"/>
              <a:gd name="connsiteX2" fmla="*/ 6175061 w 6175061"/>
              <a:gd name="connsiteY2" fmla="*/ 3145135 h 3145135"/>
              <a:gd name="connsiteX3" fmla="*/ 0 w 6175061"/>
              <a:gd name="connsiteY3" fmla="*/ 3139517 h 3145135"/>
              <a:gd name="connsiteX4" fmla="*/ 1087861 w 6175061"/>
              <a:gd name="connsiteY4" fmla="*/ 328546 h 3145135"/>
              <a:gd name="connsiteX5" fmla="*/ 1693228 w 6175061"/>
              <a:gd name="connsiteY5" fmla="*/ 6814 h 3145135"/>
              <a:gd name="connsiteX0" fmla="*/ 1693228 w 6175061"/>
              <a:gd name="connsiteY0" fmla="*/ 6814 h 3145135"/>
              <a:gd name="connsiteX1" fmla="*/ 6172200 w 6175061"/>
              <a:gd name="connsiteY1" fmla="*/ 511172 h 3145135"/>
              <a:gd name="connsiteX2" fmla="*/ 6175061 w 6175061"/>
              <a:gd name="connsiteY2" fmla="*/ 3145135 h 3145135"/>
              <a:gd name="connsiteX3" fmla="*/ 0 w 6175061"/>
              <a:gd name="connsiteY3" fmla="*/ 3138854 h 3145135"/>
              <a:gd name="connsiteX4" fmla="*/ 1087861 w 6175061"/>
              <a:gd name="connsiteY4" fmla="*/ 328546 h 3145135"/>
              <a:gd name="connsiteX5" fmla="*/ 1693228 w 6175061"/>
              <a:gd name="connsiteY5" fmla="*/ 6814 h 314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5061" h="3145135">
                <a:moveTo>
                  <a:pt x="1693228" y="6814"/>
                </a:moveTo>
                <a:lnTo>
                  <a:pt x="6172200" y="511172"/>
                </a:lnTo>
                <a:cubicBezTo>
                  <a:pt x="6173154" y="1389160"/>
                  <a:pt x="6174107" y="2267147"/>
                  <a:pt x="6175061" y="3145135"/>
                </a:cubicBezTo>
                <a:lnTo>
                  <a:pt x="0" y="3138854"/>
                </a:lnTo>
                <a:lnTo>
                  <a:pt x="1087861" y="328546"/>
                </a:lnTo>
                <a:cubicBezTo>
                  <a:pt x="1243084" y="-28464"/>
                  <a:pt x="1453339" y="-8709"/>
                  <a:pt x="1693228" y="681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lvl1pPr algn="ctr">
              <a:buNone/>
              <a:defRPr sz="1500" b="0" i="0" baseline="0">
                <a:solidFill>
                  <a:srgbClr val="646464"/>
                </a:solidFill>
                <a:latin typeface="DIN Offc Pro"/>
                <a:cs typeface="DIN Offc Pro"/>
              </a:defRPr>
            </a:lvl1pPr>
          </a:lstStyle>
          <a:p>
            <a:r>
              <a:rPr lang="en-US" dirty="0" smtClean="0"/>
              <a:t>Click icon to                 place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042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1792" y="2286000"/>
            <a:ext cx="6848856" cy="1405054"/>
          </a:xfrm>
        </p:spPr>
        <p:txBody>
          <a:bodyPr>
            <a:noAutofit/>
          </a:bodyPr>
          <a:lstStyle>
            <a:lvl1pPr indent="0">
              <a:lnSpc>
                <a:spcPts val="5100"/>
              </a:lnSpc>
              <a:defRPr sz="5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THE TITLE OF SECTION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1792" y="3691053"/>
            <a:ext cx="6848856" cy="1014984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900" cap="all" baseline="0">
                <a:solidFill>
                  <a:srgbClr val="3CA9E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69492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2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1792" y="2286000"/>
            <a:ext cx="6848856" cy="1408176"/>
          </a:xfrm>
        </p:spPr>
        <p:txBody>
          <a:bodyPr>
            <a:noAutofit/>
          </a:bodyPr>
          <a:lstStyle>
            <a:lvl1pPr indent="0">
              <a:lnSpc>
                <a:spcPts val="5100"/>
              </a:lnSpc>
              <a:defRPr sz="5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THE TITLE OF SECTION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1792" y="3691053"/>
            <a:ext cx="6848856" cy="1014984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900" cap="all" baseline="0">
                <a:solidFill>
                  <a:srgbClr val="AC4FC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81338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3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1792" y="2286000"/>
            <a:ext cx="6848856" cy="1408176"/>
          </a:xfrm>
        </p:spPr>
        <p:txBody>
          <a:bodyPr>
            <a:noAutofit/>
          </a:bodyPr>
          <a:lstStyle>
            <a:lvl1pPr indent="0">
              <a:lnSpc>
                <a:spcPts val="5100"/>
              </a:lnSpc>
              <a:defRPr sz="5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THE TITLE OF SECTION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1792" y="3691053"/>
            <a:ext cx="6848856" cy="1014984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900" cap="all" baseline="0">
                <a:solidFill>
                  <a:srgbClr val="DF199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61546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4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1792" y="2286000"/>
            <a:ext cx="6848856" cy="1408176"/>
          </a:xfrm>
        </p:spPr>
        <p:txBody>
          <a:bodyPr>
            <a:noAutofit/>
          </a:bodyPr>
          <a:lstStyle>
            <a:lvl1pPr indent="0">
              <a:lnSpc>
                <a:spcPts val="5100"/>
              </a:lnSpc>
              <a:defRPr sz="5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THE TITLE OF SECTION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1792" y="3691053"/>
            <a:ext cx="6848856" cy="1014984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900" cap="all" baseline="0">
                <a:solidFill>
                  <a:srgbClr val="FFD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29782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5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1792" y="2286000"/>
            <a:ext cx="6848856" cy="1408176"/>
          </a:xfrm>
        </p:spPr>
        <p:txBody>
          <a:bodyPr>
            <a:noAutofit/>
          </a:bodyPr>
          <a:lstStyle>
            <a:lvl1pPr indent="0">
              <a:lnSpc>
                <a:spcPts val="5100"/>
              </a:lnSpc>
              <a:defRPr sz="52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THE TITLE OF SECTION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1792" y="3691053"/>
            <a:ext cx="6848856" cy="1014984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900" cap="all" baseline="0">
                <a:solidFill>
                  <a:srgbClr val="84BD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02527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958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632" y="402336"/>
            <a:ext cx="7178040" cy="10698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ADD TITLE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632" y="1472184"/>
            <a:ext cx="7178040" cy="4690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41486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70" r:id="rId8"/>
    <p:sldLayoutId id="2147483667" r:id="rId9"/>
    <p:sldLayoutId id="2147483668" r:id="rId10"/>
    <p:sldLayoutId id="2147483669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56" r:id="rId17"/>
  </p:sldLayoutIdLst>
  <p:timing>
    <p:tnLst>
      <p:par>
        <p:cTn id="1" dur="indefinite" restart="never" nodeType="tmRoot"/>
      </p:par>
    </p:tnLst>
  </p:timing>
  <p:hf hdr="0" ftr="0" dt="0"/>
  <p:txStyles>
    <p:titleStyle>
      <a:lvl1pPr indent="-347472" algn="l" defTabSz="914400" rtl="0" eaLnBrk="1" latinLnBrk="0" hangingPunct="1">
        <a:lnSpc>
          <a:spcPts val="2660"/>
        </a:lnSpc>
        <a:spcBef>
          <a:spcPct val="0"/>
        </a:spcBef>
        <a:buNone/>
        <a:defRPr sz="2800" b="1" kern="1200" cap="all" baseline="0">
          <a:solidFill>
            <a:srgbClr val="0E0E9A"/>
          </a:solidFill>
          <a:latin typeface="+mj-lt"/>
          <a:ea typeface="+mj-ea"/>
          <a:cs typeface="+mj-cs"/>
        </a:defRPr>
      </a:lvl1pPr>
    </p:titleStyle>
    <p:bodyStyle>
      <a:lvl1pPr marL="0" indent="-347472" algn="l" defTabSz="914400" rtl="0" eaLnBrk="1" latinLnBrk="0" hangingPunct="1">
        <a:spcBef>
          <a:spcPct val="20000"/>
        </a:spcBef>
        <a:buClr>
          <a:srgbClr val="3CA9E0"/>
        </a:buClr>
        <a:buFont typeface="Arial" pitchFamily="34" charset="0"/>
        <a:buNone/>
        <a:defRPr sz="2500" kern="1200">
          <a:solidFill>
            <a:srgbClr val="646464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spcBef>
          <a:spcPct val="20000"/>
        </a:spcBef>
        <a:buClr>
          <a:srgbClr val="3CA9E0"/>
        </a:buClr>
        <a:buFont typeface="DIN Offc Pro" pitchFamily="34" charset="0"/>
        <a:buChar char="»"/>
        <a:defRPr sz="2500" kern="1200">
          <a:solidFill>
            <a:srgbClr val="646464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spcBef>
          <a:spcPts val="0"/>
        </a:spcBef>
        <a:buClr>
          <a:srgbClr val="3CA9E0"/>
        </a:buClr>
        <a:buFont typeface="Arial" pitchFamily="34" charset="0"/>
        <a:buChar char="•"/>
        <a:defRPr sz="2100" kern="1200">
          <a:solidFill>
            <a:srgbClr val="646464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ts val="2440"/>
        </a:lnSpc>
        <a:spcBef>
          <a:spcPts val="0"/>
        </a:spcBef>
        <a:buClr>
          <a:srgbClr val="3CA9E0"/>
        </a:buClr>
        <a:buFont typeface="DIN Offc Pro" pitchFamily="34" charset="0"/>
        <a:buChar char="»"/>
        <a:defRPr sz="1700" kern="1200">
          <a:solidFill>
            <a:srgbClr val="646464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ts val="2100"/>
        </a:lnSpc>
        <a:spcBef>
          <a:spcPts val="0"/>
        </a:spcBef>
        <a:buClr>
          <a:srgbClr val="3CA9E0"/>
        </a:buClr>
        <a:buFont typeface="Arial" pitchFamily="34" charset="0"/>
        <a:buChar char="•"/>
        <a:defRPr sz="1500" kern="1200">
          <a:solidFill>
            <a:srgbClr val="6464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69018" y="1921775"/>
            <a:ext cx="7806970" cy="1077218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GB" sz="3200" dirty="0" smtClean="0"/>
              <a:t>Allergen managemen</a:t>
            </a:r>
            <a:r>
              <a:rPr lang="en-GB" sz="3200" dirty="0" smtClean="0"/>
              <a:t>t and need for regulation at factory level</a:t>
            </a:r>
            <a:endParaRPr lang="en-GB" sz="2800" i="1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69017" y="2991312"/>
            <a:ext cx="8500118" cy="1034129"/>
          </a:xfrm>
        </p:spPr>
        <p:txBody>
          <a:bodyPr wrap="square">
            <a:spAutoFit/>
          </a:bodyPr>
          <a:lstStyle/>
          <a:p>
            <a:r>
              <a:rPr lang="en-GB" sz="2000" i="1" cap="none" dirty="0" smtClean="0"/>
              <a:t>2</a:t>
            </a:r>
            <a:r>
              <a:rPr lang="en-GB" sz="2000" i="1" cap="none" baseline="30000" dirty="0" smtClean="0"/>
              <a:t>nd</a:t>
            </a:r>
            <a:r>
              <a:rPr lang="en-GB" sz="2000" i="1" cap="none" dirty="0" smtClean="0"/>
              <a:t> International Conference on</a:t>
            </a:r>
          </a:p>
          <a:p>
            <a:r>
              <a:rPr lang="en-GB" sz="2400" b="1" cap="none" dirty="0" smtClean="0"/>
              <a:t>Food Safety and Regulatory Measures</a:t>
            </a:r>
            <a:endParaRPr lang="en-GB" sz="2400" b="1" cap="none" dirty="0" smtClean="0"/>
          </a:p>
          <a:p>
            <a:r>
              <a:rPr lang="en-GB" sz="2400" b="1" cap="none" dirty="0" smtClean="0"/>
              <a:t>London 06 -08 June 2016</a:t>
            </a:r>
            <a:endParaRPr lang="en-GB" sz="2400" b="1" cap="none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269017" y="4219696"/>
            <a:ext cx="7315763" cy="89255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GB" sz="3200" b="1" i="0" u="none" strike="noStrike" kern="1200" spc="0" normalizeH="0" noProof="0" dirty="0" smtClean="0">
                <a:ln>
                  <a:noFill/>
                </a:ln>
                <a:solidFill>
                  <a:srgbClr val="0E0E9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René Crevel</a:t>
            </a:r>
            <a:endParaRPr lang="en-GB" sz="3200" b="1" dirty="0">
              <a:solidFill>
                <a:srgbClr val="0E0E9A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Tx/>
              <a:buFont typeface="Arial" pitchFamily="34" charset="0"/>
              <a:buNone/>
              <a:tabLst/>
              <a:defRPr/>
            </a:pPr>
            <a:r>
              <a:rPr lang="en-GB" sz="2000" b="1" dirty="0" smtClean="0">
                <a:solidFill>
                  <a:srgbClr val="0E0E9A"/>
                </a:solidFill>
              </a:rPr>
              <a:t>Safety &amp; Environmental Assurance Centre, Unilever</a:t>
            </a:r>
            <a:endParaRPr kumimoji="0" lang="en-GB" sz="2000" b="1" i="0" u="none" strike="noStrike" kern="1200" spc="0" normalizeH="0" noProof="0" dirty="0" smtClean="0">
              <a:ln>
                <a:noFill/>
              </a:ln>
              <a:solidFill>
                <a:srgbClr val="0E0E9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ILSI Europe Logo VECTOR_ILSI_rgb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5" y="5389630"/>
            <a:ext cx="2181225" cy="132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42370" y="132202"/>
            <a:ext cx="7180099" cy="9033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3600" dirty="0" smtClean="0"/>
              <a:t>Allergen management</a:t>
            </a:r>
            <a:endParaRPr lang="en-GB" sz="3600" b="1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idx="1"/>
          </p:nvPr>
        </p:nvSpPr>
        <p:spPr>
          <a:xfrm>
            <a:off x="355725" y="1496527"/>
            <a:ext cx="8647622" cy="422128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R</a:t>
            </a:r>
            <a:r>
              <a:rPr lang="en-GB" sz="2800" dirty="0" smtClean="0"/>
              <a:t>isk </a:t>
            </a:r>
            <a:r>
              <a:rPr lang="en-GB" sz="2800" dirty="0"/>
              <a:t>management of </a:t>
            </a:r>
            <a:r>
              <a:rPr lang="en-GB" sz="2800" dirty="0" smtClean="0"/>
              <a:t>food </a:t>
            </a:r>
            <a:r>
              <a:rPr lang="en-GB" sz="2800" dirty="0"/>
              <a:t>allergens and certain food </a:t>
            </a:r>
            <a:r>
              <a:rPr lang="en-GB" sz="2800" dirty="0" smtClean="0"/>
              <a:t>intolerances - </a:t>
            </a:r>
            <a:r>
              <a:rPr lang="en-GB" sz="2800" i="1" dirty="0" err="1" smtClean="0"/>
              <a:t>FoodDrinkEurope</a:t>
            </a:r>
            <a:r>
              <a:rPr lang="en-GB" sz="2800" i="1" dirty="0" smtClean="0"/>
              <a:t> </a:t>
            </a:r>
            <a:r>
              <a:rPr lang="en-GB" sz="2800" i="1" dirty="0"/>
              <a:t>Allergen management Guidance (2013) </a:t>
            </a:r>
            <a:r>
              <a:rPr lang="en-GB" sz="2800" dirty="0" smtClean="0"/>
              <a:t>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Goal: </a:t>
            </a:r>
            <a:r>
              <a:rPr lang="en-GB" sz="2800" dirty="0"/>
              <a:t>to protect allergic consumers </a:t>
            </a:r>
            <a:r>
              <a:rPr lang="en-GB" sz="2800" dirty="0" smtClean="0"/>
              <a:t>by avoiding them being exposed to allergens in amounts that would lead to a reaction with adverse health consequences.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Quantitative </a:t>
            </a:r>
            <a:r>
              <a:rPr lang="en-GB" sz="2800" dirty="0"/>
              <a:t>risk assessment is </a:t>
            </a:r>
            <a:r>
              <a:rPr lang="en-GB" sz="2800" dirty="0" smtClean="0"/>
              <a:t>a </a:t>
            </a:r>
            <a:r>
              <a:rPr lang="en-GB" sz="2800" i="1" dirty="0"/>
              <a:t>sine qua non</a:t>
            </a:r>
            <a:r>
              <a:rPr lang="en-GB" sz="2800" dirty="0"/>
              <a:t> of managing allergens – in practice, zero risk is not a realistic concept.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Arial" pitchFamily="34" charset="0"/>
              <a:buNone/>
              <a:defRPr/>
            </a:pPr>
            <a:endParaRPr lang="en-GB" altLang="en-GB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spcBef>
                <a:spcPts val="0"/>
              </a:spcBef>
              <a:spcAft>
                <a:spcPts val="1800"/>
              </a:spcAft>
              <a:buFont typeface="Arial" pitchFamily="34" charset="0"/>
              <a:buNone/>
              <a:defRPr/>
            </a:pPr>
            <a:endParaRPr lang="en-GB" altLang="en-GB" sz="28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48240" y="6234208"/>
            <a:ext cx="269913" cy="476250"/>
          </a:xfrm>
          <a:prstGeom prst="rect">
            <a:avLst/>
          </a:prstGeom>
        </p:spPr>
        <p:txBody>
          <a:bodyPr/>
          <a:lstStyle/>
          <a:p>
            <a:fld id="{98DC405F-AADA-47AD-AE0D-A733207A91BA}" type="slidenum">
              <a:rPr lang="en-GB"/>
              <a:pPr/>
              <a:t>2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217488" y="6238875"/>
            <a:ext cx="2895600" cy="4762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SEAC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BEF5D374-AE1F-4F7F-B300-09A81C185FEE}" type="slidenum">
              <a:rPr lang="en-GB"/>
              <a:pPr/>
              <a:t>3</a:t>
            </a:fld>
            <a:endParaRPr lang="en-GB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93713" y="9525"/>
            <a:ext cx="5492750" cy="939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 smtClean="0"/>
              <a:t>risk assessment AND Allergens </a:t>
            </a:r>
            <a:endParaRPr lang="en-GB" b="1" dirty="0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713" y="1250045"/>
            <a:ext cx="7921625" cy="4895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dirty="0"/>
              <a:t>Fundamental principle of toxicology: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sz="2000" dirty="0" smtClean="0"/>
              <a:t>“</a:t>
            </a:r>
            <a:r>
              <a:rPr lang="en-GB" sz="2000" dirty="0"/>
              <a:t>The dose makes the poison”</a:t>
            </a:r>
            <a:r>
              <a:rPr lang="en-GB" dirty="0"/>
              <a:t> </a:t>
            </a:r>
            <a:r>
              <a:rPr lang="en-GB" sz="2000" dirty="0"/>
              <a:t>(Paracelsus, 15</a:t>
            </a:r>
            <a:r>
              <a:rPr lang="en-GB" sz="2000" baseline="30000" dirty="0"/>
              <a:t>th</a:t>
            </a:r>
            <a:r>
              <a:rPr lang="en-GB" sz="2000" dirty="0"/>
              <a:t> Century)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sz="1800" dirty="0"/>
              <a:t>	</a:t>
            </a:r>
            <a:r>
              <a:rPr lang="en-GB" sz="1800" dirty="0" smtClean="0"/>
              <a:t>Implication</a:t>
            </a:r>
            <a:r>
              <a:rPr lang="en-GB" sz="1800" dirty="0"/>
              <a:t>: the key parameter is risk not hazard</a:t>
            </a:r>
          </a:p>
          <a:p>
            <a:pPr>
              <a:lnSpc>
                <a:spcPct val="90000"/>
              </a:lnSpc>
            </a:pPr>
            <a:r>
              <a:rPr lang="en-GB" sz="3200" b="1" dirty="0"/>
              <a:t>Risk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the likelihood that, under particular conditions of exposure, an intrinsic hazard will represent a threat to human health. </a:t>
            </a:r>
            <a:r>
              <a:rPr lang="en-GB" sz="2000" dirty="0" smtClean="0"/>
              <a:t/>
            </a:r>
            <a:br>
              <a:rPr lang="en-GB" sz="2000" dirty="0" smtClean="0"/>
            </a:br>
            <a:endParaRPr lang="en-GB" sz="2000" dirty="0"/>
          </a:p>
          <a:p>
            <a:pPr lvl="1" algn="ctr">
              <a:lnSpc>
                <a:spcPct val="90000"/>
              </a:lnSpc>
            </a:pPr>
            <a:r>
              <a:rPr lang="en-GB" b="1" dirty="0"/>
              <a:t>Risk</a:t>
            </a:r>
            <a:r>
              <a:rPr lang="en-GB" dirty="0"/>
              <a:t> = </a:t>
            </a:r>
            <a:r>
              <a:rPr lang="en-GB" sz="3200" b="1" i="1" dirty="0">
                <a:latin typeface="Monotype Corsiva" pitchFamily="66" charset="0"/>
              </a:rPr>
              <a:t>f</a:t>
            </a:r>
            <a:r>
              <a:rPr lang="en-GB" dirty="0"/>
              <a:t> (hazard, exposure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650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217488" y="6238875"/>
            <a:ext cx="2895600" cy="4762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SEAC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BEF5D374-AE1F-4F7F-B300-09A81C185FEE}" type="slidenum">
              <a:rPr lang="en-GB"/>
              <a:pPr/>
              <a:t>4</a:t>
            </a:fld>
            <a:endParaRPr lang="en-GB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93713" y="9525"/>
            <a:ext cx="5492750" cy="939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 smtClean="0"/>
              <a:t>risk assessment AND Allergens: considerations</a:t>
            </a:r>
            <a:endParaRPr lang="en-GB" b="1" dirty="0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713" y="1250045"/>
            <a:ext cx="7921625" cy="4895850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GB" dirty="0" smtClean="0"/>
              <a:t>Allergens </a:t>
            </a:r>
            <a:r>
              <a:rPr lang="en-GB" i="1" dirty="0" smtClean="0"/>
              <a:t>intentionally present</a:t>
            </a:r>
            <a:r>
              <a:rPr lang="en-GB" dirty="0" smtClean="0"/>
              <a:t> are managed through labelling</a:t>
            </a:r>
            <a:endParaRPr lang="en-GB" dirty="0"/>
          </a:p>
          <a:p>
            <a:pPr lvl="1">
              <a:lnSpc>
                <a:spcPct val="90000"/>
              </a:lnSpc>
            </a:pPr>
            <a:r>
              <a:rPr lang="en-GB" dirty="0" smtClean="0"/>
              <a:t>Risk assessment applies to unintended allergen presence (UAP), in particular</a:t>
            </a:r>
          </a:p>
          <a:p>
            <a:pPr marL="1080000" lvl="2" indent="-540000"/>
            <a:r>
              <a:rPr lang="en-GB" sz="2400" dirty="0"/>
              <a:t>Establishing the </a:t>
            </a:r>
            <a:r>
              <a:rPr lang="en-GB" sz="2400" i="1" dirty="0"/>
              <a:t>amount</a:t>
            </a:r>
            <a:r>
              <a:rPr lang="en-GB" sz="2400" dirty="0"/>
              <a:t> of unintended allergen presence (UAP)</a:t>
            </a:r>
          </a:p>
          <a:p>
            <a:pPr marL="1080000" lvl="2" indent="-540000"/>
            <a:r>
              <a:rPr lang="en-GB" sz="2400" dirty="0" smtClean="0"/>
              <a:t>Establishing the </a:t>
            </a:r>
            <a:r>
              <a:rPr lang="en-GB" sz="2400" i="1" dirty="0" smtClean="0"/>
              <a:t>health consequences </a:t>
            </a:r>
            <a:r>
              <a:rPr lang="en-GB" sz="2400" dirty="0" smtClean="0"/>
              <a:t>of that UAP</a:t>
            </a:r>
            <a:endParaRPr lang="en-GB" sz="2400" dirty="0"/>
          </a:p>
          <a:p>
            <a:pPr marL="1080000" lvl="2" indent="-540000"/>
            <a:r>
              <a:rPr lang="en-GB" sz="2400" dirty="0" smtClean="0"/>
              <a:t>Allergen management and UAP can hardly be mentioned without talking about precautionary allergen labelling (PAL)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8733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713788" cy="792163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Where does the risk </a:t>
            </a:r>
            <a:r>
              <a:rPr lang="en-GB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arise?</a:t>
            </a:r>
            <a:endParaRPr lang="en-GB" dirty="0" smtClean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4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389" y="714866"/>
            <a:ext cx="8351837" cy="58054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30000"/>
              </a:spcBef>
              <a:spcAft>
                <a:spcPct val="5000"/>
              </a:spcAft>
              <a:buFont typeface="Wingdings" pitchFamily="2" charset="2"/>
              <a:buNone/>
              <a:defRPr/>
            </a:pPr>
            <a:r>
              <a:rPr lang="en-US" sz="2800" i="1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UAP can occur at </a:t>
            </a:r>
            <a:r>
              <a:rPr lang="en-US" sz="2800" i="1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all stages from farm to </a:t>
            </a:r>
            <a:r>
              <a:rPr lang="en-US" sz="2800" i="1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fork:</a:t>
            </a:r>
            <a:endParaRPr lang="en-US" sz="2800" i="1" dirty="0" smtClean="0">
              <a:latin typeface="Calibri" pitchFamily="34" charset="0"/>
              <a:cs typeface="Calibri" pitchFamily="34" charset="0"/>
              <a:sym typeface="Wingdings 2" pitchFamily="18" charset="2"/>
            </a:endParaRP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spcAft>
                <a:spcPct val="5000"/>
              </a:spcAft>
              <a:defRPr/>
            </a:pPr>
            <a:r>
              <a:rPr lang="en-US" sz="28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Raw materials</a:t>
            </a:r>
            <a:endParaRPr lang="en-US" sz="2800" dirty="0" smtClean="0">
              <a:latin typeface="Calibri" pitchFamily="34" charset="0"/>
              <a:cs typeface="Calibri" pitchFamily="34" charset="0"/>
              <a:sym typeface="Wingdings 2" pitchFamily="18" charset="2"/>
            </a:endParaRP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spcAft>
                <a:spcPct val="5000"/>
              </a:spcAft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Commingling during growing,</a:t>
            </a:r>
            <a:br>
              <a:rPr lang="en-US" sz="24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</a:br>
            <a:r>
              <a:rPr lang="en-US" sz="24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 harvest</a:t>
            </a:r>
            <a:r>
              <a:rPr lang="en-US" sz="24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, storage</a:t>
            </a:r>
            <a:r>
              <a:rPr lang="en-US" sz="24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, transport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spcAft>
                <a:spcPct val="5000"/>
              </a:spcAft>
              <a:defRPr/>
            </a:pPr>
            <a:r>
              <a:rPr lang="en-US" sz="28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Manufacture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spcAft>
                <a:spcPct val="5000"/>
              </a:spcAft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Local storage and transport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spcAft>
                <a:spcPct val="5000"/>
              </a:spcAft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Weighing</a:t>
            </a:r>
            <a:endParaRPr lang="en-US" sz="2400" dirty="0" smtClean="0">
              <a:latin typeface="Calibri" pitchFamily="34" charset="0"/>
              <a:cs typeface="Calibri" pitchFamily="34" charset="0"/>
              <a:sym typeface="Wingdings 2" pitchFamily="18" charset="2"/>
            </a:endParaRP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spcAft>
                <a:spcPct val="5000"/>
              </a:spcAft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Processed </a:t>
            </a:r>
            <a:r>
              <a:rPr lang="en-US" sz="24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ingredients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spcAft>
                <a:spcPct val="5000"/>
              </a:spcAft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Mixing </a:t>
            </a:r>
            <a:r>
              <a:rPr lang="en-US" sz="24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operations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spcAft>
                <a:spcPct val="5000"/>
              </a:spcAft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Packaging</a:t>
            </a:r>
            <a:endParaRPr lang="en-US" sz="2400" dirty="0" smtClean="0">
              <a:latin typeface="Calibri" pitchFamily="34" charset="0"/>
              <a:cs typeface="Calibri" pitchFamily="34" charset="0"/>
              <a:sym typeface="Wingdings 2" pitchFamily="18" charset="2"/>
            </a:endParaRPr>
          </a:p>
          <a:p>
            <a:pPr marL="0" lvl="1" indent="0" eaLnBrk="1" hangingPunct="1">
              <a:lnSpc>
                <a:spcPct val="90000"/>
              </a:lnSpc>
              <a:spcBef>
                <a:spcPct val="30000"/>
              </a:spcBef>
              <a:spcAft>
                <a:spcPct val="5000"/>
              </a:spcAft>
              <a:buNone/>
              <a:defRPr/>
            </a:pPr>
            <a:r>
              <a:rPr lang="en-US" sz="20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/>
            </a:r>
            <a:br>
              <a:rPr lang="en-US" sz="2000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</a:br>
            <a:r>
              <a:rPr lang="en-US" sz="2800" i="1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Ris</a:t>
            </a:r>
            <a:r>
              <a:rPr lang="en-US" sz="2800" i="1" dirty="0" smtClean="0">
                <a:latin typeface="Calibri" pitchFamily="34" charset="0"/>
                <a:cs typeface="Calibri" pitchFamily="34" charset="0"/>
                <a:sym typeface="Wingdings 2" pitchFamily="18" charset="2"/>
              </a:rPr>
              <a:t>k can only be assessed by reference to appropriate benchmarks</a:t>
            </a:r>
            <a:endParaRPr lang="en-US" sz="2800" i="1" dirty="0" smtClean="0">
              <a:latin typeface="Calibri" pitchFamily="34" charset="0"/>
              <a:cs typeface="Calibri" pitchFamily="34" charset="0"/>
              <a:sym typeface="Wingdings 2" pitchFamily="18" charset="2"/>
            </a:endParaRP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399" y="2953478"/>
            <a:ext cx="1992693" cy="149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8858" y="1579419"/>
            <a:ext cx="1547552" cy="1167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4326" y="1844676"/>
            <a:ext cx="1069123" cy="1069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8366" y="4230599"/>
            <a:ext cx="1895475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0774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99B7820F-2396-443E-89E9-010527961A92}" type="slidenum">
              <a:rPr lang="en-GB"/>
              <a:pPr/>
              <a:t>6</a:t>
            </a:fld>
            <a:endParaRPr lang="en-GB"/>
          </a:p>
        </p:txBody>
      </p:sp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52400"/>
            <a:ext cx="6137406" cy="792163"/>
          </a:xfrm>
        </p:spPr>
        <p:txBody>
          <a:bodyPr/>
          <a:lstStyle/>
          <a:p>
            <a:r>
              <a:rPr lang="en-GB" sz="2400" dirty="0"/>
              <a:t>Assessing the risk from food allergens: how much is too much?</a:t>
            </a:r>
          </a:p>
        </p:txBody>
      </p:sp>
      <p:grpSp>
        <p:nvGrpSpPr>
          <p:cNvPr id="97283" name="Group 3"/>
          <p:cNvGrpSpPr>
            <a:grpSpLocks/>
          </p:cNvGrpSpPr>
          <p:nvPr/>
        </p:nvGrpSpPr>
        <p:grpSpPr bwMode="auto">
          <a:xfrm>
            <a:off x="323850" y="1268413"/>
            <a:ext cx="8266113" cy="5311775"/>
            <a:chOff x="192" y="661"/>
            <a:chExt cx="5207" cy="3490"/>
          </a:xfrm>
        </p:grpSpPr>
        <p:grpSp>
          <p:nvGrpSpPr>
            <p:cNvPr id="97284" name="Group 4"/>
            <p:cNvGrpSpPr>
              <a:grpSpLocks/>
            </p:cNvGrpSpPr>
            <p:nvPr/>
          </p:nvGrpSpPr>
          <p:grpSpPr bwMode="auto">
            <a:xfrm>
              <a:off x="1872" y="3264"/>
              <a:ext cx="1728" cy="887"/>
              <a:chOff x="1872" y="3264"/>
              <a:chExt cx="1728" cy="887"/>
            </a:xfrm>
          </p:grpSpPr>
          <p:sp>
            <p:nvSpPr>
              <p:cNvPr id="97285" name="Line 5"/>
              <p:cNvSpPr>
                <a:spLocks noChangeShapeType="1"/>
              </p:cNvSpPr>
              <p:nvPr/>
            </p:nvSpPr>
            <p:spPr bwMode="auto">
              <a:xfrm>
                <a:off x="2688" y="3264"/>
                <a:ext cx="0" cy="384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97286" name="AutoShape 6"/>
              <p:cNvSpPr>
                <a:spLocks noChangeArrowheads="1"/>
              </p:cNvSpPr>
              <p:nvPr/>
            </p:nvSpPr>
            <p:spPr bwMode="auto">
              <a:xfrm>
                <a:off x="1872" y="3588"/>
                <a:ext cx="1728" cy="563"/>
              </a:xfrm>
              <a:prstGeom prst="roundRect">
                <a:avLst>
                  <a:gd name="adj" fmla="val 16667"/>
                </a:avLst>
              </a:prstGeom>
              <a:solidFill>
                <a:schemeClr val="hlink">
                  <a:alpha val="28000"/>
                </a:schemeClr>
              </a:solidFill>
              <a:ln w="57150" cmpd="thickThin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lang="en-GB" sz="1400"/>
                  <a:t>What is the relationship between dose and frequency / severity of response?</a:t>
                </a:r>
              </a:p>
            </p:txBody>
          </p:sp>
        </p:grpSp>
        <p:grpSp>
          <p:nvGrpSpPr>
            <p:cNvPr id="97287" name="Group 7"/>
            <p:cNvGrpSpPr>
              <a:grpSpLocks/>
            </p:cNvGrpSpPr>
            <p:nvPr/>
          </p:nvGrpSpPr>
          <p:grpSpPr bwMode="auto">
            <a:xfrm>
              <a:off x="1686" y="661"/>
              <a:ext cx="1870" cy="1259"/>
              <a:chOff x="1872" y="805"/>
              <a:chExt cx="1870" cy="1259"/>
            </a:xfrm>
          </p:grpSpPr>
          <p:sp>
            <p:nvSpPr>
              <p:cNvPr id="97288" name="Line 8"/>
              <p:cNvSpPr>
                <a:spLocks noChangeShapeType="1"/>
              </p:cNvSpPr>
              <p:nvPr/>
            </p:nvSpPr>
            <p:spPr bwMode="auto">
              <a:xfrm>
                <a:off x="2832" y="1392"/>
                <a:ext cx="0" cy="672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97289" name="AutoShape 9"/>
              <p:cNvSpPr>
                <a:spLocks noChangeArrowheads="1"/>
              </p:cNvSpPr>
              <p:nvPr/>
            </p:nvSpPr>
            <p:spPr bwMode="auto">
              <a:xfrm>
                <a:off x="1872" y="805"/>
                <a:ext cx="1870" cy="563"/>
              </a:xfrm>
              <a:prstGeom prst="roundRect">
                <a:avLst>
                  <a:gd name="adj" fmla="val 16667"/>
                </a:avLst>
              </a:prstGeom>
              <a:solidFill>
                <a:schemeClr val="hlink">
                  <a:alpha val="30000"/>
                </a:schemeClr>
              </a:solidFill>
              <a:ln w="57150" cmpd="thickThin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lang="en-GB" sz="1400"/>
                  <a:t>How many people are likely to suffer a reaction, and how severe will the reaction be?</a:t>
                </a:r>
              </a:p>
            </p:txBody>
          </p:sp>
        </p:grpSp>
        <p:grpSp>
          <p:nvGrpSpPr>
            <p:cNvPr id="97290" name="Group 10"/>
            <p:cNvGrpSpPr>
              <a:grpSpLocks/>
            </p:cNvGrpSpPr>
            <p:nvPr/>
          </p:nvGrpSpPr>
          <p:grpSpPr bwMode="auto">
            <a:xfrm>
              <a:off x="4021" y="2112"/>
              <a:ext cx="1378" cy="984"/>
              <a:chOff x="4207" y="2256"/>
              <a:chExt cx="1378" cy="984"/>
            </a:xfrm>
          </p:grpSpPr>
          <p:sp>
            <p:nvSpPr>
              <p:cNvPr id="97291" name="Line 11"/>
              <p:cNvSpPr>
                <a:spLocks noChangeShapeType="1"/>
              </p:cNvSpPr>
              <p:nvPr/>
            </p:nvSpPr>
            <p:spPr bwMode="auto">
              <a:xfrm>
                <a:off x="4896" y="2256"/>
                <a:ext cx="0" cy="672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97292" name="AutoShape 12"/>
              <p:cNvSpPr>
                <a:spLocks noChangeArrowheads="1"/>
              </p:cNvSpPr>
              <p:nvPr/>
            </p:nvSpPr>
            <p:spPr bwMode="auto">
              <a:xfrm>
                <a:off x="4207" y="2831"/>
                <a:ext cx="1378" cy="409"/>
              </a:xfrm>
              <a:prstGeom prst="roundRect">
                <a:avLst>
                  <a:gd name="adj" fmla="val 16667"/>
                </a:avLst>
              </a:prstGeom>
              <a:solidFill>
                <a:schemeClr val="hlink">
                  <a:alpha val="30000"/>
                </a:schemeClr>
              </a:solidFill>
              <a:ln w="57150" cmpd="thickThin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lang="en-GB" sz="1400"/>
                  <a:t>How much are people exposed to?</a:t>
                </a:r>
              </a:p>
            </p:txBody>
          </p:sp>
        </p:grpSp>
        <p:sp>
          <p:nvSpPr>
            <p:cNvPr id="97293" name="AutoShape 13"/>
            <p:cNvSpPr>
              <a:spLocks noChangeArrowheads="1"/>
            </p:cNvSpPr>
            <p:nvPr/>
          </p:nvSpPr>
          <p:spPr bwMode="auto">
            <a:xfrm>
              <a:off x="1926" y="1584"/>
              <a:ext cx="1584" cy="680"/>
            </a:xfrm>
            <a:prstGeom prst="octagon">
              <a:avLst>
                <a:gd name="adj" fmla="val 29287"/>
              </a:avLst>
            </a:prstGeom>
            <a:solidFill>
              <a:srgbClr val="66FFFF"/>
            </a:solidFill>
            <a:ln w="3810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2200">
                  <a:solidFill>
                    <a:srgbClr val="000000"/>
                  </a:solidFill>
                </a:rPr>
                <a:t>Risk</a:t>
              </a:r>
            </a:p>
            <a:p>
              <a:pPr algn="ctr" eaLnBrk="0" hangingPunct="0"/>
              <a:r>
                <a:rPr lang="en-GB" sz="2200">
                  <a:solidFill>
                    <a:srgbClr val="000000"/>
                  </a:solidFill>
                </a:rPr>
                <a:t>characterisation</a:t>
              </a:r>
              <a:endParaRPr lang="en-GB" sz="2200">
                <a:solidFill>
                  <a:srgbClr val="5F5F5F"/>
                </a:solidFill>
              </a:endParaRPr>
            </a:p>
          </p:txBody>
        </p:sp>
        <p:sp>
          <p:nvSpPr>
            <p:cNvPr id="97294" name="Freeform 14"/>
            <p:cNvSpPr>
              <a:spLocks/>
            </p:cNvSpPr>
            <p:nvPr/>
          </p:nvSpPr>
          <p:spPr bwMode="auto">
            <a:xfrm>
              <a:off x="427" y="1440"/>
              <a:ext cx="1387" cy="1041"/>
            </a:xfrm>
            <a:custGeom>
              <a:avLst/>
              <a:gdLst/>
              <a:ahLst/>
              <a:cxnLst>
                <a:cxn ang="0">
                  <a:pos x="0" y="231"/>
                </a:cxn>
                <a:cxn ang="0">
                  <a:pos x="0" y="816"/>
                </a:cxn>
                <a:cxn ang="0">
                  <a:pos x="864" y="816"/>
                </a:cxn>
                <a:cxn ang="0">
                  <a:pos x="864" y="1041"/>
                </a:cxn>
                <a:cxn ang="0">
                  <a:pos x="1387" y="521"/>
                </a:cxn>
                <a:cxn ang="0">
                  <a:pos x="864" y="0"/>
                </a:cxn>
                <a:cxn ang="0">
                  <a:pos x="864" y="231"/>
                </a:cxn>
                <a:cxn ang="0">
                  <a:pos x="0" y="231"/>
                </a:cxn>
              </a:cxnLst>
              <a:rect l="0" t="0" r="r" b="b"/>
              <a:pathLst>
                <a:path w="1387" h="1041">
                  <a:moveTo>
                    <a:pt x="0" y="231"/>
                  </a:moveTo>
                  <a:lnTo>
                    <a:pt x="0" y="816"/>
                  </a:lnTo>
                  <a:lnTo>
                    <a:pt x="864" y="816"/>
                  </a:lnTo>
                  <a:lnTo>
                    <a:pt x="864" y="1041"/>
                  </a:lnTo>
                  <a:lnTo>
                    <a:pt x="1387" y="521"/>
                  </a:lnTo>
                  <a:lnTo>
                    <a:pt x="864" y="0"/>
                  </a:lnTo>
                  <a:lnTo>
                    <a:pt x="864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9C6C9"/>
            </a:solidFill>
            <a:ln w="38100" cmpd="sng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295" name="Freeform 15"/>
            <p:cNvSpPr>
              <a:spLocks/>
            </p:cNvSpPr>
            <p:nvPr/>
          </p:nvSpPr>
          <p:spPr bwMode="auto">
            <a:xfrm>
              <a:off x="363" y="2255"/>
              <a:ext cx="929" cy="64"/>
            </a:xfrm>
            <a:custGeom>
              <a:avLst/>
              <a:gdLst/>
              <a:ahLst/>
              <a:cxnLst>
                <a:cxn ang="0">
                  <a:pos x="866" y="63"/>
                </a:cxn>
                <a:cxn ang="0">
                  <a:pos x="929" y="0"/>
                </a:cxn>
                <a:cxn ang="0">
                  <a:pos x="61" y="0"/>
                </a:cxn>
                <a:cxn ang="0">
                  <a:pos x="0" y="64"/>
                </a:cxn>
                <a:cxn ang="0">
                  <a:pos x="866" y="63"/>
                </a:cxn>
              </a:cxnLst>
              <a:rect l="0" t="0" r="r" b="b"/>
              <a:pathLst>
                <a:path w="929" h="64">
                  <a:moveTo>
                    <a:pt x="866" y="63"/>
                  </a:moveTo>
                  <a:lnTo>
                    <a:pt x="929" y="0"/>
                  </a:lnTo>
                  <a:lnTo>
                    <a:pt x="61" y="0"/>
                  </a:lnTo>
                  <a:lnTo>
                    <a:pt x="0" y="64"/>
                  </a:lnTo>
                  <a:lnTo>
                    <a:pt x="866" y="63"/>
                  </a:lnTo>
                  <a:close/>
                </a:path>
              </a:pathLst>
            </a:custGeom>
            <a:solidFill>
              <a:srgbClr val="106B72"/>
            </a:solidFill>
            <a:ln w="38100" cmpd="sng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296" name="Freeform 16"/>
            <p:cNvSpPr>
              <a:spLocks/>
            </p:cNvSpPr>
            <p:nvPr/>
          </p:nvSpPr>
          <p:spPr bwMode="auto">
            <a:xfrm>
              <a:off x="1229" y="2254"/>
              <a:ext cx="62" cy="289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2" y="0"/>
                </a:cxn>
                <a:cxn ang="0">
                  <a:pos x="62" y="227"/>
                </a:cxn>
                <a:cxn ang="0">
                  <a:pos x="0" y="289"/>
                </a:cxn>
                <a:cxn ang="0">
                  <a:pos x="0" y="65"/>
                </a:cxn>
              </a:cxnLst>
              <a:rect l="0" t="0" r="r" b="b"/>
              <a:pathLst>
                <a:path w="62" h="289">
                  <a:moveTo>
                    <a:pt x="0" y="65"/>
                  </a:moveTo>
                  <a:lnTo>
                    <a:pt x="62" y="0"/>
                  </a:lnTo>
                  <a:lnTo>
                    <a:pt x="62" y="227"/>
                  </a:lnTo>
                  <a:lnTo>
                    <a:pt x="0" y="289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06B72"/>
            </a:solidFill>
            <a:ln w="38100" cmpd="sng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297" name="Freeform 17"/>
            <p:cNvSpPr>
              <a:spLocks/>
            </p:cNvSpPr>
            <p:nvPr/>
          </p:nvSpPr>
          <p:spPr bwMode="auto">
            <a:xfrm>
              <a:off x="362" y="1671"/>
              <a:ext cx="65" cy="648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65" y="0"/>
                </a:cxn>
                <a:cxn ang="0">
                  <a:pos x="65" y="583"/>
                </a:cxn>
                <a:cxn ang="0">
                  <a:pos x="0" y="648"/>
                </a:cxn>
                <a:cxn ang="0">
                  <a:pos x="0" y="68"/>
                </a:cxn>
              </a:cxnLst>
              <a:rect l="0" t="0" r="r" b="b"/>
              <a:pathLst>
                <a:path w="65" h="648">
                  <a:moveTo>
                    <a:pt x="0" y="68"/>
                  </a:moveTo>
                  <a:lnTo>
                    <a:pt x="65" y="0"/>
                  </a:lnTo>
                  <a:lnTo>
                    <a:pt x="65" y="583"/>
                  </a:lnTo>
                  <a:lnTo>
                    <a:pt x="0" y="648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16929C"/>
            </a:solidFill>
            <a:ln w="38100" cmpd="sng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298" name="Freeform 18"/>
            <p:cNvSpPr>
              <a:spLocks/>
            </p:cNvSpPr>
            <p:nvPr/>
          </p:nvSpPr>
          <p:spPr bwMode="auto">
            <a:xfrm>
              <a:off x="1229" y="1440"/>
              <a:ext cx="62" cy="231"/>
            </a:xfrm>
            <a:custGeom>
              <a:avLst/>
              <a:gdLst/>
              <a:ahLst/>
              <a:cxnLst>
                <a:cxn ang="0">
                  <a:pos x="0" y="231"/>
                </a:cxn>
                <a:cxn ang="0">
                  <a:pos x="62" y="231"/>
                </a:cxn>
                <a:cxn ang="0">
                  <a:pos x="62" y="0"/>
                </a:cxn>
                <a:cxn ang="0">
                  <a:pos x="0" y="62"/>
                </a:cxn>
                <a:cxn ang="0">
                  <a:pos x="0" y="231"/>
                </a:cxn>
              </a:cxnLst>
              <a:rect l="0" t="0" r="r" b="b"/>
              <a:pathLst>
                <a:path w="62" h="231">
                  <a:moveTo>
                    <a:pt x="0" y="231"/>
                  </a:moveTo>
                  <a:lnTo>
                    <a:pt x="62" y="231"/>
                  </a:lnTo>
                  <a:lnTo>
                    <a:pt x="62" y="0"/>
                  </a:lnTo>
                  <a:lnTo>
                    <a:pt x="0" y="62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16929C"/>
            </a:solidFill>
            <a:ln w="38100" cmpd="sng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299" name="Text Box 19"/>
            <p:cNvSpPr txBox="1">
              <a:spLocks noChangeArrowheads="1"/>
            </p:cNvSpPr>
            <p:nvPr/>
          </p:nvSpPr>
          <p:spPr bwMode="auto">
            <a:xfrm>
              <a:off x="506" y="1737"/>
              <a:ext cx="1006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2000">
                  <a:solidFill>
                    <a:srgbClr val="000000"/>
                  </a:solidFill>
                </a:rPr>
                <a:t>Hazard</a:t>
              </a:r>
            </a:p>
            <a:p>
              <a:pPr algn="ctr" eaLnBrk="0" hangingPunct="0"/>
              <a:r>
                <a:rPr lang="en-GB" sz="2000">
                  <a:solidFill>
                    <a:srgbClr val="000000"/>
                  </a:solidFill>
                </a:rPr>
                <a:t>identification</a:t>
              </a:r>
            </a:p>
          </p:txBody>
        </p:sp>
        <p:sp>
          <p:nvSpPr>
            <p:cNvPr id="97300" name="Freeform 20"/>
            <p:cNvSpPr>
              <a:spLocks/>
            </p:cNvSpPr>
            <p:nvPr/>
          </p:nvSpPr>
          <p:spPr bwMode="auto">
            <a:xfrm>
              <a:off x="4100" y="2255"/>
              <a:ext cx="929" cy="64"/>
            </a:xfrm>
            <a:custGeom>
              <a:avLst/>
              <a:gdLst/>
              <a:ahLst/>
              <a:cxnLst>
                <a:cxn ang="0">
                  <a:pos x="63" y="63"/>
                </a:cxn>
                <a:cxn ang="0">
                  <a:pos x="0" y="0"/>
                </a:cxn>
                <a:cxn ang="0">
                  <a:pos x="868" y="0"/>
                </a:cxn>
                <a:cxn ang="0">
                  <a:pos x="929" y="64"/>
                </a:cxn>
                <a:cxn ang="0">
                  <a:pos x="63" y="63"/>
                </a:cxn>
              </a:cxnLst>
              <a:rect l="0" t="0" r="r" b="b"/>
              <a:pathLst>
                <a:path w="929" h="64">
                  <a:moveTo>
                    <a:pt x="63" y="63"/>
                  </a:moveTo>
                  <a:lnTo>
                    <a:pt x="0" y="0"/>
                  </a:lnTo>
                  <a:lnTo>
                    <a:pt x="868" y="0"/>
                  </a:lnTo>
                  <a:lnTo>
                    <a:pt x="929" y="64"/>
                  </a:lnTo>
                  <a:lnTo>
                    <a:pt x="63" y="63"/>
                  </a:lnTo>
                  <a:close/>
                </a:path>
              </a:pathLst>
            </a:custGeom>
            <a:solidFill>
              <a:srgbClr val="106B72"/>
            </a:solidFill>
            <a:ln w="38100" cmpd="sng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301" name="Freeform 21"/>
            <p:cNvSpPr>
              <a:spLocks/>
            </p:cNvSpPr>
            <p:nvPr/>
          </p:nvSpPr>
          <p:spPr bwMode="auto">
            <a:xfrm>
              <a:off x="4101" y="2254"/>
              <a:ext cx="62" cy="289"/>
            </a:xfrm>
            <a:custGeom>
              <a:avLst/>
              <a:gdLst/>
              <a:ahLst/>
              <a:cxnLst>
                <a:cxn ang="0">
                  <a:pos x="62" y="65"/>
                </a:cxn>
                <a:cxn ang="0">
                  <a:pos x="0" y="0"/>
                </a:cxn>
                <a:cxn ang="0">
                  <a:pos x="0" y="227"/>
                </a:cxn>
                <a:cxn ang="0">
                  <a:pos x="62" y="289"/>
                </a:cxn>
                <a:cxn ang="0">
                  <a:pos x="62" y="65"/>
                </a:cxn>
              </a:cxnLst>
              <a:rect l="0" t="0" r="r" b="b"/>
              <a:pathLst>
                <a:path w="62" h="289">
                  <a:moveTo>
                    <a:pt x="62" y="65"/>
                  </a:moveTo>
                  <a:lnTo>
                    <a:pt x="0" y="0"/>
                  </a:lnTo>
                  <a:lnTo>
                    <a:pt x="0" y="227"/>
                  </a:lnTo>
                  <a:lnTo>
                    <a:pt x="62" y="289"/>
                  </a:lnTo>
                  <a:lnTo>
                    <a:pt x="62" y="65"/>
                  </a:lnTo>
                  <a:close/>
                </a:path>
              </a:pathLst>
            </a:custGeom>
            <a:solidFill>
              <a:srgbClr val="106B72"/>
            </a:solidFill>
            <a:ln w="38100" cmpd="sng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302" name="Freeform 22"/>
            <p:cNvSpPr>
              <a:spLocks/>
            </p:cNvSpPr>
            <p:nvPr/>
          </p:nvSpPr>
          <p:spPr bwMode="auto">
            <a:xfrm>
              <a:off x="4965" y="1671"/>
              <a:ext cx="65" cy="648"/>
            </a:xfrm>
            <a:custGeom>
              <a:avLst/>
              <a:gdLst/>
              <a:ahLst/>
              <a:cxnLst>
                <a:cxn ang="0">
                  <a:pos x="65" y="68"/>
                </a:cxn>
                <a:cxn ang="0">
                  <a:pos x="0" y="0"/>
                </a:cxn>
                <a:cxn ang="0">
                  <a:pos x="0" y="583"/>
                </a:cxn>
                <a:cxn ang="0">
                  <a:pos x="65" y="648"/>
                </a:cxn>
                <a:cxn ang="0">
                  <a:pos x="65" y="68"/>
                </a:cxn>
              </a:cxnLst>
              <a:rect l="0" t="0" r="r" b="b"/>
              <a:pathLst>
                <a:path w="65" h="648">
                  <a:moveTo>
                    <a:pt x="65" y="68"/>
                  </a:moveTo>
                  <a:lnTo>
                    <a:pt x="0" y="0"/>
                  </a:lnTo>
                  <a:lnTo>
                    <a:pt x="0" y="583"/>
                  </a:lnTo>
                  <a:lnTo>
                    <a:pt x="65" y="648"/>
                  </a:lnTo>
                  <a:lnTo>
                    <a:pt x="65" y="68"/>
                  </a:lnTo>
                  <a:close/>
                </a:path>
              </a:pathLst>
            </a:custGeom>
            <a:solidFill>
              <a:srgbClr val="16929C"/>
            </a:solidFill>
            <a:ln w="38100" cmpd="sng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303" name="Freeform 23"/>
            <p:cNvSpPr>
              <a:spLocks/>
            </p:cNvSpPr>
            <p:nvPr/>
          </p:nvSpPr>
          <p:spPr bwMode="auto">
            <a:xfrm>
              <a:off x="4101" y="1440"/>
              <a:ext cx="62" cy="231"/>
            </a:xfrm>
            <a:custGeom>
              <a:avLst/>
              <a:gdLst/>
              <a:ahLst/>
              <a:cxnLst>
                <a:cxn ang="0">
                  <a:pos x="62" y="231"/>
                </a:cxn>
                <a:cxn ang="0">
                  <a:pos x="0" y="231"/>
                </a:cxn>
                <a:cxn ang="0">
                  <a:pos x="0" y="0"/>
                </a:cxn>
                <a:cxn ang="0">
                  <a:pos x="62" y="62"/>
                </a:cxn>
                <a:cxn ang="0">
                  <a:pos x="62" y="231"/>
                </a:cxn>
              </a:cxnLst>
              <a:rect l="0" t="0" r="r" b="b"/>
              <a:pathLst>
                <a:path w="62" h="231">
                  <a:moveTo>
                    <a:pt x="62" y="231"/>
                  </a:moveTo>
                  <a:lnTo>
                    <a:pt x="0" y="231"/>
                  </a:lnTo>
                  <a:lnTo>
                    <a:pt x="0" y="0"/>
                  </a:lnTo>
                  <a:lnTo>
                    <a:pt x="62" y="62"/>
                  </a:lnTo>
                  <a:lnTo>
                    <a:pt x="62" y="231"/>
                  </a:lnTo>
                  <a:close/>
                </a:path>
              </a:pathLst>
            </a:custGeom>
            <a:solidFill>
              <a:srgbClr val="16929C"/>
            </a:solidFill>
            <a:ln w="38100" cmpd="sng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304" name="Freeform 24"/>
            <p:cNvSpPr>
              <a:spLocks/>
            </p:cNvSpPr>
            <p:nvPr/>
          </p:nvSpPr>
          <p:spPr bwMode="auto">
            <a:xfrm>
              <a:off x="3578" y="1440"/>
              <a:ext cx="1387" cy="1041"/>
            </a:xfrm>
            <a:custGeom>
              <a:avLst/>
              <a:gdLst/>
              <a:ahLst/>
              <a:cxnLst>
                <a:cxn ang="0">
                  <a:pos x="1387" y="231"/>
                </a:cxn>
                <a:cxn ang="0">
                  <a:pos x="1387" y="816"/>
                </a:cxn>
                <a:cxn ang="0">
                  <a:pos x="523" y="816"/>
                </a:cxn>
                <a:cxn ang="0">
                  <a:pos x="523" y="1041"/>
                </a:cxn>
                <a:cxn ang="0">
                  <a:pos x="0" y="521"/>
                </a:cxn>
                <a:cxn ang="0">
                  <a:pos x="523" y="0"/>
                </a:cxn>
                <a:cxn ang="0">
                  <a:pos x="523" y="231"/>
                </a:cxn>
                <a:cxn ang="0">
                  <a:pos x="1387" y="231"/>
                </a:cxn>
              </a:cxnLst>
              <a:rect l="0" t="0" r="r" b="b"/>
              <a:pathLst>
                <a:path w="1387" h="1041">
                  <a:moveTo>
                    <a:pt x="1387" y="231"/>
                  </a:moveTo>
                  <a:lnTo>
                    <a:pt x="1387" y="816"/>
                  </a:lnTo>
                  <a:lnTo>
                    <a:pt x="523" y="816"/>
                  </a:lnTo>
                  <a:lnTo>
                    <a:pt x="523" y="1041"/>
                  </a:lnTo>
                  <a:lnTo>
                    <a:pt x="0" y="521"/>
                  </a:lnTo>
                  <a:lnTo>
                    <a:pt x="523" y="0"/>
                  </a:lnTo>
                  <a:lnTo>
                    <a:pt x="523" y="231"/>
                  </a:lnTo>
                  <a:lnTo>
                    <a:pt x="1387" y="231"/>
                  </a:lnTo>
                  <a:close/>
                </a:path>
              </a:pathLst>
            </a:custGeom>
            <a:solidFill>
              <a:srgbClr val="59C6C9"/>
            </a:solid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7305" name="Text Box 25"/>
            <p:cNvSpPr txBox="1">
              <a:spLocks noChangeArrowheads="1"/>
            </p:cNvSpPr>
            <p:nvPr/>
          </p:nvSpPr>
          <p:spPr bwMode="auto">
            <a:xfrm>
              <a:off x="3948" y="1734"/>
              <a:ext cx="969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2000">
                  <a:solidFill>
                    <a:srgbClr val="000000"/>
                  </a:solidFill>
                </a:rPr>
                <a:t>Exposure</a:t>
              </a:r>
            </a:p>
            <a:p>
              <a:pPr algn="ctr" eaLnBrk="0" hangingPunct="0"/>
              <a:r>
                <a:rPr lang="en-GB" sz="2000">
                  <a:solidFill>
                    <a:srgbClr val="000000"/>
                  </a:solidFill>
                </a:rPr>
                <a:t>assessment</a:t>
              </a:r>
            </a:p>
          </p:txBody>
        </p:sp>
        <p:sp>
          <p:nvSpPr>
            <p:cNvPr id="97306" name="Freeform 26"/>
            <p:cNvSpPr>
              <a:spLocks/>
            </p:cNvSpPr>
            <p:nvPr/>
          </p:nvSpPr>
          <p:spPr bwMode="auto">
            <a:xfrm>
              <a:off x="3274" y="2701"/>
              <a:ext cx="466" cy="65"/>
            </a:xfrm>
            <a:custGeom>
              <a:avLst/>
              <a:gdLst/>
              <a:ahLst/>
              <a:cxnLst>
                <a:cxn ang="0">
                  <a:pos x="234" y="79"/>
                </a:cxn>
                <a:cxn ang="0">
                  <a:pos x="233" y="0"/>
                </a:cxn>
                <a:cxn ang="0">
                  <a:pos x="0" y="0"/>
                </a:cxn>
                <a:cxn ang="0">
                  <a:pos x="0" y="79"/>
                </a:cxn>
                <a:cxn ang="0">
                  <a:pos x="234" y="79"/>
                </a:cxn>
              </a:cxnLst>
              <a:rect l="0" t="0" r="r" b="b"/>
              <a:pathLst>
                <a:path w="234" h="79">
                  <a:moveTo>
                    <a:pt x="234" y="79"/>
                  </a:moveTo>
                  <a:lnTo>
                    <a:pt x="233" y="0"/>
                  </a:lnTo>
                  <a:lnTo>
                    <a:pt x="0" y="0"/>
                  </a:lnTo>
                  <a:lnTo>
                    <a:pt x="0" y="79"/>
                  </a:lnTo>
                  <a:lnTo>
                    <a:pt x="234" y="79"/>
                  </a:lnTo>
                  <a:close/>
                </a:path>
              </a:pathLst>
            </a:custGeom>
            <a:solidFill>
              <a:srgbClr val="106B72"/>
            </a:solidFill>
            <a:ln w="38100" cmpd="sng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307" name="Freeform 27"/>
            <p:cNvSpPr>
              <a:spLocks/>
            </p:cNvSpPr>
            <p:nvPr/>
          </p:nvSpPr>
          <p:spPr bwMode="auto">
            <a:xfrm>
              <a:off x="1641" y="2400"/>
              <a:ext cx="2109" cy="802"/>
            </a:xfrm>
            <a:custGeom>
              <a:avLst/>
              <a:gdLst/>
              <a:ahLst/>
              <a:cxnLst>
                <a:cxn ang="0">
                  <a:pos x="812" y="1388"/>
                </a:cxn>
                <a:cxn ang="0">
                  <a:pos x="228" y="1388"/>
                </a:cxn>
                <a:cxn ang="0">
                  <a:pos x="228" y="521"/>
                </a:cxn>
                <a:cxn ang="0">
                  <a:pos x="0" y="521"/>
                </a:cxn>
                <a:cxn ang="0">
                  <a:pos x="522" y="0"/>
                </a:cxn>
                <a:cxn ang="0">
                  <a:pos x="1043" y="521"/>
                </a:cxn>
                <a:cxn ang="0">
                  <a:pos x="812" y="521"/>
                </a:cxn>
                <a:cxn ang="0">
                  <a:pos x="812" y="1388"/>
                </a:cxn>
              </a:cxnLst>
              <a:rect l="0" t="0" r="r" b="b"/>
              <a:pathLst>
                <a:path w="1043" h="1388">
                  <a:moveTo>
                    <a:pt x="812" y="1388"/>
                  </a:moveTo>
                  <a:lnTo>
                    <a:pt x="228" y="1388"/>
                  </a:lnTo>
                  <a:lnTo>
                    <a:pt x="228" y="521"/>
                  </a:lnTo>
                  <a:lnTo>
                    <a:pt x="0" y="521"/>
                  </a:lnTo>
                  <a:lnTo>
                    <a:pt x="522" y="0"/>
                  </a:lnTo>
                  <a:lnTo>
                    <a:pt x="1043" y="521"/>
                  </a:lnTo>
                  <a:lnTo>
                    <a:pt x="812" y="521"/>
                  </a:lnTo>
                  <a:lnTo>
                    <a:pt x="812" y="1388"/>
                  </a:lnTo>
                  <a:close/>
                </a:path>
              </a:pathLst>
            </a:custGeom>
            <a:solidFill>
              <a:srgbClr val="59C6C9"/>
            </a:solid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7308" name="Rectangle 28"/>
            <p:cNvSpPr>
              <a:spLocks noChangeArrowheads="1"/>
            </p:cNvSpPr>
            <p:nvPr/>
          </p:nvSpPr>
          <p:spPr bwMode="auto">
            <a:xfrm>
              <a:off x="2101" y="3202"/>
              <a:ext cx="1182" cy="68"/>
            </a:xfrm>
            <a:prstGeom prst="rect">
              <a:avLst/>
            </a:prstGeom>
            <a:solidFill>
              <a:srgbClr val="106B72"/>
            </a:solidFill>
            <a:ln w="38100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309" name="Freeform 29"/>
            <p:cNvSpPr>
              <a:spLocks/>
            </p:cNvSpPr>
            <p:nvPr/>
          </p:nvSpPr>
          <p:spPr bwMode="auto">
            <a:xfrm>
              <a:off x="1638" y="2701"/>
              <a:ext cx="463" cy="65"/>
            </a:xfrm>
            <a:custGeom>
              <a:avLst/>
              <a:gdLst/>
              <a:ahLst/>
              <a:cxnLst>
                <a:cxn ang="0">
                  <a:pos x="229" y="79"/>
                </a:cxn>
                <a:cxn ang="0">
                  <a:pos x="229" y="0"/>
                </a:cxn>
                <a:cxn ang="0">
                  <a:pos x="0" y="0"/>
                </a:cxn>
                <a:cxn ang="0">
                  <a:pos x="1" y="79"/>
                </a:cxn>
                <a:cxn ang="0">
                  <a:pos x="229" y="79"/>
                </a:cxn>
              </a:cxnLst>
              <a:rect l="0" t="0" r="r" b="b"/>
              <a:pathLst>
                <a:path w="229" h="79">
                  <a:moveTo>
                    <a:pt x="229" y="79"/>
                  </a:moveTo>
                  <a:lnTo>
                    <a:pt x="229" y="0"/>
                  </a:lnTo>
                  <a:lnTo>
                    <a:pt x="0" y="0"/>
                  </a:lnTo>
                  <a:lnTo>
                    <a:pt x="1" y="79"/>
                  </a:lnTo>
                  <a:lnTo>
                    <a:pt x="229" y="79"/>
                  </a:lnTo>
                  <a:close/>
                </a:path>
              </a:pathLst>
            </a:custGeom>
            <a:solidFill>
              <a:srgbClr val="106B72"/>
            </a:solidFill>
            <a:ln w="38100" cmpd="sng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310" name="Text Box 30"/>
            <p:cNvSpPr txBox="1">
              <a:spLocks noChangeArrowheads="1"/>
            </p:cNvSpPr>
            <p:nvPr/>
          </p:nvSpPr>
          <p:spPr bwMode="auto">
            <a:xfrm>
              <a:off x="2079" y="2669"/>
              <a:ext cx="1245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2000">
                  <a:solidFill>
                    <a:srgbClr val="000000"/>
                  </a:solidFill>
                </a:rPr>
                <a:t>Hazard</a:t>
              </a:r>
            </a:p>
            <a:p>
              <a:pPr algn="ctr" eaLnBrk="0" hangingPunct="0"/>
              <a:r>
                <a:rPr lang="en-GB" sz="2000">
                  <a:solidFill>
                    <a:srgbClr val="000000"/>
                  </a:solidFill>
                </a:rPr>
                <a:t>characterisation</a:t>
              </a:r>
            </a:p>
          </p:txBody>
        </p:sp>
        <p:grpSp>
          <p:nvGrpSpPr>
            <p:cNvPr id="97311" name="Group 31"/>
            <p:cNvGrpSpPr>
              <a:grpSpLocks/>
            </p:cNvGrpSpPr>
            <p:nvPr/>
          </p:nvGrpSpPr>
          <p:grpSpPr bwMode="auto">
            <a:xfrm>
              <a:off x="192" y="2249"/>
              <a:ext cx="1390" cy="983"/>
              <a:chOff x="378" y="2393"/>
              <a:chExt cx="1390" cy="983"/>
            </a:xfrm>
          </p:grpSpPr>
          <p:sp>
            <p:nvSpPr>
              <p:cNvPr id="97312" name="Line 32"/>
              <p:cNvSpPr>
                <a:spLocks noChangeShapeType="1"/>
              </p:cNvSpPr>
              <p:nvPr/>
            </p:nvSpPr>
            <p:spPr bwMode="auto">
              <a:xfrm>
                <a:off x="1073" y="2393"/>
                <a:ext cx="0" cy="672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GB"/>
              </a:p>
            </p:txBody>
          </p:sp>
          <p:sp>
            <p:nvSpPr>
              <p:cNvPr id="97313" name="AutoShape 33"/>
              <p:cNvSpPr>
                <a:spLocks noChangeArrowheads="1"/>
              </p:cNvSpPr>
              <p:nvPr/>
            </p:nvSpPr>
            <p:spPr bwMode="auto">
              <a:xfrm>
                <a:off x="378" y="2967"/>
                <a:ext cx="1390" cy="409"/>
              </a:xfrm>
              <a:prstGeom prst="roundRect">
                <a:avLst>
                  <a:gd name="adj" fmla="val 16667"/>
                </a:avLst>
              </a:prstGeom>
              <a:solidFill>
                <a:schemeClr val="hlink">
                  <a:alpha val="30000"/>
                </a:schemeClr>
              </a:solidFill>
              <a:ln w="57150" cmpd="thickThin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algn="ctr" eaLnBrk="0" hangingPunct="0"/>
                <a:r>
                  <a:rPr lang="en-GB" sz="1400"/>
                  <a:t>What is the toxicological concern?</a:t>
                </a:r>
              </a:p>
            </p:txBody>
          </p:sp>
        </p:grpSp>
      </p:grpSp>
      <p:sp>
        <p:nvSpPr>
          <p:cNvPr id="97314" name="Oval 34"/>
          <p:cNvSpPr>
            <a:spLocks noChangeArrowheads="1"/>
          </p:cNvSpPr>
          <p:nvPr/>
        </p:nvSpPr>
        <p:spPr bwMode="auto">
          <a:xfrm>
            <a:off x="2627313" y="3789363"/>
            <a:ext cx="3384550" cy="194468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8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178040" cy="894945"/>
          </a:xfr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2400" b="1" dirty="0"/>
              <a:t>Peanut dose distribution: </a:t>
            </a:r>
            <a:br>
              <a:rPr lang="en-US" sz="2400" b="1" dirty="0"/>
            </a:br>
            <a:r>
              <a:rPr lang="en-US" sz="2400" b="1" dirty="0"/>
              <a:t>Adults and Children combined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7B85AEFB-8795-4BB6-A3FA-338F492CF82A}" type="slidenum">
              <a:rPr lang="en-GB"/>
              <a:pPr/>
              <a:t>7</a:t>
            </a:fld>
            <a:endParaRPr lang="en-GB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55613" y="1279525"/>
            <a:ext cx="8067675" cy="5314950"/>
            <a:chOff x="346" y="806"/>
            <a:chExt cx="5082" cy="3348"/>
          </a:xfrm>
        </p:grpSpPr>
        <p:pic>
          <p:nvPicPr>
            <p:cNvPr id="189443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" y="806"/>
              <a:ext cx="5082" cy="3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9444" name="Line 4"/>
            <p:cNvSpPr>
              <a:spLocks noChangeShapeType="1"/>
            </p:cNvSpPr>
            <p:nvPr/>
          </p:nvSpPr>
          <p:spPr bwMode="auto">
            <a:xfrm>
              <a:off x="696" y="3594"/>
              <a:ext cx="888" cy="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89445" name="Line 5"/>
            <p:cNvSpPr>
              <a:spLocks noChangeShapeType="1"/>
            </p:cNvSpPr>
            <p:nvPr/>
          </p:nvSpPr>
          <p:spPr bwMode="auto">
            <a:xfrm flipV="1">
              <a:off x="1582" y="3580"/>
              <a:ext cx="0" cy="78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70941" y="3953922"/>
            <a:ext cx="2375374" cy="1882675"/>
            <a:chOff x="970941" y="3953922"/>
            <a:chExt cx="2375374" cy="1882675"/>
          </a:xfrm>
        </p:grpSpPr>
        <p:sp>
          <p:nvSpPr>
            <p:cNvPr id="189447" name="Line 7"/>
            <p:cNvSpPr>
              <a:spLocks noChangeShapeType="1"/>
            </p:cNvSpPr>
            <p:nvPr/>
          </p:nvSpPr>
          <p:spPr bwMode="auto">
            <a:xfrm>
              <a:off x="1749730" y="4766555"/>
              <a:ext cx="653002" cy="10311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89448" name="Text Box 8"/>
            <p:cNvSpPr txBox="1">
              <a:spLocks noChangeArrowheads="1"/>
            </p:cNvSpPr>
            <p:nvPr/>
          </p:nvSpPr>
          <p:spPr bwMode="auto">
            <a:xfrm>
              <a:off x="1429055" y="4326817"/>
              <a:ext cx="8826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GB" b="1" dirty="0"/>
                <a:t>ED 01 </a:t>
              </a:r>
            </a:p>
          </p:txBody>
        </p:sp>
        <p:sp>
          <p:nvSpPr>
            <p:cNvPr id="189450" name="Line 10"/>
            <p:cNvSpPr>
              <a:spLocks noChangeShapeType="1"/>
            </p:cNvSpPr>
            <p:nvPr/>
          </p:nvSpPr>
          <p:spPr bwMode="auto">
            <a:xfrm flipV="1">
              <a:off x="970941" y="5515583"/>
              <a:ext cx="2375374" cy="3445"/>
            </a:xfrm>
            <a:prstGeom prst="line">
              <a:avLst/>
            </a:prstGeom>
            <a:noFill/>
            <a:ln w="19050">
              <a:solidFill>
                <a:srgbClr val="5D1248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89451" name="Line 11"/>
            <p:cNvSpPr>
              <a:spLocks noChangeShapeType="1"/>
            </p:cNvSpPr>
            <p:nvPr/>
          </p:nvSpPr>
          <p:spPr bwMode="auto">
            <a:xfrm>
              <a:off x="3326860" y="5505855"/>
              <a:ext cx="0" cy="330742"/>
            </a:xfrm>
            <a:prstGeom prst="line">
              <a:avLst/>
            </a:prstGeom>
            <a:noFill/>
            <a:ln w="19050">
              <a:solidFill>
                <a:srgbClr val="5D1248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2038654" y="3953922"/>
              <a:ext cx="77938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b="1" dirty="0"/>
                <a:t>ED </a:t>
              </a:r>
              <a:r>
                <a:rPr lang="en-GB" b="1" dirty="0" smtClean="0"/>
                <a:t>05</a:t>
              </a:r>
              <a:endParaRPr lang="en-GB" b="1" dirty="0"/>
            </a:p>
          </p:txBody>
        </p:sp>
        <p:cxnSp>
          <p:nvCxnSpPr>
            <p:cNvPr id="25" name="Straight Arrow Connector 24"/>
            <p:cNvCxnSpPr>
              <a:stCxn id="15" idx="2"/>
              <a:endCxn id="189451" idx="1"/>
            </p:cNvCxnSpPr>
            <p:nvPr/>
          </p:nvCxnSpPr>
          <p:spPr>
            <a:xfrm>
              <a:off x="2428345" y="4323254"/>
              <a:ext cx="898515" cy="151334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78969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80962" y="6245225"/>
            <a:ext cx="505838" cy="476250"/>
          </a:xfrm>
          <a:prstGeom prst="rect">
            <a:avLst/>
          </a:prstGeom>
        </p:spPr>
        <p:txBody>
          <a:bodyPr/>
          <a:lstStyle/>
          <a:p>
            <a:fld id="{05ED1FE2-C661-47D6-9E0F-F0DE2AB45348}" type="slidenum">
              <a:rPr lang="en-GB"/>
              <a:pPr/>
              <a:t>8</a:t>
            </a:fld>
            <a:endParaRPr lang="en-GB" dirty="0"/>
          </a:p>
        </p:txBody>
      </p:sp>
      <p:sp>
        <p:nvSpPr>
          <p:cNvPr id="145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180962" cy="1143000"/>
          </a:xfrm>
          <a:noFill/>
        </p:spPr>
        <p:txBody>
          <a:bodyPr/>
          <a:lstStyle/>
          <a:p>
            <a:r>
              <a:rPr lang="en-US" sz="2400" b="1" dirty="0"/>
              <a:t>VITAL Scientific Expert Panel Recommendations and Proposed Action Levels.</a:t>
            </a:r>
            <a:endParaRPr lang="en-GB" sz="2400" dirty="0"/>
          </a:p>
        </p:txBody>
      </p:sp>
      <p:graphicFrame>
        <p:nvGraphicFramePr>
          <p:cNvPr id="146291" name="Group 8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964819"/>
              </p:ext>
            </p:extLst>
          </p:nvPr>
        </p:nvGraphicFramePr>
        <p:xfrm>
          <a:off x="543197" y="940254"/>
          <a:ext cx="7829986" cy="4823082"/>
        </p:xfrm>
        <a:graphic>
          <a:graphicData uri="http://schemas.openxmlformats.org/drawingml/2006/table">
            <a:tbl>
              <a:tblPr/>
              <a:tblGrid>
                <a:gridCol w="1314450"/>
                <a:gridCol w="1520352"/>
                <a:gridCol w="1571852"/>
                <a:gridCol w="1843914"/>
                <a:gridCol w="1579418"/>
              </a:tblGrid>
              <a:tr h="1009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Allergen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154" marR="6815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Reference dose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(mg Protein)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154" marR="6815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VITAL 2.0 action level for 5 g*  Serving Size:  (ppm)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154" marR="6815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50 g  Serving Size: Action Level (ppm)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154" marR="6815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250 g  Serving Size: Action Level (ppm)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154" marR="68154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Peanut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600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0.20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4.0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0.80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Milk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600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0.10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2.0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0.40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Egg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600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0.03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0.6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0.12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Hazelnut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600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0.10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</a:t>
                      </a: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2.0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0.40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Soy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600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1.00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200</a:t>
                      </a: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20.0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4.00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Wheat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600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1.00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200</a:t>
                      </a: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20.0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4.00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Cashew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600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400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40.0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8.00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Mustard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600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0.05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10</a:t>
                      </a: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1.0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0.20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Lupin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600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4.00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800</a:t>
                      </a: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80.0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16.00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Sesame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600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0.20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40</a:t>
                      </a: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4.0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0.80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Shrimp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600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10.00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2000</a:t>
                      </a:r>
                    </a:p>
                  </a:txBody>
                  <a:tcPr marL="0" marR="558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200.0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40.00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540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Celery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600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Insufficient data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Fish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600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Insufficient data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Calibri" pitchFamily="34" charset="0"/>
                        </a:rPr>
                        <a:t> 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3197" y="6152605"/>
            <a:ext cx="6954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*5 g was the amount used to calculate the action levels in </a:t>
            </a:r>
            <a:r>
              <a:rPr lang="en-US" b="1" dirty="0">
                <a:solidFill>
                  <a:schemeClr val="accent2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VITAL </a:t>
            </a:r>
            <a:r>
              <a:rPr lang="en-US" b="1" dirty="0" smtClean="0">
                <a:solidFill>
                  <a:schemeClr val="accent2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1.0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391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170" y="6245225"/>
            <a:ext cx="381630" cy="476250"/>
          </a:xfrm>
          <a:prstGeom prst="rect">
            <a:avLst/>
          </a:prstGeom>
        </p:spPr>
        <p:txBody>
          <a:bodyPr/>
          <a:lstStyle/>
          <a:p>
            <a:fld id="{BEF5D374-AE1F-4F7F-B300-09A81C185FEE}" type="slidenum">
              <a:rPr lang="en-GB"/>
              <a:pPr/>
              <a:t>9</a:t>
            </a:fld>
            <a:endParaRPr lang="en-GB" dirty="0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93713" y="9525"/>
            <a:ext cx="5492750" cy="939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 smtClean="0"/>
              <a:t>Vital 2.0 Reference doses</a:t>
            </a:r>
            <a:endParaRPr lang="en-GB" b="1" dirty="0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713" y="1250045"/>
            <a:ext cx="7921625" cy="4895850"/>
          </a:xfrm>
        </p:spPr>
        <p:txBody>
          <a:bodyPr/>
          <a:lstStyle/>
          <a:p>
            <a:pPr lvl="1"/>
            <a:r>
              <a:rPr lang="en-GB" sz="2800" dirty="0" smtClean="0"/>
              <a:t>Defined by reference to population health-based outcomes (proportion likely to react)</a:t>
            </a:r>
          </a:p>
          <a:p>
            <a:pPr lvl="1">
              <a:spcBef>
                <a:spcPts val="600"/>
              </a:spcBef>
            </a:pPr>
            <a:r>
              <a:rPr lang="en-GB" sz="2800" dirty="0" smtClean="0"/>
              <a:t>Serve as benchmarks for allergen management</a:t>
            </a:r>
          </a:p>
          <a:p>
            <a:pPr marL="900000" lvl="2" indent="-720000">
              <a:spcBef>
                <a:spcPts val="600"/>
              </a:spcBef>
            </a:pPr>
            <a:r>
              <a:rPr lang="en-GB" sz="2400" dirty="0" smtClean="0"/>
              <a:t>Define what is judged </a:t>
            </a:r>
            <a:r>
              <a:rPr lang="en-GB" sz="2400" dirty="0"/>
              <a:t>s</a:t>
            </a:r>
            <a:r>
              <a:rPr lang="en-GB" sz="2400" dirty="0" smtClean="0"/>
              <a:t>afe</a:t>
            </a:r>
          </a:p>
          <a:p>
            <a:pPr marL="900000" lvl="2" indent="-720000">
              <a:spcBef>
                <a:spcPts val="600"/>
              </a:spcBef>
            </a:pPr>
            <a:r>
              <a:rPr lang="en-GB" sz="2400" dirty="0" smtClean="0"/>
              <a:t>Define when additional risk management measures are required e.g. PAL</a:t>
            </a:r>
          </a:p>
          <a:p>
            <a:pPr lvl="1">
              <a:lnSpc>
                <a:spcPct val="90000"/>
              </a:lnSpc>
            </a:pPr>
            <a:endParaRPr lang="en-GB" dirty="0" smtClean="0"/>
          </a:p>
          <a:p>
            <a:pPr lvl="2">
              <a:lnSpc>
                <a:spcPct val="90000"/>
              </a:lnSpc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8072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 flipH="1">
            <a:off x="8615008" y="6284068"/>
            <a:ext cx="468536" cy="408224"/>
          </a:xfrm>
          <a:prstGeom prst="rect">
            <a:avLst/>
          </a:prstGeom>
        </p:spPr>
        <p:txBody>
          <a:bodyPr/>
          <a:lstStyle/>
          <a:p>
            <a:fld id="{8D4DBD2D-8A31-4DBD-844D-9720AD86244E}" type="slidenum">
              <a:rPr lang="en-GB"/>
              <a:pPr/>
              <a:t>10</a:t>
            </a:fld>
            <a:endParaRPr lang="en-GB" dirty="0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2" y="0"/>
            <a:ext cx="7075488" cy="954107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GB" dirty="0" smtClean="0"/>
              <a:t>…… Precautionary (advisory – “may contain”) allergen labelling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5651" y="1444571"/>
            <a:ext cx="6664021" cy="5004447"/>
          </a:xfr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Introduced in the 1990s</a:t>
            </a:r>
          </a:p>
          <a:p>
            <a:pPr marL="360000" indent="-36000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First suggested by CFIA/Health Canada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  <a:t>Voluntary </a:t>
            </a:r>
          </a:p>
          <a:p>
            <a:pPr marL="360000" indent="-36000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  <a:t>Twin roles, closely intertwined</a:t>
            </a:r>
          </a:p>
          <a:p>
            <a:pPr marL="588600" lvl="1" indent="-360000"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Risk management and risk communication </a:t>
            </a:r>
          </a:p>
          <a:p>
            <a:pPr marL="1080000" lvl="1" indent="-36000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Effective outcome: people at risk avoid the product</a:t>
            </a:r>
          </a:p>
          <a:p>
            <a:pPr marL="1080000" lvl="1" indent="-36000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Ineffective outcome: people at risk don’t believe it and/or are confused by it and disregard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</a:rPr>
              <a:t>it</a:t>
            </a:r>
            <a:endParaRPr lang="en-GB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 indent="0">
              <a:buNone/>
            </a:pPr>
            <a:endParaRPr lang="en-GB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sz="2400" b="1" dirty="0" smtClean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rene.crevel\Pictures\PAL\PAL 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9672" y="1846972"/>
            <a:ext cx="1756038" cy="1241574"/>
          </a:xfrm>
          <a:prstGeom prst="rect">
            <a:avLst/>
          </a:prstGeom>
          <a:noFill/>
        </p:spPr>
      </p:pic>
      <p:pic>
        <p:nvPicPr>
          <p:cNvPr id="9" name="Picture 4" descr="DSC_07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69672" y="3748284"/>
            <a:ext cx="1877634" cy="2535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185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472791" y="6245225"/>
            <a:ext cx="671209" cy="476250"/>
          </a:xfrm>
          <a:prstGeom prst="rect">
            <a:avLst/>
          </a:prstGeom>
        </p:spPr>
        <p:txBody>
          <a:bodyPr/>
          <a:lstStyle/>
          <a:p>
            <a:fld id="{FDE80162-3156-4766-B96B-E3D12C27E571}" type="slidenum">
              <a:rPr lang="en-GB"/>
              <a:pPr/>
              <a:t>11</a:t>
            </a:fld>
            <a:endParaRPr lang="en-GB" dirty="0"/>
          </a:p>
        </p:txBody>
      </p:sp>
      <p:sp>
        <p:nvSpPr>
          <p:cNvPr id="91145" name="Rectangle 9"/>
          <p:cNvSpPr>
            <a:spLocks noGrp="1" noChangeArrowheads="1"/>
          </p:cNvSpPr>
          <p:nvPr>
            <p:ph type="title"/>
          </p:nvPr>
        </p:nvSpPr>
        <p:spPr>
          <a:xfrm>
            <a:off x="44798" y="121531"/>
            <a:ext cx="8018003" cy="102108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3200" b="1" dirty="0" smtClean="0"/>
              <a:t>Effective use of Precautionary allergen labelling: considerations</a:t>
            </a:r>
            <a:endParaRPr lang="en-GB" sz="3200" b="1" dirty="0"/>
          </a:p>
        </p:txBody>
      </p:sp>
      <p:sp>
        <p:nvSpPr>
          <p:cNvPr id="91138" name="Line 2"/>
          <p:cNvSpPr>
            <a:spLocks noChangeAspect="1" noChangeShapeType="1"/>
          </p:cNvSpPr>
          <p:nvPr/>
        </p:nvSpPr>
        <p:spPr bwMode="auto">
          <a:xfrm flipV="1">
            <a:off x="2215475" y="1534722"/>
            <a:ext cx="0" cy="3313113"/>
          </a:xfrm>
          <a:prstGeom prst="line">
            <a:avLst/>
          </a:prstGeom>
          <a:noFill/>
          <a:ln w="228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1139" name="Freeform 3"/>
          <p:cNvSpPr>
            <a:spLocks noChangeAspect="1"/>
          </p:cNvSpPr>
          <p:nvPr/>
        </p:nvSpPr>
        <p:spPr bwMode="auto">
          <a:xfrm>
            <a:off x="2217063" y="4839104"/>
            <a:ext cx="3751263" cy="19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63" y="12"/>
              </a:cxn>
              <a:cxn ang="0">
                <a:pos x="2347" y="4"/>
              </a:cxn>
            </a:cxnLst>
            <a:rect l="0" t="0" r="r" b="b"/>
            <a:pathLst>
              <a:path w="2363" h="12">
                <a:moveTo>
                  <a:pt x="0" y="0"/>
                </a:moveTo>
                <a:lnTo>
                  <a:pt x="2363" y="12"/>
                </a:lnTo>
                <a:lnTo>
                  <a:pt x="2347" y="4"/>
                </a:lnTo>
              </a:path>
            </a:pathLst>
          </a:custGeom>
          <a:solidFill>
            <a:srgbClr val="FFFFFF"/>
          </a:solidFill>
          <a:ln w="228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1928138" y="4910542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1400" b="1">
                <a:latin typeface="Times New Roman" pitchFamily="18" charset="0"/>
              </a:rPr>
              <a:t>0</a:t>
            </a:r>
          </a:p>
        </p:txBody>
      </p:sp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272375" y="2821392"/>
            <a:ext cx="1368425" cy="7397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GB" sz="1400" b="1">
                <a:solidFill>
                  <a:schemeClr val="accent2"/>
                </a:solidFill>
              </a:rPr>
              <a:t>Proportion of </a:t>
            </a:r>
          </a:p>
          <a:p>
            <a:pPr eaLnBrk="0" hangingPunct="0"/>
            <a:r>
              <a:rPr lang="en-GB" sz="1400" b="1">
                <a:solidFill>
                  <a:schemeClr val="accent2"/>
                </a:solidFill>
              </a:rPr>
              <a:t>products affected (%)</a:t>
            </a:r>
          </a:p>
        </p:txBody>
      </p:sp>
      <p:sp>
        <p:nvSpPr>
          <p:cNvPr id="91143" name="Line 7"/>
          <p:cNvSpPr>
            <a:spLocks noChangeShapeType="1"/>
          </p:cNvSpPr>
          <p:nvPr/>
        </p:nvSpPr>
        <p:spPr bwMode="auto">
          <a:xfrm>
            <a:off x="3152100" y="3938992"/>
            <a:ext cx="0" cy="8636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91146" name="Line 10"/>
          <p:cNvSpPr>
            <a:spLocks noChangeAspect="1" noChangeShapeType="1"/>
          </p:cNvSpPr>
          <p:nvPr/>
        </p:nvSpPr>
        <p:spPr bwMode="auto">
          <a:xfrm flipV="1">
            <a:off x="5960388" y="1525992"/>
            <a:ext cx="0" cy="2771775"/>
          </a:xfrm>
          <a:prstGeom prst="line">
            <a:avLst/>
          </a:prstGeom>
          <a:noFill/>
          <a:ln w="228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1147" name="Freeform 11"/>
          <p:cNvSpPr>
            <a:spLocks/>
          </p:cNvSpPr>
          <p:nvPr/>
        </p:nvSpPr>
        <p:spPr bwMode="auto">
          <a:xfrm>
            <a:off x="2251988" y="1670454"/>
            <a:ext cx="3590925" cy="2517775"/>
          </a:xfrm>
          <a:custGeom>
            <a:avLst/>
            <a:gdLst/>
            <a:ahLst/>
            <a:cxnLst>
              <a:cxn ang="0">
                <a:pos x="0" y="1586"/>
              </a:cxn>
              <a:cxn ang="0">
                <a:pos x="688" y="1362"/>
              </a:cxn>
              <a:cxn ang="0">
                <a:pos x="1088" y="1202"/>
              </a:cxn>
              <a:cxn ang="0">
                <a:pos x="1480" y="1026"/>
              </a:cxn>
              <a:cxn ang="0">
                <a:pos x="1738" y="878"/>
              </a:cxn>
              <a:cxn ang="0">
                <a:pos x="1949" y="690"/>
              </a:cxn>
              <a:cxn ang="0">
                <a:pos x="2069" y="486"/>
              </a:cxn>
              <a:cxn ang="0">
                <a:pos x="2163" y="280"/>
              </a:cxn>
              <a:cxn ang="0">
                <a:pos x="2262" y="0"/>
              </a:cxn>
            </a:cxnLst>
            <a:rect l="0" t="0" r="r" b="b"/>
            <a:pathLst>
              <a:path w="2262" h="1586">
                <a:moveTo>
                  <a:pt x="0" y="1586"/>
                </a:moveTo>
                <a:cubicBezTo>
                  <a:pt x="115" y="1549"/>
                  <a:pt x="507" y="1426"/>
                  <a:pt x="688" y="1362"/>
                </a:cubicBezTo>
                <a:cubicBezTo>
                  <a:pt x="869" y="1298"/>
                  <a:pt x="956" y="1258"/>
                  <a:pt x="1088" y="1202"/>
                </a:cubicBezTo>
                <a:cubicBezTo>
                  <a:pt x="1220" y="1146"/>
                  <a:pt x="1372" y="1080"/>
                  <a:pt x="1480" y="1026"/>
                </a:cubicBezTo>
                <a:cubicBezTo>
                  <a:pt x="1588" y="972"/>
                  <a:pt x="1660" y="934"/>
                  <a:pt x="1738" y="878"/>
                </a:cubicBezTo>
                <a:cubicBezTo>
                  <a:pt x="1816" y="822"/>
                  <a:pt x="1894" y="755"/>
                  <a:pt x="1949" y="690"/>
                </a:cubicBezTo>
                <a:cubicBezTo>
                  <a:pt x="2004" y="625"/>
                  <a:pt x="2033" y="554"/>
                  <a:pt x="2069" y="486"/>
                </a:cubicBezTo>
                <a:cubicBezTo>
                  <a:pt x="2105" y="418"/>
                  <a:pt x="2131" y="361"/>
                  <a:pt x="2163" y="280"/>
                </a:cubicBezTo>
                <a:cubicBezTo>
                  <a:pt x="2195" y="199"/>
                  <a:pt x="2241" y="58"/>
                  <a:pt x="2262" y="0"/>
                </a:cubicBezTo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1148" name="Freeform 12"/>
          <p:cNvSpPr>
            <a:spLocks/>
          </p:cNvSpPr>
          <p:nvPr/>
        </p:nvSpPr>
        <p:spPr bwMode="auto">
          <a:xfrm>
            <a:off x="2287393" y="1789516"/>
            <a:ext cx="3603625" cy="3065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2" y="720"/>
              </a:cxn>
              <a:cxn ang="0">
                <a:pos x="526" y="1323"/>
              </a:cxn>
              <a:cxn ang="0">
                <a:pos x="998" y="1683"/>
              </a:cxn>
              <a:cxn ang="0">
                <a:pos x="1518" y="1851"/>
              </a:cxn>
              <a:cxn ang="0">
                <a:pos x="1938" y="1912"/>
              </a:cxn>
              <a:cxn ang="0">
                <a:pos x="2270" y="1931"/>
              </a:cxn>
            </a:cxnLst>
            <a:rect l="0" t="0" r="r" b="b"/>
            <a:pathLst>
              <a:path w="2270" h="1931">
                <a:moveTo>
                  <a:pt x="0" y="0"/>
                </a:moveTo>
                <a:cubicBezTo>
                  <a:pt x="34" y="120"/>
                  <a:pt x="114" y="500"/>
                  <a:pt x="202" y="720"/>
                </a:cubicBezTo>
                <a:cubicBezTo>
                  <a:pt x="290" y="940"/>
                  <a:pt x="393" y="1163"/>
                  <a:pt x="526" y="1323"/>
                </a:cubicBezTo>
                <a:cubicBezTo>
                  <a:pt x="659" y="1483"/>
                  <a:pt x="833" y="1595"/>
                  <a:pt x="998" y="1683"/>
                </a:cubicBezTo>
                <a:cubicBezTo>
                  <a:pt x="1163" y="1771"/>
                  <a:pt x="1361" y="1813"/>
                  <a:pt x="1518" y="1851"/>
                </a:cubicBezTo>
                <a:cubicBezTo>
                  <a:pt x="1675" y="1889"/>
                  <a:pt x="1813" y="1899"/>
                  <a:pt x="1938" y="1912"/>
                </a:cubicBezTo>
                <a:cubicBezTo>
                  <a:pt x="2063" y="1925"/>
                  <a:pt x="2201" y="1927"/>
                  <a:pt x="2270" y="1931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1149" name="Text Box 13"/>
          <p:cNvSpPr txBox="1">
            <a:spLocks noChangeArrowheads="1"/>
          </p:cNvSpPr>
          <p:nvPr/>
        </p:nvSpPr>
        <p:spPr bwMode="auto">
          <a:xfrm>
            <a:off x="6503313" y="2534054"/>
            <a:ext cx="1438275" cy="738188"/>
          </a:xfrm>
          <a:prstGeom prst="rect">
            <a:avLst/>
          </a:prstGeom>
          <a:noFill/>
          <a:ln w="9525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GB" sz="1400" b="1" dirty="0" smtClean="0">
                <a:solidFill>
                  <a:srgbClr val="40831F"/>
                </a:solidFill>
              </a:rPr>
              <a:t>Observance of</a:t>
            </a:r>
            <a:endParaRPr lang="en-GB" sz="1400" b="1" dirty="0">
              <a:solidFill>
                <a:srgbClr val="40831F"/>
              </a:solidFill>
            </a:endParaRPr>
          </a:p>
          <a:p>
            <a:pPr eaLnBrk="0" hangingPunct="0"/>
            <a:r>
              <a:rPr lang="en-GB" sz="1400" b="1" dirty="0">
                <a:solidFill>
                  <a:srgbClr val="40831F"/>
                </a:solidFill>
              </a:rPr>
              <a:t>precautionary labelling (%)</a:t>
            </a:r>
          </a:p>
        </p:txBody>
      </p:sp>
      <p:sp>
        <p:nvSpPr>
          <p:cNvPr id="91152" name="Line 16"/>
          <p:cNvSpPr>
            <a:spLocks noChangeShapeType="1"/>
          </p:cNvSpPr>
          <p:nvPr/>
        </p:nvSpPr>
        <p:spPr bwMode="auto">
          <a:xfrm>
            <a:off x="2648863" y="4766079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1153" name="Line 17"/>
          <p:cNvSpPr>
            <a:spLocks noChangeShapeType="1"/>
          </p:cNvSpPr>
          <p:nvPr/>
        </p:nvSpPr>
        <p:spPr bwMode="auto">
          <a:xfrm>
            <a:off x="3225125" y="4766079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1154" name="Line 18"/>
          <p:cNvSpPr>
            <a:spLocks noChangeShapeType="1"/>
          </p:cNvSpPr>
          <p:nvPr/>
        </p:nvSpPr>
        <p:spPr bwMode="auto">
          <a:xfrm>
            <a:off x="4736425" y="4766079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1155" name="Line 19"/>
          <p:cNvSpPr>
            <a:spLocks noChangeShapeType="1"/>
          </p:cNvSpPr>
          <p:nvPr/>
        </p:nvSpPr>
        <p:spPr bwMode="auto">
          <a:xfrm>
            <a:off x="4017288" y="4766079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1156" name="Text Box 20"/>
          <p:cNvSpPr txBox="1">
            <a:spLocks noChangeArrowheads="1"/>
          </p:cNvSpPr>
          <p:nvPr/>
        </p:nvSpPr>
        <p:spPr bwMode="auto">
          <a:xfrm>
            <a:off x="2504400" y="4981979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1400" b="1">
                <a:latin typeface="Times New Roman" pitchFamily="18" charset="0"/>
              </a:rPr>
              <a:t>0.1</a:t>
            </a:r>
          </a:p>
        </p:txBody>
      </p:sp>
      <p:sp>
        <p:nvSpPr>
          <p:cNvPr id="91157" name="Text Box 21"/>
          <p:cNvSpPr txBox="1">
            <a:spLocks noChangeArrowheads="1"/>
          </p:cNvSpPr>
          <p:nvPr/>
        </p:nvSpPr>
        <p:spPr bwMode="auto">
          <a:xfrm>
            <a:off x="3080663" y="4981979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1400" b="1">
                <a:latin typeface="Times New Roman" pitchFamily="18" charset="0"/>
              </a:rPr>
              <a:t>1</a:t>
            </a:r>
          </a:p>
        </p:txBody>
      </p:sp>
      <p:sp>
        <p:nvSpPr>
          <p:cNvPr id="91158" name="Text Box 22"/>
          <p:cNvSpPr txBox="1">
            <a:spLocks noChangeArrowheads="1"/>
          </p:cNvSpPr>
          <p:nvPr/>
        </p:nvSpPr>
        <p:spPr bwMode="auto">
          <a:xfrm>
            <a:off x="3872825" y="4981979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1400" b="1">
                <a:latin typeface="Times New Roman" pitchFamily="18" charset="0"/>
              </a:rPr>
              <a:t>10</a:t>
            </a:r>
          </a:p>
        </p:txBody>
      </p:sp>
      <p:sp>
        <p:nvSpPr>
          <p:cNvPr id="91159" name="Text Box 23"/>
          <p:cNvSpPr txBox="1">
            <a:spLocks noChangeArrowheads="1"/>
          </p:cNvSpPr>
          <p:nvPr/>
        </p:nvSpPr>
        <p:spPr bwMode="auto">
          <a:xfrm>
            <a:off x="4591963" y="4981979"/>
            <a:ext cx="450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1400" b="1">
                <a:latin typeface="Times New Roman" pitchFamily="18" charset="0"/>
              </a:rPr>
              <a:t>100</a:t>
            </a:r>
          </a:p>
        </p:txBody>
      </p:sp>
      <p:sp>
        <p:nvSpPr>
          <p:cNvPr id="91160" name="Line 24"/>
          <p:cNvSpPr>
            <a:spLocks noChangeShapeType="1"/>
          </p:cNvSpPr>
          <p:nvPr/>
        </p:nvSpPr>
        <p:spPr bwMode="auto">
          <a:xfrm flipH="1">
            <a:off x="2072600" y="1525992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1161" name="Line 25"/>
          <p:cNvSpPr>
            <a:spLocks noChangeShapeType="1"/>
          </p:cNvSpPr>
          <p:nvPr/>
        </p:nvSpPr>
        <p:spPr bwMode="auto">
          <a:xfrm flipH="1">
            <a:off x="2072600" y="3181754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1162" name="Line 26"/>
          <p:cNvSpPr>
            <a:spLocks noChangeShapeType="1"/>
          </p:cNvSpPr>
          <p:nvPr/>
        </p:nvSpPr>
        <p:spPr bwMode="auto">
          <a:xfrm flipH="1">
            <a:off x="2072600" y="4010429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1163" name="Line 27"/>
          <p:cNvSpPr>
            <a:spLocks noChangeShapeType="1"/>
          </p:cNvSpPr>
          <p:nvPr/>
        </p:nvSpPr>
        <p:spPr bwMode="auto">
          <a:xfrm flipH="1">
            <a:off x="2072600" y="2354667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1164" name="Line 28"/>
          <p:cNvSpPr>
            <a:spLocks noChangeShapeType="1"/>
          </p:cNvSpPr>
          <p:nvPr/>
        </p:nvSpPr>
        <p:spPr bwMode="auto">
          <a:xfrm flipH="1">
            <a:off x="5960388" y="1525992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1165" name="Line 29"/>
          <p:cNvSpPr>
            <a:spLocks noChangeShapeType="1"/>
          </p:cNvSpPr>
          <p:nvPr/>
        </p:nvSpPr>
        <p:spPr bwMode="auto">
          <a:xfrm flipH="1">
            <a:off x="5960388" y="2713442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1166" name="Line 30"/>
          <p:cNvSpPr>
            <a:spLocks noChangeShapeType="1"/>
          </p:cNvSpPr>
          <p:nvPr/>
        </p:nvSpPr>
        <p:spPr bwMode="auto">
          <a:xfrm flipH="1">
            <a:off x="5960388" y="3973917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1167" name="Line 31"/>
          <p:cNvSpPr>
            <a:spLocks noChangeShapeType="1"/>
          </p:cNvSpPr>
          <p:nvPr/>
        </p:nvSpPr>
        <p:spPr bwMode="auto">
          <a:xfrm flipH="1">
            <a:off x="2144038" y="1525992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91168" name="Text Box 32"/>
          <p:cNvSpPr txBox="1">
            <a:spLocks noChangeArrowheads="1"/>
          </p:cNvSpPr>
          <p:nvPr/>
        </p:nvSpPr>
        <p:spPr bwMode="auto">
          <a:xfrm>
            <a:off x="6141363" y="3865967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1400" b="1">
                <a:solidFill>
                  <a:srgbClr val="009900"/>
                </a:solidFill>
              </a:rPr>
              <a:t>50</a:t>
            </a:r>
          </a:p>
        </p:txBody>
      </p:sp>
      <p:sp>
        <p:nvSpPr>
          <p:cNvPr id="91169" name="Text Box 33"/>
          <p:cNvSpPr txBox="1">
            <a:spLocks noChangeArrowheads="1"/>
          </p:cNvSpPr>
          <p:nvPr/>
        </p:nvSpPr>
        <p:spPr bwMode="auto">
          <a:xfrm rot="10800000" flipV="1">
            <a:off x="1675725" y="3038879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GB" sz="1400" b="1">
                <a:solidFill>
                  <a:srgbClr val="096699"/>
                </a:solidFill>
              </a:rPr>
              <a:t>50</a:t>
            </a:r>
          </a:p>
        </p:txBody>
      </p:sp>
      <p:sp>
        <p:nvSpPr>
          <p:cNvPr id="91170" name="Text Box 34"/>
          <p:cNvSpPr txBox="1">
            <a:spLocks noChangeArrowheads="1"/>
          </p:cNvSpPr>
          <p:nvPr/>
        </p:nvSpPr>
        <p:spPr bwMode="auto">
          <a:xfrm rot="10800000" flipV="1">
            <a:off x="1675725" y="3865967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GB" sz="1400" b="1">
                <a:solidFill>
                  <a:srgbClr val="096699"/>
                </a:solidFill>
              </a:rPr>
              <a:t>25</a:t>
            </a:r>
          </a:p>
        </p:txBody>
      </p:sp>
      <p:sp>
        <p:nvSpPr>
          <p:cNvPr id="91171" name="Text Box 35"/>
          <p:cNvSpPr txBox="1">
            <a:spLocks noChangeArrowheads="1"/>
          </p:cNvSpPr>
          <p:nvPr/>
        </p:nvSpPr>
        <p:spPr bwMode="auto">
          <a:xfrm rot="10800000" flipV="1">
            <a:off x="6176288" y="2561042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GB" sz="1400" b="1">
                <a:solidFill>
                  <a:srgbClr val="009900"/>
                </a:solidFill>
              </a:rPr>
              <a:t>75</a:t>
            </a:r>
          </a:p>
        </p:txBody>
      </p:sp>
      <p:sp>
        <p:nvSpPr>
          <p:cNvPr id="91172" name="Text Box 36"/>
          <p:cNvSpPr txBox="1">
            <a:spLocks noChangeArrowheads="1"/>
          </p:cNvSpPr>
          <p:nvPr/>
        </p:nvSpPr>
        <p:spPr bwMode="auto">
          <a:xfrm rot="10800000" flipV="1">
            <a:off x="6146125" y="1346604"/>
            <a:ext cx="6080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GB" sz="1400" b="1">
                <a:solidFill>
                  <a:srgbClr val="009900"/>
                </a:solidFill>
              </a:rPr>
              <a:t>100</a:t>
            </a:r>
          </a:p>
        </p:txBody>
      </p:sp>
      <p:sp>
        <p:nvSpPr>
          <p:cNvPr id="91173" name="Text Box 37"/>
          <p:cNvSpPr txBox="1">
            <a:spLocks noChangeArrowheads="1"/>
          </p:cNvSpPr>
          <p:nvPr/>
        </p:nvSpPr>
        <p:spPr bwMode="auto">
          <a:xfrm rot="10800000" flipV="1">
            <a:off x="1604288" y="2173692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GB" sz="1400" b="1">
                <a:solidFill>
                  <a:srgbClr val="096699"/>
                </a:solidFill>
              </a:rPr>
              <a:t>75</a:t>
            </a:r>
          </a:p>
        </p:txBody>
      </p:sp>
      <p:sp>
        <p:nvSpPr>
          <p:cNvPr id="91174" name="Text Box 38"/>
          <p:cNvSpPr txBox="1">
            <a:spLocks noChangeArrowheads="1"/>
          </p:cNvSpPr>
          <p:nvPr/>
        </p:nvSpPr>
        <p:spPr bwMode="auto">
          <a:xfrm rot="10800000" flipV="1">
            <a:off x="1494750" y="1343429"/>
            <a:ext cx="549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GB" sz="1400" b="1">
                <a:solidFill>
                  <a:srgbClr val="096699"/>
                </a:solidFill>
              </a:rPr>
              <a:t>100</a:t>
            </a:r>
          </a:p>
        </p:txBody>
      </p:sp>
      <p:sp>
        <p:nvSpPr>
          <p:cNvPr id="91175" name="Text Box 39"/>
          <p:cNvSpPr txBox="1">
            <a:spLocks noChangeArrowheads="1"/>
          </p:cNvSpPr>
          <p:nvPr/>
        </p:nvSpPr>
        <p:spPr bwMode="auto">
          <a:xfrm>
            <a:off x="3023513" y="5135967"/>
            <a:ext cx="1812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dirty="0" smtClean="0"/>
              <a:t>Reference dose</a:t>
            </a:r>
            <a:endParaRPr lang="en-GB" dirty="0"/>
          </a:p>
        </p:txBody>
      </p:sp>
      <p:sp>
        <p:nvSpPr>
          <p:cNvPr id="91176" name="Line 40"/>
          <p:cNvSpPr>
            <a:spLocks noChangeAspect="1" noChangeShapeType="1"/>
          </p:cNvSpPr>
          <p:nvPr/>
        </p:nvSpPr>
        <p:spPr bwMode="auto">
          <a:xfrm flipV="1">
            <a:off x="5960388" y="4442229"/>
            <a:ext cx="0" cy="395288"/>
          </a:xfrm>
          <a:prstGeom prst="line">
            <a:avLst/>
          </a:prstGeom>
          <a:noFill/>
          <a:ln w="228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1177" name="Line 41"/>
          <p:cNvSpPr>
            <a:spLocks noChangeShapeType="1"/>
          </p:cNvSpPr>
          <p:nvPr/>
        </p:nvSpPr>
        <p:spPr bwMode="auto">
          <a:xfrm flipH="1" flipV="1">
            <a:off x="5817513" y="4370792"/>
            <a:ext cx="287338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91178" name="Line 42"/>
          <p:cNvSpPr>
            <a:spLocks noChangeShapeType="1"/>
          </p:cNvSpPr>
          <p:nvPr/>
        </p:nvSpPr>
        <p:spPr bwMode="auto">
          <a:xfrm flipH="1" flipV="1">
            <a:off x="5817513" y="4226329"/>
            <a:ext cx="287338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GB"/>
          </a:p>
        </p:txBody>
      </p:sp>
      <p:grpSp>
        <p:nvGrpSpPr>
          <p:cNvPr id="3" name="Group 2"/>
          <p:cNvGrpSpPr/>
          <p:nvPr/>
        </p:nvGrpSpPr>
        <p:grpSpPr>
          <a:xfrm>
            <a:off x="2325013" y="1638704"/>
            <a:ext cx="3444875" cy="2147888"/>
            <a:chOff x="2325013" y="1638704"/>
            <a:chExt cx="3444875" cy="2147888"/>
          </a:xfrm>
        </p:grpSpPr>
        <p:sp>
          <p:nvSpPr>
            <p:cNvPr id="91141" name="Freeform 5"/>
            <p:cNvSpPr>
              <a:spLocks/>
            </p:cNvSpPr>
            <p:nvPr/>
          </p:nvSpPr>
          <p:spPr bwMode="auto">
            <a:xfrm>
              <a:off x="2325013" y="1638704"/>
              <a:ext cx="3444875" cy="2147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6" y="656"/>
                </a:cxn>
                <a:cxn ang="0">
                  <a:pos x="368" y="1088"/>
                </a:cxn>
                <a:cxn ang="0">
                  <a:pos x="552" y="1328"/>
                </a:cxn>
                <a:cxn ang="0">
                  <a:pos x="856" y="1240"/>
                </a:cxn>
                <a:cxn ang="0">
                  <a:pos x="1170" y="1110"/>
                </a:cxn>
                <a:cxn ang="0">
                  <a:pos x="1294" y="1056"/>
                </a:cxn>
                <a:cxn ang="0">
                  <a:pos x="1450" y="984"/>
                </a:cxn>
                <a:cxn ang="0">
                  <a:pos x="1685" y="854"/>
                </a:cxn>
                <a:cxn ang="0">
                  <a:pos x="1907" y="642"/>
                </a:cxn>
                <a:cxn ang="0">
                  <a:pos x="2057" y="336"/>
                </a:cxn>
                <a:cxn ang="0">
                  <a:pos x="2170" y="28"/>
                </a:cxn>
              </a:cxnLst>
              <a:rect l="0" t="0" r="r" b="b"/>
              <a:pathLst>
                <a:path w="2170" h="1353">
                  <a:moveTo>
                    <a:pt x="0" y="0"/>
                  </a:moveTo>
                  <a:cubicBezTo>
                    <a:pt x="28" y="109"/>
                    <a:pt x="115" y="475"/>
                    <a:pt x="176" y="656"/>
                  </a:cubicBezTo>
                  <a:cubicBezTo>
                    <a:pt x="237" y="837"/>
                    <a:pt x="305" y="976"/>
                    <a:pt x="368" y="1088"/>
                  </a:cubicBezTo>
                  <a:cubicBezTo>
                    <a:pt x="431" y="1200"/>
                    <a:pt x="471" y="1303"/>
                    <a:pt x="552" y="1328"/>
                  </a:cubicBezTo>
                  <a:cubicBezTo>
                    <a:pt x="633" y="1353"/>
                    <a:pt x="753" y="1276"/>
                    <a:pt x="856" y="1240"/>
                  </a:cubicBezTo>
                  <a:cubicBezTo>
                    <a:pt x="959" y="1204"/>
                    <a:pt x="1097" y="1141"/>
                    <a:pt x="1170" y="1110"/>
                  </a:cubicBezTo>
                  <a:cubicBezTo>
                    <a:pt x="1243" y="1079"/>
                    <a:pt x="1247" y="1077"/>
                    <a:pt x="1294" y="1056"/>
                  </a:cubicBezTo>
                  <a:cubicBezTo>
                    <a:pt x="1341" y="1035"/>
                    <a:pt x="1385" y="1018"/>
                    <a:pt x="1450" y="984"/>
                  </a:cubicBezTo>
                  <a:cubicBezTo>
                    <a:pt x="1515" y="950"/>
                    <a:pt x="1609" y="911"/>
                    <a:pt x="1685" y="854"/>
                  </a:cubicBezTo>
                  <a:cubicBezTo>
                    <a:pt x="1761" y="797"/>
                    <a:pt x="1845" y="728"/>
                    <a:pt x="1907" y="642"/>
                  </a:cubicBezTo>
                  <a:cubicBezTo>
                    <a:pt x="1969" y="556"/>
                    <a:pt x="2013" y="438"/>
                    <a:pt x="2057" y="336"/>
                  </a:cubicBezTo>
                  <a:cubicBezTo>
                    <a:pt x="2101" y="234"/>
                    <a:pt x="2146" y="92"/>
                    <a:pt x="2170" y="28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1150" name="Text Box 14"/>
            <p:cNvSpPr txBox="1">
              <a:spLocks noChangeArrowheads="1"/>
            </p:cNvSpPr>
            <p:nvPr/>
          </p:nvSpPr>
          <p:spPr bwMode="auto">
            <a:xfrm>
              <a:off x="3360063" y="1846758"/>
              <a:ext cx="1368425" cy="31432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GB" sz="1400" b="1" dirty="0">
                  <a:solidFill>
                    <a:srgbClr val="FF0000"/>
                  </a:solidFill>
                </a:rPr>
                <a:t>Risk Profile</a:t>
              </a:r>
            </a:p>
          </p:txBody>
        </p:sp>
        <p:sp>
          <p:nvSpPr>
            <p:cNvPr id="91151" name="Line 15"/>
            <p:cNvSpPr>
              <a:spLocks noChangeShapeType="1"/>
            </p:cNvSpPr>
            <p:nvPr/>
          </p:nvSpPr>
          <p:spPr bwMode="auto">
            <a:xfrm flipH="1">
              <a:off x="3296563" y="2538817"/>
              <a:ext cx="48260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1180" name="Line 44"/>
            <p:cNvSpPr>
              <a:spLocks noChangeShapeType="1"/>
            </p:cNvSpPr>
            <p:nvPr/>
          </p:nvSpPr>
          <p:spPr bwMode="auto">
            <a:xfrm flipH="1">
              <a:off x="2716331" y="2156443"/>
              <a:ext cx="779463" cy="7159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7" name="Rectangle 46"/>
          <p:cNvSpPr/>
          <p:nvPr/>
        </p:nvSpPr>
        <p:spPr>
          <a:xfrm>
            <a:off x="272375" y="5505855"/>
            <a:ext cx="86187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/>
              <a:t>..we believe that we should set a gluten threshold level for “gluten free” </a:t>
            </a:r>
            <a:r>
              <a:rPr lang="en-GB" sz="1400" dirty="0" err="1" smtClean="0"/>
              <a:t>labeling</a:t>
            </a:r>
            <a:r>
              <a:rPr lang="en-GB" sz="1400" dirty="0" smtClean="0"/>
              <a:t> that best assists most individuals with celiac disease in adhering life-long to a “gluten-free” diet without causing adverse health consequences. … ..moving to a definition of “gluten-free” that adopts a criterion that is much lower than &lt; 20 </a:t>
            </a:r>
            <a:r>
              <a:rPr lang="en-GB" sz="1400" dirty="0" err="1" smtClean="0"/>
              <a:t>ppm</a:t>
            </a:r>
            <a:r>
              <a:rPr lang="en-GB" sz="1400" dirty="0" smtClean="0"/>
              <a:t> gluten could have an adverse impact on the health of Americans with celiac disease.(</a:t>
            </a:r>
            <a:r>
              <a:rPr lang="en-GB" sz="1400" b="1" i="1" dirty="0" smtClean="0"/>
              <a:t>US FDA</a:t>
            </a:r>
            <a:r>
              <a:rPr lang="en-GB" sz="1400" dirty="0" smtClean="0"/>
              <a:t>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2990772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7" grpId="0" animBg="1"/>
      <p:bldP spid="911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 flipH="1">
            <a:off x="8725710" y="6284068"/>
            <a:ext cx="243192" cy="408224"/>
          </a:xfrm>
          <a:prstGeom prst="rect">
            <a:avLst/>
          </a:prstGeom>
        </p:spPr>
        <p:txBody>
          <a:bodyPr/>
          <a:lstStyle/>
          <a:p>
            <a:fld id="{8D4DBD2D-8A31-4DBD-844D-9720AD86244E}" type="slidenum">
              <a:rPr lang="en-GB"/>
              <a:pPr/>
              <a:t>12</a:t>
            </a:fld>
            <a:endParaRPr lang="en-GB" dirty="0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7164" y="86651"/>
            <a:ext cx="7075488" cy="954107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GB" dirty="0" smtClean="0"/>
              <a:t>…… Precautionary (advisory – “may contain”) allergen </a:t>
            </a:r>
            <a:r>
              <a:rPr lang="en-GB" dirty="0" smtClean="0"/>
              <a:t>labelling today</a:t>
            </a:r>
            <a:endParaRPr lang="en-GB" dirty="0" smtClean="0"/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1531" y="1327794"/>
            <a:ext cx="6019266" cy="5305529"/>
          </a:xfrm>
        </p:spPr>
        <p:txBody>
          <a:bodyPr/>
          <a:lstStyle/>
          <a:p>
            <a:pPr marL="36000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  <a:t>No consistent standards for application:</a:t>
            </a:r>
            <a:b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2800" i="1" dirty="0" smtClean="0">
                <a:solidFill>
                  <a:schemeClr val="accent1">
                    <a:lumMod val="50000"/>
                  </a:schemeClr>
                </a:solidFill>
              </a:rPr>
              <a:t>use dependent on internal company standards and perception of risks</a:t>
            </a:r>
          </a:p>
          <a:p>
            <a:pPr marL="360000" indent="-36000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  <a:t>Negative perception by consumers and health care practitioners</a:t>
            </a:r>
          </a:p>
          <a:p>
            <a:pPr marL="360000" indent="-360000">
              <a:buFont typeface="Arial" pitchFamily="34" charset="0"/>
              <a:buChar char="•"/>
            </a:pPr>
            <a:r>
              <a:rPr lang="en-GB" sz="2800" b="1" i="1" dirty="0" smtClean="0">
                <a:solidFill>
                  <a:schemeClr val="accent1">
                    <a:lumMod val="50000"/>
                  </a:schemeClr>
                </a:solidFill>
              </a:rPr>
              <a:t>Result:</a:t>
            </a: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  <a:t> misunderstanding and mistrust, lack of observance and consequently higher risks to allergic consumers</a:t>
            </a:r>
          </a:p>
        </p:txBody>
      </p:sp>
      <p:pic>
        <p:nvPicPr>
          <p:cNvPr id="1026" name="Picture 2" descr="C:\Users\rene.crevel\Pictures\PAL\PAL 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0251" y="1229557"/>
            <a:ext cx="2325180" cy="1643975"/>
          </a:xfrm>
          <a:prstGeom prst="rect">
            <a:avLst/>
          </a:prstGeom>
          <a:noFill/>
        </p:spPr>
      </p:pic>
      <p:grpSp>
        <p:nvGrpSpPr>
          <p:cNvPr id="2" name="Group 7"/>
          <p:cNvGrpSpPr/>
          <p:nvPr/>
        </p:nvGrpSpPr>
        <p:grpSpPr>
          <a:xfrm>
            <a:off x="5447490" y="2873532"/>
            <a:ext cx="3287950" cy="3819098"/>
            <a:chOff x="5538153" y="1754568"/>
            <a:chExt cx="3605847" cy="4593722"/>
          </a:xfrm>
        </p:grpSpPr>
        <p:pic>
          <p:nvPicPr>
            <p:cNvPr id="9" name="Picture 4" descr="DSC_075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41268" y="1754568"/>
              <a:ext cx="2402732" cy="3559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Oval 9"/>
            <p:cNvSpPr/>
            <p:nvPr/>
          </p:nvSpPr>
          <p:spPr>
            <a:xfrm>
              <a:off x="7058025" y="3214992"/>
              <a:ext cx="2085975" cy="152876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1" name="TextBox 9"/>
            <p:cNvSpPr txBox="1">
              <a:spLocks noChangeArrowheads="1"/>
            </p:cNvSpPr>
            <p:nvPr/>
          </p:nvSpPr>
          <p:spPr bwMode="auto">
            <a:xfrm>
              <a:off x="5538153" y="5978958"/>
              <a:ext cx="167539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>
                  <a:solidFill>
                    <a:schemeClr val="accent1">
                      <a:lumMod val="50000"/>
                    </a:schemeClr>
                  </a:solidFill>
                </a:rPr>
                <a:t>1 Annex II food</a:t>
              </a:r>
            </a:p>
          </p:txBody>
        </p:sp>
        <p:sp>
          <p:nvSpPr>
            <p:cNvPr id="12" name="TextBox 9"/>
            <p:cNvSpPr txBox="1">
              <a:spLocks noChangeArrowheads="1"/>
            </p:cNvSpPr>
            <p:nvPr/>
          </p:nvSpPr>
          <p:spPr bwMode="auto">
            <a:xfrm>
              <a:off x="7157319" y="5907622"/>
              <a:ext cx="190943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 smtClean="0">
                  <a:solidFill>
                    <a:schemeClr val="accent1">
                      <a:lumMod val="50000"/>
                    </a:schemeClr>
                  </a:solidFill>
                </a:rPr>
                <a:t>10 </a:t>
              </a:r>
              <a:r>
                <a:rPr lang="en-GB" dirty="0">
                  <a:solidFill>
                    <a:schemeClr val="accent1">
                      <a:lumMod val="50000"/>
                    </a:schemeClr>
                  </a:solidFill>
                </a:rPr>
                <a:t>Annex II </a:t>
              </a:r>
              <a:r>
                <a:rPr lang="en-GB" dirty="0" smtClean="0">
                  <a:solidFill>
                    <a:schemeClr val="accent1">
                      <a:lumMod val="50000"/>
                    </a:schemeClr>
                  </a:solidFill>
                </a:rPr>
                <a:t>foods</a:t>
              </a:r>
              <a:endParaRPr lang="en-GB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6644640" y="3618689"/>
              <a:ext cx="972117" cy="2370632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 flipV="1">
              <a:off x="8083685" y="3774332"/>
              <a:ext cx="671210" cy="2198452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6590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 flipH="1">
            <a:off x="8615008" y="6284068"/>
            <a:ext cx="468536" cy="408224"/>
          </a:xfrm>
          <a:prstGeom prst="rect">
            <a:avLst/>
          </a:prstGeom>
        </p:spPr>
        <p:txBody>
          <a:bodyPr/>
          <a:lstStyle/>
          <a:p>
            <a:fld id="{8D4DBD2D-8A31-4DBD-844D-9720AD86244E}" type="slidenum">
              <a:rPr lang="en-GB"/>
              <a:pPr/>
              <a:t>13</a:t>
            </a:fld>
            <a:endParaRPr lang="en-GB" dirty="0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2" y="0"/>
            <a:ext cx="7075488" cy="954107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GB" dirty="0" smtClean="0"/>
              <a:t>What precautionary allergen labelling needs</a:t>
            </a:r>
            <a:endParaRPr lang="en-GB" dirty="0" smtClean="0"/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5651" y="1444571"/>
            <a:ext cx="8150660" cy="2677656"/>
          </a:xfr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Clear terminology </a:t>
            </a:r>
          </a:p>
          <a:p>
            <a:pPr marL="360000" indent="-36000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Clear consistent rules for its application, understood by all and applied by all FBOs</a:t>
            </a:r>
            <a:endParaRPr lang="en-GB" sz="2800" dirty="0" smtClean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360000" indent="-360000">
              <a:buFont typeface="Arial" pitchFamily="34" charset="0"/>
              <a:buChar char="•"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</a:rPr>
              <a:t>Defined levels of protection, common to all and accepted by all stakeholders </a:t>
            </a:r>
            <a:endParaRPr lang="en-GB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 indent="0">
              <a:buNone/>
            </a:pPr>
            <a:endParaRPr lang="en-GB" sz="1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6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245225"/>
            <a:ext cx="511629" cy="476250"/>
          </a:xfrm>
          <a:prstGeom prst="rect">
            <a:avLst/>
          </a:prstGeom>
        </p:spPr>
        <p:txBody>
          <a:bodyPr/>
          <a:lstStyle/>
          <a:p>
            <a:fld id="{8D4DBD2D-8A31-4DBD-844D-9720AD86244E}" type="slidenum">
              <a:rPr lang="en-GB"/>
              <a:pPr/>
              <a:t>14</a:t>
            </a:fld>
            <a:endParaRPr lang="en-GB" dirty="0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2" y="0"/>
            <a:ext cx="7498398" cy="954107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GB" dirty="0" smtClean="0"/>
              <a:t>New requirements for voluntary allergen labelling (FIC </a:t>
            </a:r>
            <a:r>
              <a:rPr lang="en-GB" dirty="0" err="1" smtClean="0"/>
              <a:t>reg</a:t>
            </a:r>
            <a:r>
              <a:rPr lang="en-GB" dirty="0" smtClean="0"/>
              <a:t> 1169/2011)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9027" y="1090267"/>
            <a:ext cx="8179688" cy="5398401"/>
          </a:xfrm>
        </p:spPr>
        <p:txBody>
          <a:bodyPr wrap="square">
            <a:spAutoFit/>
          </a:bodyPr>
          <a:lstStyle/>
          <a:p>
            <a:r>
              <a:rPr lang="en-GB" sz="2400" b="1" cap="all" dirty="0" smtClean="0">
                <a:solidFill>
                  <a:schemeClr val="accent1">
                    <a:lumMod val="50000"/>
                  </a:schemeClr>
                </a:solidFill>
              </a:rPr>
              <a:t>Regulation</a:t>
            </a: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</a:rPr>
              <a:t> 1169/2011. Chapter V. Article 36</a:t>
            </a:r>
          </a:p>
          <a:p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“3. The Commission shall adopt implementing acts on the application of the requirements referred to in paragraph 2 of this Article to the following </a:t>
            </a:r>
            <a:r>
              <a:rPr lang="en-GB" sz="2000" b="1" i="1" dirty="0" smtClean="0">
                <a:solidFill>
                  <a:schemeClr val="accent1">
                    <a:lumMod val="50000"/>
                  </a:schemeClr>
                </a:solidFill>
              </a:rPr>
              <a:t>voluntary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food information: </a:t>
            </a:r>
          </a:p>
          <a:p>
            <a:endParaRPr lang="en-GB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109728" indent="-457200">
              <a:buAutoNum type="alphaLcParenBoth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information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on the </a:t>
            </a:r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</a:rPr>
              <a:t>possible and unintentional presence in food of substances or products causing allergies or intolerances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;”</a:t>
            </a:r>
          </a:p>
          <a:p>
            <a:pPr marL="109728" indent="-457200">
              <a:buAutoNum type="alphaLcParenBoth"/>
            </a:pPr>
            <a:endParaRPr lang="en-GB" sz="20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360000" indent="-360000"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“2. Food information provided on a voluntary basis shall meet the following requirements: </a:t>
            </a:r>
          </a:p>
          <a:p>
            <a:pPr marL="360000" indent="-360000"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	(a) it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shall not mislead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the consumer, as referred to in Article 7; </a:t>
            </a:r>
          </a:p>
          <a:p>
            <a:pPr marL="360000" indent="-360000"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	(b) it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shall not be ambiguous or confusing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for the consumer; and</a:t>
            </a:r>
          </a:p>
          <a:p>
            <a:pPr marL="360000" indent="-360000">
              <a:defRPr/>
            </a:pPr>
            <a:r>
              <a:rPr lang="en-GB" sz="2000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(c) it shall, where appropriate,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be based on the relevant scientific data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.” </a:t>
            </a:r>
            <a:endParaRPr lang="en-GB" sz="2000" b="1" dirty="0" smtClean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4010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31" y="259832"/>
            <a:ext cx="7178040" cy="1069848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en-GB" sz="3200" i="1" dirty="0" smtClean="0"/>
              <a:t>What could it all mean?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631" y="1472184"/>
            <a:ext cx="8148729" cy="4180471"/>
          </a:xfrm>
        </p:spPr>
        <p:txBody>
          <a:bodyPr/>
          <a:lstStyle/>
          <a:p>
            <a:pPr marL="514350" indent="-514350">
              <a:buAutoNum type="alphaLcParenBoth"/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shall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not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mislead: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PAL should be accurate, i.e. use must be justified</a:t>
            </a:r>
          </a:p>
          <a:p>
            <a:pPr marL="514350" indent="-514350">
              <a:buAutoNum type="alphaLcParenBoth"/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shall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not be ambiguous or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confusing: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terminology should be clear and limited to one (or a few) well-understood terms</a:t>
            </a:r>
          </a:p>
          <a:p>
            <a:pPr marL="514350" indent="-514350">
              <a:buAutoNum type="alphaLcParenBoth"/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be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based on the relevant scientific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data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: PAL should be based on a thorough risk assessment (preferably quantitative)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84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32" y="402336"/>
            <a:ext cx="7178040" cy="63588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3600" dirty="0" smtClean="0"/>
              <a:t>Concluding remarks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320" y="1351581"/>
            <a:ext cx="8705849" cy="4656242"/>
          </a:xfrm>
        </p:spPr>
        <p:txBody>
          <a:bodyPr>
            <a:noAutofit/>
          </a:bodyPr>
          <a:lstStyle/>
          <a:p>
            <a:pPr marL="360000" lvl="0" indent="-360000">
              <a:lnSpc>
                <a:spcPct val="12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Precautionary allergen labelling remains a critical tool </a:t>
            </a:r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to manage food allergen risks</a:t>
            </a:r>
            <a:endParaRPr lang="en-GB" sz="24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360000" lvl="0" indent="-360000">
              <a:lnSpc>
                <a:spcPct val="12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However, there </a:t>
            </a:r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is evident and growing dissatisfaction among stakeholders about </a:t>
            </a:r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PAL</a:t>
            </a:r>
          </a:p>
          <a:p>
            <a:pPr marL="360000" lvl="0" indent="-360000">
              <a:lnSpc>
                <a:spcPct val="12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PAL needs to operate within a clear and defined framework.</a:t>
            </a:r>
            <a:endParaRPr lang="en-GB" sz="24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360000" lvl="0" indent="-360000">
              <a:lnSpc>
                <a:spcPct val="12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Knowledge and data to </a:t>
            </a:r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achieve this are </a:t>
            </a:r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now adequate and growing</a:t>
            </a:r>
          </a:p>
          <a:p>
            <a:pPr marL="360000" lvl="0" indent="-360000">
              <a:lnSpc>
                <a:spcPct val="12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There is good momentum behind allergen activities in </a:t>
            </a:r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Europe, and the tools to put in place an effective regulatory </a:t>
            </a:r>
            <a:r>
              <a:rPr lang="en-GB" sz="2400" smtClean="0">
                <a:solidFill>
                  <a:schemeClr val="bg2">
                    <a:lumMod val="10000"/>
                  </a:schemeClr>
                </a:solidFill>
              </a:rPr>
              <a:t>framewoek</a:t>
            </a:r>
            <a:endParaRPr lang="en-GB" sz="24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540886" y="6245225"/>
            <a:ext cx="603114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E15AB6D-D41F-485C-B47A-075E83BF8D60}" type="slidenum">
              <a:rPr lang="en-GB" smtClean="0"/>
              <a:pPr>
                <a:defRPr/>
              </a:pPr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774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B3379F43-1F6A-49F1-99A9-ADE0722B78EA}" type="slidenum">
              <a:rPr lang="en-GB"/>
              <a:pPr/>
              <a:t>17</a:t>
            </a:fld>
            <a:endParaRPr lang="en-GB"/>
          </a:p>
        </p:txBody>
      </p:sp>
      <p:pic>
        <p:nvPicPr>
          <p:cNvPr id="123906" name="Picture 2" descr="S60011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0638"/>
            <a:ext cx="9144000" cy="6878638"/>
          </a:xfrm>
          <a:prstGeom prst="rect">
            <a:avLst/>
          </a:prstGeom>
          <a:noFill/>
        </p:spPr>
      </p:pic>
      <p:sp>
        <p:nvSpPr>
          <p:cNvPr id="123907" name="Rectangle 3"/>
          <p:cNvSpPr>
            <a:spLocks noGrp="1" noChangeArrowheads="1"/>
          </p:cNvSpPr>
          <p:nvPr>
            <p:ph type="title"/>
          </p:nvPr>
        </p:nvSpPr>
        <p:spPr>
          <a:xfrm>
            <a:off x="493713" y="1506538"/>
            <a:ext cx="8229600" cy="1143000"/>
          </a:xfrm>
        </p:spPr>
        <p:txBody>
          <a:bodyPr/>
          <a:lstStyle/>
          <a:p>
            <a:pPr algn="ctr"/>
            <a:r>
              <a:rPr lang="en-GB" sz="3600" b="1">
                <a:solidFill>
                  <a:schemeClr val="accent1"/>
                </a:solidFill>
              </a:rPr>
              <a:t>Thank you for your attention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AACI-WAO Congress_Crevel_24 jun 2013 1545">
  <a:themeElements>
    <a:clrScheme name="With_yoU_1">
      <a:dk1>
        <a:srgbClr val="858585"/>
      </a:dk1>
      <a:lt1>
        <a:srgbClr val="FFFFFF"/>
      </a:lt1>
      <a:dk2>
        <a:srgbClr val="1F497D"/>
      </a:dk2>
      <a:lt2>
        <a:srgbClr val="EEECE1"/>
      </a:lt2>
      <a:accent1>
        <a:srgbClr val="0E0E9A"/>
      </a:accent1>
      <a:accent2>
        <a:srgbClr val="0085CA"/>
      </a:accent2>
      <a:accent3>
        <a:srgbClr val="71C5E8"/>
      </a:accent3>
      <a:accent4>
        <a:srgbClr val="005EB8"/>
      </a:accent4>
      <a:accent5>
        <a:srgbClr val="00A9E0"/>
      </a:accent5>
      <a:accent6>
        <a:srgbClr val="0049B6"/>
      </a:accent6>
      <a:hlink>
        <a:srgbClr val="0000FF"/>
      </a:hlink>
      <a:folHlink>
        <a:srgbClr val="800080"/>
      </a:folHlink>
    </a:clrScheme>
    <a:fontScheme name="Unilever DIN Offc Pro">
      <a:majorFont>
        <a:latin typeface="Unilever DIN Offc Pro"/>
        <a:ea typeface=""/>
        <a:cs typeface=""/>
      </a:majorFont>
      <a:minorFont>
        <a:latin typeface="Unilever DIN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66A36EC204E74D905F6C9CEE5B51D5" ma:contentTypeVersion="2" ma:contentTypeDescription="Create a new document." ma:contentTypeScope="" ma:versionID="21b523e948618cf1a717aeb804b299fa">
  <xsd:schema xmlns:xsd="http://www.w3.org/2001/XMLSchema" xmlns:p="http://schemas.microsoft.com/office/2006/metadata/properties" xmlns:ns1="63a1b37a-c7c5-4312-b725-e0d37618a85f" targetNamespace="http://schemas.microsoft.com/office/2006/metadata/properties" ma:root="true" ma:fieldsID="50072b96489e8712a7e5edf58596ef9e" ns1:_="">
    <xsd:import namespace="63a1b37a-c7c5-4312-b725-e0d37618a85f"/>
    <xsd:element name="properties">
      <xsd:complexType>
        <xsd:sequence>
          <xsd:element name="documentManagement">
            <xsd:complexType>
              <xsd:all>
                <xsd:element ref="ns1:Purpose" minOccurs="0"/>
                <xsd:element ref="ns1:Own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63a1b37a-c7c5-4312-b725-e0d37618a85f" elementFormDefault="qualified">
    <xsd:import namespace="http://schemas.microsoft.com/office/2006/documentManagement/types"/>
    <xsd:element name="Purpose" ma:index="0" nillable="true" ma:displayName="Document Type" ma:default="Best Practice" ma:format="Dropdown" ma:internalName="Purpose">
      <xsd:simpleType>
        <xsd:restriction base="dms:Choice">
          <xsd:enumeration value="Best Practice"/>
          <xsd:enumeration value="Guidance"/>
          <xsd:enumeration value="Template"/>
          <xsd:enumeration value="Stationary"/>
          <xsd:enumeration value="WoW"/>
        </xsd:restriction>
      </xsd:simpleType>
    </xsd:element>
    <xsd:element name="Owner" ma:index="3" nillable="true" ma:displayName="Owner" ma:internalName="Owner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 ma:readOnly="tru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63a1b37a-c7c5-4312-b725-e0d37618a85f">Rene Crevel</Owner>
    <Purpose xmlns="63a1b37a-c7c5-4312-b725-e0d37618a85f">Template</Purpose>
  </documentManagement>
</p:properties>
</file>

<file path=customXml/itemProps1.xml><?xml version="1.0" encoding="utf-8"?>
<ds:datastoreItem xmlns:ds="http://schemas.openxmlformats.org/officeDocument/2006/customXml" ds:itemID="{362DFD87-2A23-4546-87CE-D6F14B9FE0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a1b37a-c7c5-4312-b725-e0d37618a85f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3C0B2543-346F-455D-98CB-EE4FC1A5CC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988797-6F1B-4784-9003-42D8E5E798BF}">
  <ds:schemaRefs>
    <ds:schemaRef ds:uri="http://schemas.microsoft.com/office/2006/metadata/properties"/>
    <ds:schemaRef ds:uri="63a1b37a-c7c5-4312-b725-e0d37618a85f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EAACI-WAO Congress_Crevel_24 jun 2013 1545</Template>
  <TotalTime>0</TotalTime>
  <Words>872</Words>
  <Application>Microsoft Office PowerPoint</Application>
  <PresentationFormat>On-screen Show (4:3)</PresentationFormat>
  <Paragraphs>213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ＭＳ Ｐゴシック</vt:lpstr>
      <vt:lpstr>Arial</vt:lpstr>
      <vt:lpstr>Calibri</vt:lpstr>
      <vt:lpstr>DIN Offc Pro</vt:lpstr>
      <vt:lpstr>Monotype Corsiva</vt:lpstr>
      <vt:lpstr>Times New Roman</vt:lpstr>
      <vt:lpstr>Unilever DIN Offc Pro</vt:lpstr>
      <vt:lpstr>Wingdings</vt:lpstr>
      <vt:lpstr>Wingdings 2</vt:lpstr>
      <vt:lpstr>EAACI-WAO Congress_Crevel_24 jun 2013 1545</vt:lpstr>
      <vt:lpstr>Allergen management and need for regulation at factory level</vt:lpstr>
      <vt:lpstr>Allergen management</vt:lpstr>
      <vt:lpstr>risk assessment AND Allergens </vt:lpstr>
      <vt:lpstr>risk assessment AND Allergens: considerations</vt:lpstr>
      <vt:lpstr>Where does the risk arise?</vt:lpstr>
      <vt:lpstr>Assessing the risk from food allergens: how much is too much?</vt:lpstr>
      <vt:lpstr>Peanut dose distribution:  Adults and Children combined</vt:lpstr>
      <vt:lpstr>VITAL Scientific Expert Panel Recommendations and Proposed Action Levels.</vt:lpstr>
      <vt:lpstr>Vital 2.0 Reference doses</vt:lpstr>
      <vt:lpstr>…… Precautionary (advisory – “may contain”) allergen labelling</vt:lpstr>
      <vt:lpstr>Effective use of Precautionary allergen labelling: considerations</vt:lpstr>
      <vt:lpstr>…… Precautionary (advisory – “may contain”) allergen labelling today</vt:lpstr>
      <vt:lpstr>What precautionary allergen labelling needs</vt:lpstr>
      <vt:lpstr>New requirements for voluntary allergen labelling (FIC reg 1169/2011)</vt:lpstr>
      <vt:lpstr>What could it all mean?</vt:lpstr>
      <vt:lpstr>Concluding remarks</vt:lpstr>
      <vt:lpstr>Thank you for your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2013-08-15T07:14:10Z</dcterms:created>
  <dcterms:modified xsi:type="dcterms:W3CDTF">2016-06-07T05:43:16Z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0x0101004A66A36EC204E74D905F6C9CEE5B51D5</vt:lpwstr>
  </property>
</Properties>
</file>